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33C9B-5D6A-4E69-8396-4A54B6FFA9C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BEFB8-F667-4B23-97FA-6ED26743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BEFB8-F667-4B23-97FA-6ED267433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0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27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351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128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149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756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997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859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627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61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586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610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FACC-6D35-4E89-8900-020683EC5ABF}" type="datetimeFigureOut">
              <a:rPr lang="en-CA" smtClean="0"/>
              <a:t>19/11/2014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C210-3548-4FFB-ACDE-CBB22FFF349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893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erine\AppData\Local\Microsoft\Windows\Temporary Internet Files\Content.IE5\LC1G335H\MP90044869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1212161"/>
            <a:ext cx="443556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51521" y="37354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Congratulations </a:t>
            </a:r>
            <a:r>
              <a:rPr lang="en-CA" sz="2800" b="1" dirty="0" err="1" smtClean="0"/>
              <a:t>ACElink’s</a:t>
            </a:r>
            <a:r>
              <a:rPr lang="en-CA" sz="2800" b="1" dirty="0" smtClean="0"/>
              <a:t> Graduates</a:t>
            </a:r>
            <a:endParaRPr lang="en-C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916832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New beginnings.</a:t>
            </a:r>
          </a:p>
          <a:p>
            <a:r>
              <a:rPr lang="en-CA" sz="2400" dirty="0" smtClean="0"/>
              <a:t>New chapter. </a:t>
            </a:r>
          </a:p>
          <a:p>
            <a:r>
              <a:rPr lang="en-CA" sz="2400" dirty="0" smtClean="0"/>
              <a:t>New endeavors.</a:t>
            </a:r>
          </a:p>
          <a:p>
            <a:r>
              <a:rPr lang="en-CA" sz="2400" dirty="0" smtClean="0"/>
              <a:t>New challenges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119899" y="4437112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Jean Marc </a:t>
            </a:r>
            <a:r>
              <a:rPr lang="en-CA" sz="2000" dirty="0" smtClean="0"/>
              <a:t>is currently taking the HVAC course at Algonquin College. </a:t>
            </a:r>
          </a:p>
          <a:p>
            <a:endParaRPr lang="en-CA" sz="2000" dirty="0" smtClean="0"/>
          </a:p>
          <a:p>
            <a:r>
              <a:rPr lang="en-CA" sz="2000" b="1" dirty="0" smtClean="0"/>
              <a:t>Dwayne</a:t>
            </a:r>
            <a:r>
              <a:rPr lang="en-CA" sz="2000" dirty="0" smtClean="0"/>
              <a:t> </a:t>
            </a:r>
            <a:r>
              <a:rPr lang="en-CA" sz="2000" dirty="0"/>
              <a:t>is furthering his education taking an introductory accounting course.</a:t>
            </a:r>
          </a:p>
          <a:p>
            <a:endParaRPr lang="en-CA" sz="2000" dirty="0" smtClean="0"/>
          </a:p>
          <a:p>
            <a:r>
              <a:rPr lang="en-CA" sz="2000" b="1" dirty="0" smtClean="0"/>
              <a:t>Douglas</a:t>
            </a:r>
            <a:r>
              <a:rPr lang="en-CA" sz="2000" dirty="0" smtClean="0"/>
              <a:t> is upgrading to attend University to become a Veterinarian.</a:t>
            </a:r>
          </a:p>
          <a:p>
            <a:r>
              <a:rPr lang="en-CA" sz="2400" dirty="0" smtClean="0"/>
              <a:t> </a:t>
            </a:r>
            <a:endParaRPr lang="en-CA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35397" y="377539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ACE Certificate Recipients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29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</dc:creator>
  <cp:lastModifiedBy>Tech</cp:lastModifiedBy>
  <cp:revision>7</cp:revision>
  <dcterms:created xsi:type="dcterms:W3CDTF">2014-11-18T20:39:10Z</dcterms:created>
  <dcterms:modified xsi:type="dcterms:W3CDTF">2014-11-19T18:25:15Z</dcterms:modified>
</cp:coreProperties>
</file>