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3"/>
  </p:notesMasterIdLst>
  <p:handoutMasterIdLst>
    <p:handoutMasterId r:id="rId44"/>
  </p:handoutMasterIdLst>
  <p:sldIdLst>
    <p:sldId id="256" r:id="rId2"/>
    <p:sldId id="257" r:id="rId3"/>
    <p:sldId id="300" r:id="rId4"/>
    <p:sldId id="301" r:id="rId5"/>
    <p:sldId id="298" r:id="rId6"/>
    <p:sldId id="305" r:id="rId7"/>
    <p:sldId id="299" r:id="rId8"/>
    <p:sldId id="306" r:id="rId9"/>
    <p:sldId id="307" r:id="rId10"/>
    <p:sldId id="308" r:id="rId11"/>
    <p:sldId id="309" r:id="rId12"/>
    <p:sldId id="310" r:id="rId13"/>
    <p:sldId id="311" r:id="rId14"/>
    <p:sldId id="312" r:id="rId15"/>
    <p:sldId id="313" r:id="rId16"/>
    <p:sldId id="314" r:id="rId17"/>
    <p:sldId id="315" r:id="rId18"/>
    <p:sldId id="316" r:id="rId19"/>
    <p:sldId id="317" r:id="rId20"/>
    <p:sldId id="318" r:id="rId21"/>
    <p:sldId id="319" r:id="rId22"/>
    <p:sldId id="320" r:id="rId23"/>
    <p:sldId id="321" r:id="rId24"/>
    <p:sldId id="322" r:id="rId25"/>
    <p:sldId id="323" r:id="rId26"/>
    <p:sldId id="324" r:id="rId27"/>
    <p:sldId id="325" r:id="rId28"/>
    <p:sldId id="326" r:id="rId29"/>
    <p:sldId id="327" r:id="rId30"/>
    <p:sldId id="328" r:id="rId31"/>
    <p:sldId id="329" r:id="rId32"/>
    <p:sldId id="330" r:id="rId33"/>
    <p:sldId id="273" r:id="rId34"/>
    <p:sldId id="271" r:id="rId35"/>
    <p:sldId id="274" r:id="rId36"/>
    <p:sldId id="332" r:id="rId37"/>
    <p:sldId id="333" r:id="rId38"/>
    <p:sldId id="331" r:id="rId39"/>
    <p:sldId id="304" r:id="rId40"/>
    <p:sldId id="292" r:id="rId41"/>
    <p:sldId id="295" r:id="rId42"/>
  </p:sldIdLst>
  <p:sldSz cx="16257588" cy="9144000"/>
  <p:notesSz cx="6858000" cy="9144000"/>
  <p:defaultTextStyle>
    <a:defPPr>
      <a:defRPr lang="en-US"/>
    </a:defPPr>
    <a:lvl1pPr marL="0" algn="l" defTabSz="781583" rtl="0" eaLnBrk="1" latinLnBrk="0" hangingPunct="1">
      <a:defRPr sz="3100" kern="1200">
        <a:solidFill>
          <a:schemeClr val="tx1"/>
        </a:solidFill>
        <a:latin typeface="+mn-lt"/>
        <a:ea typeface="+mn-ea"/>
        <a:cs typeface="+mn-cs"/>
      </a:defRPr>
    </a:lvl1pPr>
    <a:lvl2pPr marL="781583" algn="l" defTabSz="781583" rtl="0" eaLnBrk="1" latinLnBrk="0" hangingPunct="1">
      <a:defRPr sz="3100" kern="1200">
        <a:solidFill>
          <a:schemeClr val="tx1"/>
        </a:solidFill>
        <a:latin typeface="+mn-lt"/>
        <a:ea typeface="+mn-ea"/>
        <a:cs typeface="+mn-cs"/>
      </a:defRPr>
    </a:lvl2pPr>
    <a:lvl3pPr marL="1563167" algn="l" defTabSz="781583" rtl="0" eaLnBrk="1" latinLnBrk="0" hangingPunct="1">
      <a:defRPr sz="3100" kern="1200">
        <a:solidFill>
          <a:schemeClr val="tx1"/>
        </a:solidFill>
        <a:latin typeface="+mn-lt"/>
        <a:ea typeface="+mn-ea"/>
        <a:cs typeface="+mn-cs"/>
      </a:defRPr>
    </a:lvl3pPr>
    <a:lvl4pPr marL="2344750" algn="l" defTabSz="781583" rtl="0" eaLnBrk="1" latinLnBrk="0" hangingPunct="1">
      <a:defRPr sz="3100" kern="1200">
        <a:solidFill>
          <a:schemeClr val="tx1"/>
        </a:solidFill>
        <a:latin typeface="+mn-lt"/>
        <a:ea typeface="+mn-ea"/>
        <a:cs typeface="+mn-cs"/>
      </a:defRPr>
    </a:lvl4pPr>
    <a:lvl5pPr marL="3126334" algn="l" defTabSz="781583" rtl="0" eaLnBrk="1" latinLnBrk="0" hangingPunct="1">
      <a:defRPr sz="3100" kern="1200">
        <a:solidFill>
          <a:schemeClr val="tx1"/>
        </a:solidFill>
        <a:latin typeface="+mn-lt"/>
        <a:ea typeface="+mn-ea"/>
        <a:cs typeface="+mn-cs"/>
      </a:defRPr>
    </a:lvl5pPr>
    <a:lvl6pPr marL="3907917" algn="l" defTabSz="781583" rtl="0" eaLnBrk="1" latinLnBrk="0" hangingPunct="1">
      <a:defRPr sz="3100" kern="1200">
        <a:solidFill>
          <a:schemeClr val="tx1"/>
        </a:solidFill>
        <a:latin typeface="+mn-lt"/>
        <a:ea typeface="+mn-ea"/>
        <a:cs typeface="+mn-cs"/>
      </a:defRPr>
    </a:lvl6pPr>
    <a:lvl7pPr marL="4689500" algn="l" defTabSz="781583" rtl="0" eaLnBrk="1" latinLnBrk="0" hangingPunct="1">
      <a:defRPr sz="3100" kern="1200">
        <a:solidFill>
          <a:schemeClr val="tx1"/>
        </a:solidFill>
        <a:latin typeface="+mn-lt"/>
        <a:ea typeface="+mn-ea"/>
        <a:cs typeface="+mn-cs"/>
      </a:defRPr>
    </a:lvl7pPr>
    <a:lvl8pPr marL="5471084" algn="l" defTabSz="781583" rtl="0" eaLnBrk="1" latinLnBrk="0" hangingPunct="1">
      <a:defRPr sz="3100" kern="1200">
        <a:solidFill>
          <a:schemeClr val="tx1"/>
        </a:solidFill>
        <a:latin typeface="+mn-lt"/>
        <a:ea typeface="+mn-ea"/>
        <a:cs typeface="+mn-cs"/>
      </a:defRPr>
    </a:lvl8pPr>
    <a:lvl9pPr marL="6252667" algn="l" defTabSz="781583" rtl="0" eaLnBrk="1" latinLnBrk="0" hangingPunct="1">
      <a:defRPr sz="3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512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89278"/>
    <a:srgbClr val="006643"/>
    <a:srgbClr val="338267"/>
    <a:srgbClr val="267A52"/>
    <a:srgbClr val="43B02A"/>
    <a:srgbClr val="00673E"/>
    <a:srgbClr val="7AC14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72" autoAdjust="0"/>
    <p:restoredTop sz="94694" autoAdjust="0"/>
  </p:normalViewPr>
  <p:slideViewPr>
    <p:cSldViewPr snapToGrid="0" snapToObjects="1">
      <p:cViewPr varScale="1">
        <p:scale>
          <a:sx n="91" d="100"/>
          <a:sy n="91" d="100"/>
        </p:scale>
        <p:origin x="1056" y="184"/>
      </p:cViewPr>
      <p:guideLst>
        <p:guide orient="horz" pos="2880"/>
        <p:guide pos="5121"/>
      </p:guideLst>
    </p:cSldViewPr>
  </p:slideViewPr>
  <p:outlineViewPr>
    <p:cViewPr>
      <p:scale>
        <a:sx n="33" d="100"/>
        <a:sy n="33" d="100"/>
      </p:scale>
      <p:origin x="0" y="538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2014</c:v>
                </c:pt>
              </c:strCache>
            </c:strRef>
          </c:tx>
          <c:spPr>
            <a:solidFill>
              <a:schemeClr val="tx2"/>
            </a:solidFill>
            <a:effectLst/>
          </c:spPr>
          <c:invertIfNegative val="0"/>
          <c:dPt>
            <c:idx val="1"/>
            <c:invertIfNegative val="0"/>
            <c:bubble3D val="0"/>
            <c:spPr>
              <a:solidFill>
                <a:srgbClr val="84A082"/>
              </a:solidFill>
              <a:effectLst/>
            </c:spPr>
            <c:extLst>
              <c:ext xmlns:c16="http://schemas.microsoft.com/office/drawing/2014/chart" uri="{C3380CC4-5D6E-409C-BE32-E72D297353CC}">
                <c16:uniqueId val="{00000001-8B9A-AC42-AD87-F5FFFE4ADA51}"/>
              </c:ext>
            </c:extLst>
          </c:dPt>
          <c:dPt>
            <c:idx val="2"/>
            <c:invertIfNegative val="0"/>
            <c:bubble3D val="0"/>
            <c:spPr>
              <a:solidFill>
                <a:srgbClr val="C6D0C2"/>
              </a:solidFill>
              <a:effectLst/>
            </c:spPr>
            <c:extLst>
              <c:ext xmlns:c16="http://schemas.microsoft.com/office/drawing/2014/chart" uri="{C3380CC4-5D6E-409C-BE32-E72D297353CC}">
                <c16:uniqueId val="{00000003-8B9A-AC42-AD87-F5FFFE4ADA51}"/>
              </c:ext>
            </c:extLst>
          </c:dPt>
          <c:dPt>
            <c:idx val="3"/>
            <c:invertIfNegative val="0"/>
            <c:bubble3D val="0"/>
            <c:spPr>
              <a:solidFill>
                <a:srgbClr val="5E8861"/>
              </a:solidFill>
              <a:effectLst/>
            </c:spPr>
            <c:extLst>
              <c:ext xmlns:c16="http://schemas.microsoft.com/office/drawing/2014/chart" uri="{C3380CC4-5D6E-409C-BE32-E72D297353CC}">
                <c16:uniqueId val="{00000005-8B9A-AC42-AD87-F5FFFE4ADA51}"/>
              </c:ext>
            </c:extLst>
          </c:dPt>
          <c:dPt>
            <c:idx val="4"/>
            <c:invertIfNegative val="0"/>
            <c:bubble3D val="0"/>
            <c:spPr>
              <a:solidFill>
                <a:srgbClr val="00673E"/>
              </a:solidFill>
              <a:effectLst/>
            </c:spPr>
            <c:extLst>
              <c:ext xmlns:c16="http://schemas.microsoft.com/office/drawing/2014/chart" uri="{C3380CC4-5D6E-409C-BE32-E72D297353CC}">
                <c16:uniqueId val="{00000007-8B9A-AC42-AD87-F5FFFE4ADA51}"/>
              </c:ext>
            </c:extLst>
          </c:dPt>
          <c:cat>
            <c:strRef>
              <c:f>Sheet1!$A$2:$A$6</c:f>
              <c:strCache>
                <c:ptCount val="5"/>
                <c:pt idx="0">
                  <c:v>Apples</c:v>
                </c:pt>
                <c:pt idx="1">
                  <c:v>Bananas</c:v>
                </c:pt>
                <c:pt idx="2">
                  <c:v>Cantelopes</c:v>
                </c:pt>
                <c:pt idx="3">
                  <c:v>Dates</c:v>
                </c:pt>
                <c:pt idx="4">
                  <c:v>Eggplants</c:v>
                </c:pt>
              </c:strCache>
            </c:strRef>
          </c:cat>
          <c:val>
            <c:numRef>
              <c:f>Sheet1!$B$2:$B$6</c:f>
              <c:numCache>
                <c:formatCode>General</c:formatCode>
                <c:ptCount val="5"/>
                <c:pt idx="0">
                  <c:v>5</c:v>
                </c:pt>
                <c:pt idx="1">
                  <c:v>2</c:v>
                </c:pt>
                <c:pt idx="2">
                  <c:v>3</c:v>
                </c:pt>
                <c:pt idx="3">
                  <c:v>4</c:v>
                </c:pt>
                <c:pt idx="4">
                  <c:v>1</c:v>
                </c:pt>
              </c:numCache>
            </c:numRef>
          </c:val>
          <c:extLst>
            <c:ext xmlns:c16="http://schemas.microsoft.com/office/drawing/2014/chart" uri="{C3380CC4-5D6E-409C-BE32-E72D297353CC}">
              <c16:uniqueId val="{00000008-8B9A-AC42-AD87-F5FFFE4ADA51}"/>
            </c:ext>
          </c:extLst>
        </c:ser>
        <c:dLbls>
          <c:showLegendKey val="0"/>
          <c:showVal val="0"/>
          <c:showCatName val="0"/>
          <c:showSerName val="0"/>
          <c:showPercent val="0"/>
          <c:showBubbleSize val="0"/>
        </c:dLbls>
        <c:gapWidth val="65"/>
        <c:axId val="-1214523712"/>
        <c:axId val="-1214520592"/>
      </c:barChart>
      <c:catAx>
        <c:axId val="-1214523712"/>
        <c:scaling>
          <c:orientation val="minMax"/>
        </c:scaling>
        <c:delete val="0"/>
        <c:axPos val="b"/>
        <c:title>
          <c:tx>
            <c:rich>
              <a:bodyPr/>
              <a:lstStyle/>
              <a:p>
                <a:pPr>
                  <a:defRPr/>
                </a:pPr>
                <a:r>
                  <a:rPr lang="en-US" sz="2100" dirty="0"/>
                  <a:t>Axis Title</a:t>
                </a:r>
              </a:p>
            </c:rich>
          </c:tx>
          <c:layout>
            <c:manualLayout>
              <c:xMode val="edge"/>
              <c:yMode val="edge"/>
              <c:x val="0.47652064588561999"/>
              <c:y val="0.93656796450186397"/>
            </c:manualLayout>
          </c:layout>
          <c:overlay val="0"/>
        </c:title>
        <c:numFmt formatCode="General" sourceLinked="0"/>
        <c:majorTickMark val="none"/>
        <c:minorTickMark val="none"/>
        <c:tickLblPos val="nextTo"/>
        <c:spPr>
          <a:ln>
            <a:solidFill>
              <a:srgbClr val="5E8861"/>
            </a:solidFill>
          </a:ln>
        </c:spPr>
        <c:txPr>
          <a:bodyPr/>
          <a:lstStyle/>
          <a:p>
            <a:pPr>
              <a:defRPr sz="2100">
                <a:solidFill>
                  <a:schemeClr val="accent2"/>
                </a:solidFill>
              </a:defRPr>
            </a:pPr>
            <a:endParaRPr lang="en-US"/>
          </a:p>
        </c:txPr>
        <c:crossAx val="-1214520592"/>
        <c:crosses val="autoZero"/>
        <c:auto val="1"/>
        <c:lblAlgn val="ctr"/>
        <c:lblOffset val="100"/>
        <c:noMultiLvlLbl val="0"/>
      </c:catAx>
      <c:valAx>
        <c:axId val="-1214520592"/>
        <c:scaling>
          <c:orientation val="minMax"/>
        </c:scaling>
        <c:delete val="0"/>
        <c:axPos val="l"/>
        <c:majorGridlines>
          <c:spPr>
            <a:ln>
              <a:solidFill>
                <a:srgbClr val="C6D0C2">
                  <a:alpha val="38000"/>
                </a:srgbClr>
              </a:solidFill>
            </a:ln>
          </c:spPr>
        </c:majorGridlines>
        <c:title>
          <c:tx>
            <c:rich>
              <a:bodyPr/>
              <a:lstStyle/>
              <a:p>
                <a:pPr>
                  <a:defRPr/>
                </a:pPr>
                <a:r>
                  <a:rPr lang="en-US" sz="2100" dirty="0"/>
                  <a:t>Axis Title</a:t>
                </a:r>
              </a:p>
            </c:rich>
          </c:tx>
          <c:layout>
            <c:manualLayout>
              <c:xMode val="edge"/>
              <c:yMode val="edge"/>
              <c:x val="0"/>
              <c:y val="0.32135284835769101"/>
            </c:manualLayout>
          </c:layout>
          <c:overlay val="0"/>
        </c:title>
        <c:numFmt formatCode="General" sourceLinked="1"/>
        <c:majorTickMark val="none"/>
        <c:minorTickMark val="none"/>
        <c:tickLblPos val="nextTo"/>
        <c:spPr>
          <a:ln>
            <a:solidFill>
              <a:srgbClr val="5E8861"/>
            </a:solidFill>
          </a:ln>
        </c:spPr>
        <c:txPr>
          <a:bodyPr/>
          <a:lstStyle/>
          <a:p>
            <a:pPr>
              <a:defRPr sz="1600">
                <a:solidFill>
                  <a:schemeClr val="accent2"/>
                </a:solidFill>
              </a:defRPr>
            </a:pPr>
            <a:endParaRPr lang="en-US"/>
          </a:p>
        </c:txPr>
        <c:crossAx val="-1214523712"/>
        <c:crosses val="autoZero"/>
        <c:crossBetween val="between"/>
      </c:valAx>
      <c:spPr>
        <a:noFill/>
        <a:ln w="25400">
          <a:noFill/>
        </a:ln>
      </c:spPr>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4044005936934502"/>
          <c:y val="0"/>
          <c:w val="0.71638819816175603"/>
          <c:h val="1"/>
        </c:manualLayout>
      </c:layout>
      <c:doughnutChart>
        <c:varyColors val="1"/>
        <c:ser>
          <c:idx val="0"/>
          <c:order val="0"/>
          <c:tx>
            <c:strRef>
              <c:f>Sheet1!$B$1</c:f>
              <c:strCache>
                <c:ptCount val="1"/>
                <c:pt idx="0">
                  <c:v>2014</c:v>
                </c:pt>
              </c:strCache>
            </c:strRef>
          </c:tx>
          <c:spPr>
            <a:solidFill>
              <a:schemeClr val="tx2"/>
            </a:solidFill>
            <a:effectLst/>
          </c:spPr>
          <c:dPt>
            <c:idx val="0"/>
            <c:bubble3D val="0"/>
            <c:spPr>
              <a:solidFill>
                <a:srgbClr val="00673E"/>
              </a:solidFill>
              <a:effectLst/>
            </c:spPr>
            <c:extLst>
              <c:ext xmlns:c16="http://schemas.microsoft.com/office/drawing/2014/chart" uri="{C3380CC4-5D6E-409C-BE32-E72D297353CC}">
                <c16:uniqueId val="{00000001-8AED-3947-80DA-08105B1AB27F}"/>
              </c:ext>
            </c:extLst>
          </c:dPt>
          <c:dPt>
            <c:idx val="1"/>
            <c:bubble3D val="0"/>
            <c:spPr>
              <a:solidFill>
                <a:srgbClr val="408A70"/>
              </a:solidFill>
              <a:effectLst/>
            </c:spPr>
            <c:extLst>
              <c:ext xmlns:c16="http://schemas.microsoft.com/office/drawing/2014/chart" uri="{C3380CC4-5D6E-409C-BE32-E72D297353CC}">
                <c16:uniqueId val="{00000003-8AED-3947-80DA-08105B1AB27F}"/>
              </c:ext>
            </c:extLst>
          </c:dPt>
          <c:dPt>
            <c:idx val="2"/>
            <c:bubble3D val="0"/>
            <c:spPr>
              <a:solidFill>
                <a:srgbClr val="A6C8BC"/>
              </a:solidFill>
              <a:effectLst/>
            </c:spPr>
            <c:extLst>
              <c:ext xmlns:c16="http://schemas.microsoft.com/office/drawing/2014/chart" uri="{C3380CC4-5D6E-409C-BE32-E72D297353CC}">
                <c16:uniqueId val="{00000005-8AED-3947-80DA-08105B1AB27F}"/>
              </c:ext>
            </c:extLst>
          </c:dPt>
          <c:dPt>
            <c:idx val="3"/>
            <c:bubble3D val="0"/>
            <c:spPr>
              <a:solidFill>
                <a:srgbClr val="599A83"/>
              </a:solidFill>
              <a:effectLst/>
            </c:spPr>
            <c:extLst>
              <c:ext xmlns:c16="http://schemas.microsoft.com/office/drawing/2014/chart" uri="{C3380CC4-5D6E-409C-BE32-E72D297353CC}">
                <c16:uniqueId val="{00000007-8AED-3947-80DA-08105B1AB27F}"/>
              </c:ext>
            </c:extLst>
          </c:dPt>
          <c:dPt>
            <c:idx val="4"/>
            <c:bubble3D val="0"/>
            <c:spPr>
              <a:solidFill>
                <a:srgbClr val="B4B2B5"/>
              </a:solidFill>
              <a:effectLst/>
            </c:spPr>
            <c:extLst>
              <c:ext xmlns:c16="http://schemas.microsoft.com/office/drawing/2014/chart" uri="{C3380CC4-5D6E-409C-BE32-E72D297353CC}">
                <c16:uniqueId val="{00000009-8AED-3947-80DA-08105B1AB27F}"/>
              </c:ext>
            </c:extLst>
          </c:dPt>
          <c:dLbls>
            <c:spPr>
              <a:noFill/>
              <a:ln>
                <a:noFill/>
              </a:ln>
              <a:effectLst/>
            </c:spPr>
            <c:txPr>
              <a:bodyPr/>
              <a:lstStyle/>
              <a:p>
                <a:pPr>
                  <a:defRPr sz="2100">
                    <a:solidFill>
                      <a:schemeClr val="bg1"/>
                    </a:solidFill>
                  </a:defRPr>
                </a:pPr>
                <a:endParaRPr lang="en-US"/>
              </a:p>
            </c:txPr>
            <c:showLegendKey val="0"/>
            <c:showVal val="0"/>
            <c:showCatName val="0"/>
            <c:showSerName val="0"/>
            <c:showPercent val="1"/>
            <c:showBubbleSize val="0"/>
            <c:showLeaderLines val="1"/>
            <c:extLst>
              <c:ext xmlns:c15="http://schemas.microsoft.com/office/drawing/2012/chart" uri="{CE6537A1-D6FC-4f65-9D91-7224C49458BB}"/>
            </c:extLst>
          </c:dLbls>
          <c:cat>
            <c:strRef>
              <c:f>Sheet1!$A$2:$A$6</c:f>
              <c:strCache>
                <c:ptCount val="5"/>
                <c:pt idx="0">
                  <c:v>Apples</c:v>
                </c:pt>
                <c:pt idx="1">
                  <c:v>Bananas</c:v>
                </c:pt>
                <c:pt idx="2">
                  <c:v>Cantelopes</c:v>
                </c:pt>
                <c:pt idx="3">
                  <c:v>Dates</c:v>
                </c:pt>
                <c:pt idx="4">
                  <c:v>Eggplants</c:v>
                </c:pt>
              </c:strCache>
            </c:strRef>
          </c:cat>
          <c:val>
            <c:numRef>
              <c:f>Sheet1!$B$2:$B$6</c:f>
              <c:numCache>
                <c:formatCode>General</c:formatCode>
                <c:ptCount val="5"/>
                <c:pt idx="0">
                  <c:v>5</c:v>
                </c:pt>
                <c:pt idx="1">
                  <c:v>2</c:v>
                </c:pt>
                <c:pt idx="2">
                  <c:v>3</c:v>
                </c:pt>
                <c:pt idx="3">
                  <c:v>4</c:v>
                </c:pt>
                <c:pt idx="4">
                  <c:v>1</c:v>
                </c:pt>
              </c:numCache>
            </c:numRef>
          </c:val>
          <c:extLst>
            <c:ext xmlns:c16="http://schemas.microsoft.com/office/drawing/2014/chart" uri="{C3380CC4-5D6E-409C-BE32-E72D297353CC}">
              <c16:uniqueId val="{0000000A-8AED-3947-80DA-08105B1AB27F}"/>
            </c:ext>
          </c:extLst>
        </c:ser>
        <c:dLbls>
          <c:showLegendKey val="0"/>
          <c:showVal val="0"/>
          <c:showCatName val="1"/>
          <c:showSerName val="0"/>
          <c:showPercent val="1"/>
          <c:showBubbleSize val="0"/>
          <c:showLeaderLines val="1"/>
        </c:dLbls>
        <c:firstSliceAng val="0"/>
        <c:holeSize val="50"/>
      </c:doughnutChart>
      <c:spPr>
        <a:noFill/>
        <a:ln w="25400">
          <a:noFill/>
        </a:ln>
      </c:spPr>
    </c:plotArea>
    <c:legend>
      <c:legendPos val="l"/>
      <c:overlay val="0"/>
      <c:txPr>
        <a:bodyPr/>
        <a:lstStyle/>
        <a:p>
          <a:pPr>
            <a:defRPr sz="2100"/>
          </a:pPr>
          <a:endParaRPr lang="en-US"/>
        </a:p>
      </c:txPr>
    </c:legend>
    <c:plotVisOnly val="1"/>
    <c:dispBlanksAs val="gap"/>
    <c:showDLblsOverMax val="0"/>
  </c:chart>
  <c:txPr>
    <a:bodyPr/>
    <a:lstStyle/>
    <a:p>
      <a:pPr>
        <a:defRPr sz="1800"/>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D678AF4-5E64-AC4C-BB17-179E924E563F}" type="datetimeFigureOut">
              <a:rPr lang="en-US" smtClean="0"/>
              <a:t>11/29/22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9BC6A53-3777-FA4B-999B-678D40C4B3AE}" type="slidenum">
              <a:rPr lang="en-US" smtClean="0"/>
              <a:t>‹#›</a:t>
            </a:fld>
            <a:endParaRPr lang="en-US"/>
          </a:p>
        </p:txBody>
      </p:sp>
    </p:spTree>
    <p:extLst>
      <p:ext uri="{BB962C8B-B14F-4D97-AF65-F5344CB8AC3E}">
        <p14:creationId xmlns:p14="http://schemas.microsoft.com/office/powerpoint/2010/main" val="335041370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BA0A7F-40AB-B84E-BA8C-8861397EF456}" type="datetimeFigureOut">
              <a:rPr lang="en-US" smtClean="0"/>
              <a:t>11/29/22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B51CE3-F1EC-6B4D-8B6D-86D363C89BAA}" type="slidenum">
              <a:rPr lang="en-US" smtClean="0"/>
              <a:t>‹#›</a:t>
            </a:fld>
            <a:endParaRPr lang="en-US"/>
          </a:p>
        </p:txBody>
      </p:sp>
    </p:spTree>
    <p:extLst>
      <p:ext uri="{BB962C8B-B14F-4D97-AF65-F5344CB8AC3E}">
        <p14:creationId xmlns:p14="http://schemas.microsoft.com/office/powerpoint/2010/main" val="3901875955"/>
      </p:ext>
    </p:extLst>
  </p:cSld>
  <p:clrMap bg1="lt1" tx1="dk1" bg2="lt2" tx2="dk2" accent1="accent1" accent2="accent2" accent3="accent3" accent4="accent4" accent5="accent5" accent6="accent6" hlink="hlink" folHlink="folHlink"/>
  <p:hf hdr="0" ftr="0" dt="0"/>
  <p:notesStyle>
    <a:lvl1pPr marL="0" algn="l" defTabSz="781583" rtl="0" eaLnBrk="1" latinLnBrk="0" hangingPunct="1">
      <a:defRPr sz="2100" kern="1200">
        <a:solidFill>
          <a:schemeClr val="tx1"/>
        </a:solidFill>
        <a:latin typeface="+mn-lt"/>
        <a:ea typeface="+mn-ea"/>
        <a:cs typeface="+mn-cs"/>
      </a:defRPr>
    </a:lvl1pPr>
    <a:lvl2pPr marL="781583" algn="l" defTabSz="781583" rtl="0" eaLnBrk="1" latinLnBrk="0" hangingPunct="1">
      <a:defRPr sz="2100" kern="1200">
        <a:solidFill>
          <a:schemeClr val="tx1"/>
        </a:solidFill>
        <a:latin typeface="+mn-lt"/>
        <a:ea typeface="+mn-ea"/>
        <a:cs typeface="+mn-cs"/>
      </a:defRPr>
    </a:lvl2pPr>
    <a:lvl3pPr marL="1563167" algn="l" defTabSz="781583" rtl="0" eaLnBrk="1" latinLnBrk="0" hangingPunct="1">
      <a:defRPr sz="2100" kern="1200">
        <a:solidFill>
          <a:schemeClr val="tx1"/>
        </a:solidFill>
        <a:latin typeface="+mn-lt"/>
        <a:ea typeface="+mn-ea"/>
        <a:cs typeface="+mn-cs"/>
      </a:defRPr>
    </a:lvl3pPr>
    <a:lvl4pPr marL="2344750" algn="l" defTabSz="781583" rtl="0" eaLnBrk="1" latinLnBrk="0" hangingPunct="1">
      <a:defRPr sz="2100" kern="1200">
        <a:solidFill>
          <a:schemeClr val="tx1"/>
        </a:solidFill>
        <a:latin typeface="+mn-lt"/>
        <a:ea typeface="+mn-ea"/>
        <a:cs typeface="+mn-cs"/>
      </a:defRPr>
    </a:lvl4pPr>
    <a:lvl5pPr marL="3126334" algn="l" defTabSz="781583" rtl="0" eaLnBrk="1" latinLnBrk="0" hangingPunct="1">
      <a:defRPr sz="2100" kern="1200">
        <a:solidFill>
          <a:schemeClr val="tx1"/>
        </a:solidFill>
        <a:latin typeface="+mn-lt"/>
        <a:ea typeface="+mn-ea"/>
        <a:cs typeface="+mn-cs"/>
      </a:defRPr>
    </a:lvl5pPr>
    <a:lvl6pPr marL="3907917" algn="l" defTabSz="781583" rtl="0" eaLnBrk="1" latinLnBrk="0" hangingPunct="1">
      <a:defRPr sz="2100" kern="1200">
        <a:solidFill>
          <a:schemeClr val="tx1"/>
        </a:solidFill>
        <a:latin typeface="+mn-lt"/>
        <a:ea typeface="+mn-ea"/>
        <a:cs typeface="+mn-cs"/>
      </a:defRPr>
    </a:lvl6pPr>
    <a:lvl7pPr marL="4689500" algn="l" defTabSz="781583" rtl="0" eaLnBrk="1" latinLnBrk="0" hangingPunct="1">
      <a:defRPr sz="2100" kern="1200">
        <a:solidFill>
          <a:schemeClr val="tx1"/>
        </a:solidFill>
        <a:latin typeface="+mn-lt"/>
        <a:ea typeface="+mn-ea"/>
        <a:cs typeface="+mn-cs"/>
      </a:defRPr>
    </a:lvl7pPr>
    <a:lvl8pPr marL="5471084" algn="l" defTabSz="781583" rtl="0" eaLnBrk="1" latinLnBrk="0" hangingPunct="1">
      <a:defRPr sz="2100" kern="1200">
        <a:solidFill>
          <a:schemeClr val="tx1"/>
        </a:solidFill>
        <a:latin typeface="+mn-lt"/>
        <a:ea typeface="+mn-ea"/>
        <a:cs typeface="+mn-cs"/>
      </a:defRPr>
    </a:lvl8pPr>
    <a:lvl9pPr marL="6252667" algn="l" defTabSz="781583" rtl="0" eaLnBrk="1" latinLnBrk="0" hangingPunct="1">
      <a:defRPr sz="2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8.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8.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8.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2" name="Picture 11" descr="swoosh-85.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015978"/>
            <a:ext cx="16257588" cy="1739093"/>
          </a:xfrm>
          <a:prstGeom prst="rect">
            <a:avLst/>
          </a:prstGeom>
        </p:spPr>
      </p:pic>
      <p:sp>
        <p:nvSpPr>
          <p:cNvPr id="2" name="Title 1"/>
          <p:cNvSpPr>
            <a:spLocks noGrp="1"/>
          </p:cNvSpPr>
          <p:nvPr>
            <p:ph type="ctrTitle" hasCustomPrompt="1"/>
          </p:nvPr>
        </p:nvSpPr>
        <p:spPr>
          <a:xfrm>
            <a:off x="812882" y="1716573"/>
            <a:ext cx="9668510" cy="2180690"/>
          </a:xfrm>
        </p:spPr>
        <p:txBody>
          <a:bodyPr anchor="b"/>
          <a:lstStyle>
            <a:lvl1pPr>
              <a:defRPr>
                <a:solidFill>
                  <a:schemeClr val="bg1"/>
                </a:solidFill>
              </a:defRPr>
            </a:lvl1pPr>
          </a:lstStyle>
          <a:p>
            <a:r>
              <a:rPr lang="en-CA" dirty="0"/>
              <a:t>This is your presentation title</a:t>
            </a:r>
            <a:endParaRPr lang="en-US" dirty="0"/>
          </a:p>
        </p:txBody>
      </p:sp>
      <p:sp>
        <p:nvSpPr>
          <p:cNvPr id="3" name="Subtitle 2"/>
          <p:cNvSpPr>
            <a:spLocks noGrp="1"/>
          </p:cNvSpPr>
          <p:nvPr>
            <p:ph type="subTitle" idx="1" hasCustomPrompt="1"/>
          </p:nvPr>
        </p:nvSpPr>
        <p:spPr>
          <a:xfrm>
            <a:off x="812881" y="4032727"/>
            <a:ext cx="12157629" cy="2336800"/>
          </a:xfrm>
        </p:spPr>
        <p:txBody>
          <a:bodyPr lIns="0" tIns="0" rIns="0" bIns="0">
            <a:noAutofit/>
          </a:bodyPr>
          <a:lstStyle>
            <a:lvl1pPr marL="0" indent="0" algn="l">
              <a:lnSpc>
                <a:spcPct val="100000"/>
              </a:lnSpc>
              <a:buNone/>
              <a:defRPr sz="4800" baseline="0">
                <a:solidFill>
                  <a:schemeClr val="accent3"/>
                </a:solidFill>
              </a:defRPr>
            </a:lvl1pPr>
            <a:lvl2pPr marL="781583" indent="0" algn="ctr">
              <a:buNone/>
              <a:defRPr>
                <a:solidFill>
                  <a:schemeClr val="tx1">
                    <a:tint val="75000"/>
                  </a:schemeClr>
                </a:solidFill>
              </a:defRPr>
            </a:lvl2pPr>
            <a:lvl3pPr marL="1563167" indent="0" algn="ctr">
              <a:buNone/>
              <a:defRPr>
                <a:solidFill>
                  <a:schemeClr val="tx1">
                    <a:tint val="75000"/>
                  </a:schemeClr>
                </a:solidFill>
              </a:defRPr>
            </a:lvl3pPr>
            <a:lvl4pPr marL="2344750" indent="0" algn="ctr">
              <a:buNone/>
              <a:defRPr>
                <a:solidFill>
                  <a:schemeClr val="tx1">
                    <a:tint val="75000"/>
                  </a:schemeClr>
                </a:solidFill>
              </a:defRPr>
            </a:lvl4pPr>
            <a:lvl5pPr marL="3126334" indent="0" algn="ctr">
              <a:buNone/>
              <a:defRPr>
                <a:solidFill>
                  <a:schemeClr val="tx1">
                    <a:tint val="75000"/>
                  </a:schemeClr>
                </a:solidFill>
              </a:defRPr>
            </a:lvl5pPr>
            <a:lvl6pPr marL="3907917" indent="0" algn="ctr">
              <a:buNone/>
              <a:defRPr>
                <a:solidFill>
                  <a:schemeClr val="tx1">
                    <a:tint val="75000"/>
                  </a:schemeClr>
                </a:solidFill>
              </a:defRPr>
            </a:lvl6pPr>
            <a:lvl7pPr marL="4689500" indent="0" algn="ctr">
              <a:buNone/>
              <a:defRPr>
                <a:solidFill>
                  <a:schemeClr val="tx1">
                    <a:tint val="75000"/>
                  </a:schemeClr>
                </a:solidFill>
              </a:defRPr>
            </a:lvl7pPr>
            <a:lvl8pPr marL="5471084" indent="0" algn="ctr">
              <a:buNone/>
              <a:defRPr>
                <a:solidFill>
                  <a:schemeClr val="tx1">
                    <a:tint val="75000"/>
                  </a:schemeClr>
                </a:solidFill>
              </a:defRPr>
            </a:lvl8pPr>
            <a:lvl9pPr marL="6252667" indent="0" algn="ctr">
              <a:buNone/>
              <a:defRPr>
                <a:solidFill>
                  <a:schemeClr val="tx1">
                    <a:tint val="75000"/>
                  </a:schemeClr>
                </a:solidFill>
              </a:defRPr>
            </a:lvl9pPr>
          </a:lstStyle>
          <a:p>
            <a:r>
              <a:rPr lang="en-CA" dirty="0"/>
              <a:t>Presentation subtitle or brief one-sentence description.</a:t>
            </a:r>
            <a:endParaRPr lang="en-US" dirty="0"/>
          </a:p>
        </p:txBody>
      </p:sp>
      <p:sp>
        <p:nvSpPr>
          <p:cNvPr id="5" name="Text Placeholder 4"/>
          <p:cNvSpPr>
            <a:spLocks noGrp="1"/>
          </p:cNvSpPr>
          <p:nvPr>
            <p:ph type="body" sz="quarter" idx="10" hasCustomPrompt="1"/>
          </p:nvPr>
        </p:nvSpPr>
        <p:spPr>
          <a:xfrm>
            <a:off x="829733" y="7346545"/>
            <a:ext cx="7145607" cy="993775"/>
          </a:xfrm>
        </p:spPr>
        <p:txBody>
          <a:bodyPr anchor="b"/>
          <a:lstStyle>
            <a:lvl1pPr>
              <a:defRPr baseline="0">
                <a:solidFill>
                  <a:schemeClr val="bg1"/>
                </a:solidFill>
              </a:defRPr>
            </a:lvl1pPr>
          </a:lstStyle>
          <a:p>
            <a:pPr lvl="0"/>
            <a:r>
              <a:rPr lang="en-CA" dirty="0"/>
              <a:t>Month 24th, 2017</a:t>
            </a:r>
            <a:endParaRPr lang="en-US" dirty="0"/>
          </a:p>
        </p:txBody>
      </p:sp>
      <p:pic>
        <p:nvPicPr>
          <p:cNvPr id="4" name="Picture 3" descr="ac-logo.eps"/>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057728" y="825406"/>
            <a:ext cx="3390900" cy="711200"/>
          </a:xfrm>
          <a:prstGeom prst="rect">
            <a:avLst/>
          </a:prstGeom>
        </p:spPr>
      </p:pic>
    </p:spTree>
    <p:extLst>
      <p:ext uri="{BB962C8B-B14F-4D97-AF65-F5344CB8AC3E}">
        <p14:creationId xmlns:p14="http://schemas.microsoft.com/office/powerpoint/2010/main" val="3644026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Col Key Point w/Subtitles">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12881" y="768365"/>
            <a:ext cx="9475914" cy="1335973"/>
          </a:xfrm>
        </p:spPr>
        <p:txBody>
          <a:bodyPr anchor="t">
            <a:noAutofit/>
          </a:bodyPr>
          <a:lstStyle>
            <a:lvl1pPr>
              <a:defRPr sz="4800" b="1" baseline="0">
                <a:solidFill>
                  <a:srgbClr val="00673E"/>
                </a:solidFill>
              </a:defRPr>
            </a:lvl1pPr>
          </a:lstStyle>
          <a:p>
            <a:r>
              <a:rPr lang="en-CA" dirty="0"/>
              <a:t>This is a 3-column key point slide with subtitles</a:t>
            </a:r>
            <a:endParaRPr lang="en-US" dirty="0"/>
          </a:p>
        </p:txBody>
      </p:sp>
      <p:sp>
        <p:nvSpPr>
          <p:cNvPr id="14" name="Text Placeholder 5"/>
          <p:cNvSpPr>
            <a:spLocks noGrp="1"/>
          </p:cNvSpPr>
          <p:nvPr>
            <p:ph type="body" sz="quarter" idx="15" hasCustomPrompt="1"/>
          </p:nvPr>
        </p:nvSpPr>
        <p:spPr>
          <a:xfrm>
            <a:off x="812882" y="3115732"/>
            <a:ext cx="4673339" cy="4419601"/>
          </a:xfrm>
        </p:spPr>
        <p:txBody>
          <a:bodyPr/>
          <a:lstStyle>
            <a:lvl1pPr>
              <a:spcBef>
                <a:spcPts val="1600"/>
              </a:spcBef>
              <a:defRPr baseline="0"/>
            </a:lvl1pPr>
            <a:lvl3pPr marL="2020367" indent="-457200">
              <a:buFont typeface="Arial"/>
              <a:buChar char="•"/>
              <a:defRPr/>
            </a:lvl3pPr>
            <a:lvl4pPr>
              <a:spcBef>
                <a:spcPts val="1104"/>
              </a:spcBef>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16" name="Text Placeholder 5"/>
          <p:cNvSpPr>
            <a:spLocks noGrp="1"/>
          </p:cNvSpPr>
          <p:nvPr>
            <p:ph type="body" sz="quarter" idx="16" hasCustomPrompt="1"/>
          </p:nvPr>
        </p:nvSpPr>
        <p:spPr>
          <a:xfrm>
            <a:off x="5807945" y="3115732"/>
            <a:ext cx="4644000" cy="4419601"/>
          </a:xfrm>
        </p:spPr>
        <p:txBody>
          <a:bodyPr/>
          <a:lstStyle>
            <a:lvl1pPr>
              <a:spcBef>
                <a:spcPts val="1600"/>
              </a:spcBef>
              <a:defRPr baseline="0"/>
            </a:lvl1pPr>
            <a:lvl3pPr marL="2020367" indent="-457200">
              <a:buFont typeface="Arial"/>
              <a:buChar char="•"/>
              <a:defRPr/>
            </a:lvl3pPr>
            <a:lvl4pPr>
              <a:spcBef>
                <a:spcPts val="1104"/>
              </a:spcBef>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10" name="Text Placeholder 5"/>
          <p:cNvSpPr>
            <a:spLocks noGrp="1"/>
          </p:cNvSpPr>
          <p:nvPr>
            <p:ph type="body" sz="quarter" idx="17" hasCustomPrompt="1"/>
          </p:nvPr>
        </p:nvSpPr>
        <p:spPr>
          <a:xfrm>
            <a:off x="10786183" y="3115732"/>
            <a:ext cx="4673448" cy="4419601"/>
          </a:xfrm>
        </p:spPr>
        <p:txBody>
          <a:bodyPr/>
          <a:lstStyle>
            <a:lvl1pPr>
              <a:spcBef>
                <a:spcPts val="1600"/>
              </a:spcBef>
              <a:defRPr baseline="0"/>
            </a:lvl1pPr>
            <a:lvl3pPr marL="2020367" indent="-457200">
              <a:buFont typeface="Arial"/>
              <a:buChar char="•"/>
              <a:defRPr/>
            </a:lvl3pPr>
            <a:lvl4pPr>
              <a:spcBef>
                <a:spcPts val="1104"/>
              </a:spcBef>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11" name="Text Placeholder 6"/>
          <p:cNvSpPr>
            <a:spLocks noGrp="1"/>
          </p:cNvSpPr>
          <p:nvPr>
            <p:ph type="body" sz="quarter" idx="18" hasCustomPrompt="1"/>
          </p:nvPr>
        </p:nvSpPr>
        <p:spPr>
          <a:xfrm>
            <a:off x="812883" y="2405062"/>
            <a:ext cx="4673338" cy="710671"/>
          </a:xfrm>
        </p:spPr>
        <p:txBody>
          <a:bodyPr/>
          <a:lstStyle>
            <a:lvl1pPr>
              <a:defRPr b="1">
                <a:solidFill>
                  <a:srgbClr val="599A83"/>
                </a:solidFill>
              </a:defRPr>
            </a:lvl1pPr>
          </a:lstStyle>
          <a:p>
            <a:pPr lvl="0"/>
            <a:r>
              <a:rPr lang="en-CA" dirty="0"/>
              <a:t>Subtitle</a:t>
            </a:r>
          </a:p>
        </p:txBody>
      </p:sp>
      <p:sp>
        <p:nvSpPr>
          <p:cNvPr id="12" name="Text Placeholder 6"/>
          <p:cNvSpPr>
            <a:spLocks noGrp="1"/>
          </p:cNvSpPr>
          <p:nvPr>
            <p:ph type="body" sz="quarter" idx="19" hasCustomPrompt="1"/>
          </p:nvPr>
        </p:nvSpPr>
        <p:spPr>
          <a:xfrm>
            <a:off x="5807945" y="2405062"/>
            <a:ext cx="4644000" cy="710671"/>
          </a:xfrm>
        </p:spPr>
        <p:txBody>
          <a:bodyPr/>
          <a:lstStyle>
            <a:lvl1pPr>
              <a:defRPr b="1">
                <a:solidFill>
                  <a:srgbClr val="599A83"/>
                </a:solidFill>
              </a:defRPr>
            </a:lvl1pPr>
          </a:lstStyle>
          <a:p>
            <a:pPr lvl="0"/>
            <a:r>
              <a:rPr lang="en-CA" dirty="0"/>
              <a:t>Subtitle</a:t>
            </a:r>
          </a:p>
        </p:txBody>
      </p:sp>
      <p:sp>
        <p:nvSpPr>
          <p:cNvPr id="13" name="Text Placeholder 6"/>
          <p:cNvSpPr>
            <a:spLocks noGrp="1"/>
          </p:cNvSpPr>
          <p:nvPr>
            <p:ph type="body" sz="quarter" idx="20" hasCustomPrompt="1"/>
          </p:nvPr>
        </p:nvSpPr>
        <p:spPr>
          <a:xfrm>
            <a:off x="10786183" y="2405062"/>
            <a:ext cx="4673338" cy="710671"/>
          </a:xfrm>
        </p:spPr>
        <p:txBody>
          <a:bodyPr/>
          <a:lstStyle>
            <a:lvl1pPr>
              <a:defRPr b="1">
                <a:solidFill>
                  <a:srgbClr val="599A83"/>
                </a:solidFill>
              </a:defRPr>
            </a:lvl1pPr>
          </a:lstStyle>
          <a:p>
            <a:pPr lvl="0"/>
            <a:r>
              <a:rPr lang="en-CA" dirty="0"/>
              <a:t>Subtitle</a:t>
            </a:r>
          </a:p>
        </p:txBody>
      </p:sp>
      <p:pic>
        <p:nvPicPr>
          <p:cNvPr id="15" name="Picture 14"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17" name="Picture 16"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18" name="Slide Number Placeholder 8"/>
          <p:cNvSpPr>
            <a:spLocks noGrp="1"/>
          </p:cNvSpPr>
          <p:nvPr>
            <p:ph type="sldNum" sz="quarter" idx="21"/>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26545669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Point Key Poi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12881" y="768365"/>
            <a:ext cx="9475914" cy="1335973"/>
          </a:xfrm>
        </p:spPr>
        <p:txBody>
          <a:bodyPr anchor="t">
            <a:noAutofit/>
          </a:bodyPr>
          <a:lstStyle>
            <a:lvl1pPr>
              <a:defRPr sz="4800" b="1" baseline="0">
                <a:solidFill>
                  <a:srgbClr val="00673E"/>
                </a:solidFill>
              </a:defRPr>
            </a:lvl1pPr>
          </a:lstStyle>
          <a:p>
            <a:r>
              <a:rPr lang="en-CA" dirty="0"/>
              <a:t>This is a 6-column key point slide</a:t>
            </a:r>
            <a:endParaRPr lang="en-US" dirty="0"/>
          </a:p>
        </p:txBody>
      </p:sp>
      <p:sp>
        <p:nvSpPr>
          <p:cNvPr id="14" name="Text Placeholder 5"/>
          <p:cNvSpPr>
            <a:spLocks noGrp="1"/>
          </p:cNvSpPr>
          <p:nvPr>
            <p:ph type="body" sz="quarter" idx="15" hasCustomPrompt="1"/>
          </p:nvPr>
        </p:nvSpPr>
        <p:spPr>
          <a:xfrm>
            <a:off x="812882" y="2404534"/>
            <a:ext cx="4673339" cy="2409137"/>
          </a:xfrm>
        </p:spPr>
        <p:txBody>
          <a:bodyPr/>
          <a:lstStyle>
            <a:lvl1pPr>
              <a:defRPr baseline="0"/>
            </a:lvl1pPr>
            <a:lvl3pPr marL="2020367" indent="-457200">
              <a:buFont typeface="Arial"/>
              <a:buChar char="•"/>
              <a:defRPr/>
            </a:lvl3pPr>
            <a:lvl4pPr>
              <a:spcBef>
                <a:spcPts val="1104"/>
              </a:spcBef>
              <a:defRPr/>
            </a:lvl4pPr>
          </a:lstStyle>
          <a:p>
            <a:pPr lvl="0"/>
            <a:r>
              <a:rPr lang="en-CA" dirty="0"/>
              <a:t>Click to edit content. Use this slide for very brief points about one subject.</a:t>
            </a:r>
          </a:p>
        </p:txBody>
      </p:sp>
      <p:sp>
        <p:nvSpPr>
          <p:cNvPr id="16" name="Text Placeholder 5"/>
          <p:cNvSpPr>
            <a:spLocks noGrp="1"/>
          </p:cNvSpPr>
          <p:nvPr>
            <p:ph type="body" sz="quarter" idx="16" hasCustomPrompt="1"/>
          </p:nvPr>
        </p:nvSpPr>
        <p:spPr>
          <a:xfrm>
            <a:off x="5807945" y="2404534"/>
            <a:ext cx="4644000" cy="2409137"/>
          </a:xfrm>
        </p:spPr>
        <p:txBody>
          <a:bodyPr/>
          <a:lstStyle>
            <a:lvl1pPr>
              <a:defRPr baseline="0"/>
            </a:lvl1pPr>
            <a:lvl3pPr marL="2020367" indent="-457200">
              <a:buFont typeface="Arial"/>
              <a:buChar char="•"/>
              <a:defRPr/>
            </a:lvl3pPr>
            <a:lvl4pPr>
              <a:spcBef>
                <a:spcPts val="1104"/>
              </a:spcBef>
              <a:defRPr/>
            </a:lvl4pPr>
          </a:lstStyle>
          <a:p>
            <a:pPr lvl="0"/>
            <a:r>
              <a:rPr lang="en-CA" dirty="0"/>
              <a:t>Click to edit content. Use this slide for very brief points about one subject</a:t>
            </a:r>
          </a:p>
        </p:txBody>
      </p:sp>
      <p:sp>
        <p:nvSpPr>
          <p:cNvPr id="10" name="Text Placeholder 5"/>
          <p:cNvSpPr>
            <a:spLocks noGrp="1"/>
          </p:cNvSpPr>
          <p:nvPr>
            <p:ph type="body" sz="quarter" idx="17" hasCustomPrompt="1"/>
          </p:nvPr>
        </p:nvSpPr>
        <p:spPr>
          <a:xfrm>
            <a:off x="10786183" y="2404534"/>
            <a:ext cx="4673448" cy="2409137"/>
          </a:xfrm>
        </p:spPr>
        <p:txBody>
          <a:bodyPr/>
          <a:lstStyle>
            <a:lvl1pPr>
              <a:defRPr baseline="0"/>
            </a:lvl1pPr>
            <a:lvl3pPr marL="2020367" indent="-457200">
              <a:buFont typeface="Arial"/>
              <a:buChar char="•"/>
              <a:defRPr/>
            </a:lvl3pPr>
            <a:lvl4pPr>
              <a:spcBef>
                <a:spcPts val="1104"/>
              </a:spcBef>
              <a:defRPr/>
            </a:lvl4pPr>
          </a:lstStyle>
          <a:p>
            <a:pPr lvl="0"/>
            <a:r>
              <a:rPr lang="en-CA" dirty="0"/>
              <a:t>Click to edit content. Use this slide for very brief points about one subject</a:t>
            </a:r>
          </a:p>
        </p:txBody>
      </p:sp>
      <p:sp>
        <p:nvSpPr>
          <p:cNvPr id="11" name="Text Placeholder 5"/>
          <p:cNvSpPr>
            <a:spLocks noGrp="1"/>
          </p:cNvSpPr>
          <p:nvPr>
            <p:ph type="body" sz="quarter" idx="18" hasCustomPrompt="1"/>
          </p:nvPr>
        </p:nvSpPr>
        <p:spPr>
          <a:xfrm>
            <a:off x="812882" y="5130801"/>
            <a:ext cx="4673339" cy="2409137"/>
          </a:xfrm>
        </p:spPr>
        <p:txBody>
          <a:bodyPr/>
          <a:lstStyle>
            <a:lvl1pPr>
              <a:defRPr baseline="0"/>
            </a:lvl1pPr>
            <a:lvl3pPr marL="2020367" indent="-457200">
              <a:buFont typeface="Arial"/>
              <a:buChar char="•"/>
              <a:defRPr/>
            </a:lvl3pPr>
            <a:lvl4pPr>
              <a:spcBef>
                <a:spcPts val="1104"/>
              </a:spcBef>
              <a:defRPr/>
            </a:lvl4pPr>
          </a:lstStyle>
          <a:p>
            <a:pPr lvl="0"/>
            <a:r>
              <a:rPr lang="en-CA" dirty="0"/>
              <a:t>Click to edit content. Use this slide for very brief points about one subject.</a:t>
            </a:r>
          </a:p>
        </p:txBody>
      </p:sp>
      <p:sp>
        <p:nvSpPr>
          <p:cNvPr id="12" name="Text Placeholder 5"/>
          <p:cNvSpPr>
            <a:spLocks noGrp="1"/>
          </p:cNvSpPr>
          <p:nvPr>
            <p:ph type="body" sz="quarter" idx="19" hasCustomPrompt="1"/>
          </p:nvPr>
        </p:nvSpPr>
        <p:spPr>
          <a:xfrm>
            <a:off x="5807945" y="5130801"/>
            <a:ext cx="4644000" cy="2409137"/>
          </a:xfrm>
        </p:spPr>
        <p:txBody>
          <a:bodyPr/>
          <a:lstStyle>
            <a:lvl1pPr>
              <a:defRPr baseline="0"/>
            </a:lvl1pPr>
            <a:lvl3pPr marL="2020367" indent="-457200">
              <a:buFont typeface="Arial"/>
              <a:buChar char="•"/>
              <a:defRPr/>
            </a:lvl3pPr>
            <a:lvl4pPr>
              <a:spcBef>
                <a:spcPts val="1104"/>
              </a:spcBef>
              <a:defRPr/>
            </a:lvl4pPr>
          </a:lstStyle>
          <a:p>
            <a:pPr lvl="0"/>
            <a:r>
              <a:rPr lang="en-CA" dirty="0"/>
              <a:t>Click to edit content. Use this slide for very brief points about one subject</a:t>
            </a:r>
          </a:p>
        </p:txBody>
      </p:sp>
      <p:sp>
        <p:nvSpPr>
          <p:cNvPr id="13" name="Text Placeholder 5"/>
          <p:cNvSpPr>
            <a:spLocks noGrp="1"/>
          </p:cNvSpPr>
          <p:nvPr>
            <p:ph type="body" sz="quarter" idx="20" hasCustomPrompt="1"/>
          </p:nvPr>
        </p:nvSpPr>
        <p:spPr>
          <a:xfrm>
            <a:off x="10786183" y="5130801"/>
            <a:ext cx="4673448" cy="2409137"/>
          </a:xfrm>
        </p:spPr>
        <p:txBody>
          <a:bodyPr/>
          <a:lstStyle>
            <a:lvl1pPr>
              <a:defRPr baseline="0"/>
            </a:lvl1pPr>
            <a:lvl3pPr marL="2020367" indent="-457200">
              <a:buFont typeface="Arial"/>
              <a:buChar char="•"/>
              <a:defRPr/>
            </a:lvl3pPr>
            <a:lvl4pPr>
              <a:spcBef>
                <a:spcPts val="1104"/>
              </a:spcBef>
              <a:defRPr/>
            </a:lvl4pPr>
          </a:lstStyle>
          <a:p>
            <a:pPr lvl="0"/>
            <a:r>
              <a:rPr lang="en-CA" dirty="0"/>
              <a:t>Click to edit content. Use this slide for very brief points about one subject</a:t>
            </a:r>
          </a:p>
        </p:txBody>
      </p:sp>
      <p:pic>
        <p:nvPicPr>
          <p:cNvPr id="15" name="Picture 14"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17" name="Picture 16"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18" name="Slide Number Placeholder 8"/>
          <p:cNvSpPr>
            <a:spLocks noGrp="1"/>
          </p:cNvSpPr>
          <p:nvPr>
            <p:ph type="sldNum" sz="quarter" idx="21"/>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20004804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Point Key Point w/ Subtitles">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12881" y="768365"/>
            <a:ext cx="9475914" cy="1335973"/>
          </a:xfrm>
        </p:spPr>
        <p:txBody>
          <a:bodyPr anchor="t">
            <a:noAutofit/>
          </a:bodyPr>
          <a:lstStyle>
            <a:lvl1pPr>
              <a:defRPr sz="4800" b="1" baseline="0">
                <a:solidFill>
                  <a:srgbClr val="00673E"/>
                </a:solidFill>
              </a:defRPr>
            </a:lvl1pPr>
          </a:lstStyle>
          <a:p>
            <a:r>
              <a:rPr lang="en-CA" dirty="0"/>
              <a:t>This is a 6-point key point slide with subtitles</a:t>
            </a:r>
            <a:endParaRPr lang="en-US" dirty="0"/>
          </a:p>
        </p:txBody>
      </p:sp>
      <p:sp>
        <p:nvSpPr>
          <p:cNvPr id="14" name="Text Placeholder 5"/>
          <p:cNvSpPr>
            <a:spLocks noGrp="1"/>
          </p:cNvSpPr>
          <p:nvPr>
            <p:ph type="body" sz="quarter" idx="15" hasCustomPrompt="1"/>
          </p:nvPr>
        </p:nvSpPr>
        <p:spPr>
          <a:xfrm>
            <a:off x="812882" y="3115733"/>
            <a:ext cx="4673339" cy="1697938"/>
          </a:xfrm>
        </p:spPr>
        <p:txBody>
          <a:bodyPr/>
          <a:lstStyle>
            <a:lvl1pPr>
              <a:defRPr baseline="0"/>
            </a:lvl1pPr>
            <a:lvl3pPr marL="2020367" indent="-457200">
              <a:buFont typeface="Arial"/>
              <a:buChar char="•"/>
              <a:defRPr/>
            </a:lvl3pPr>
            <a:lvl4pPr>
              <a:spcBef>
                <a:spcPts val="1104"/>
              </a:spcBef>
              <a:defRPr/>
            </a:lvl4pPr>
          </a:lstStyle>
          <a:p>
            <a:pPr lvl="0"/>
            <a:r>
              <a:rPr lang="en-CA" dirty="0"/>
              <a:t>Click to edit content. Use this slide for very brief points about one subject.</a:t>
            </a:r>
          </a:p>
        </p:txBody>
      </p:sp>
      <p:sp>
        <p:nvSpPr>
          <p:cNvPr id="16" name="Text Placeholder 5"/>
          <p:cNvSpPr>
            <a:spLocks noGrp="1"/>
          </p:cNvSpPr>
          <p:nvPr>
            <p:ph type="body" sz="quarter" idx="16" hasCustomPrompt="1"/>
          </p:nvPr>
        </p:nvSpPr>
        <p:spPr>
          <a:xfrm>
            <a:off x="5807945" y="3115733"/>
            <a:ext cx="4644000" cy="1697938"/>
          </a:xfrm>
        </p:spPr>
        <p:txBody>
          <a:bodyPr/>
          <a:lstStyle>
            <a:lvl1pPr>
              <a:defRPr baseline="0"/>
            </a:lvl1pPr>
            <a:lvl3pPr marL="2020367" indent="-457200">
              <a:buFont typeface="Arial"/>
              <a:buChar char="•"/>
              <a:defRPr/>
            </a:lvl3pPr>
            <a:lvl4pPr>
              <a:spcBef>
                <a:spcPts val="1104"/>
              </a:spcBef>
              <a:defRPr/>
            </a:lvl4pPr>
          </a:lstStyle>
          <a:p>
            <a:pPr lvl="0"/>
            <a:r>
              <a:rPr lang="en-CA" dirty="0"/>
              <a:t>Click to edit content. Use this slide for very brief points about one subject</a:t>
            </a:r>
          </a:p>
        </p:txBody>
      </p:sp>
      <p:sp>
        <p:nvSpPr>
          <p:cNvPr id="10" name="Text Placeholder 5"/>
          <p:cNvSpPr>
            <a:spLocks noGrp="1"/>
          </p:cNvSpPr>
          <p:nvPr>
            <p:ph type="body" sz="quarter" idx="17" hasCustomPrompt="1"/>
          </p:nvPr>
        </p:nvSpPr>
        <p:spPr>
          <a:xfrm>
            <a:off x="10786183" y="3115733"/>
            <a:ext cx="4673448" cy="1697938"/>
          </a:xfrm>
        </p:spPr>
        <p:txBody>
          <a:bodyPr/>
          <a:lstStyle>
            <a:lvl1pPr>
              <a:defRPr baseline="0"/>
            </a:lvl1pPr>
            <a:lvl3pPr marL="2020367" indent="-457200">
              <a:buFont typeface="Arial"/>
              <a:buChar char="•"/>
              <a:defRPr/>
            </a:lvl3pPr>
            <a:lvl4pPr>
              <a:spcBef>
                <a:spcPts val="1104"/>
              </a:spcBef>
              <a:defRPr/>
            </a:lvl4pPr>
          </a:lstStyle>
          <a:p>
            <a:pPr lvl="0"/>
            <a:r>
              <a:rPr lang="en-CA" dirty="0"/>
              <a:t>Click to edit content. Use this slide for very brief points about one subject</a:t>
            </a:r>
          </a:p>
        </p:txBody>
      </p:sp>
      <p:sp>
        <p:nvSpPr>
          <p:cNvPr id="11" name="Text Placeholder 5"/>
          <p:cNvSpPr>
            <a:spLocks noGrp="1"/>
          </p:cNvSpPr>
          <p:nvPr>
            <p:ph type="body" sz="quarter" idx="18" hasCustomPrompt="1"/>
          </p:nvPr>
        </p:nvSpPr>
        <p:spPr>
          <a:xfrm>
            <a:off x="812882" y="5858406"/>
            <a:ext cx="4673339" cy="1681532"/>
          </a:xfrm>
        </p:spPr>
        <p:txBody>
          <a:bodyPr/>
          <a:lstStyle>
            <a:lvl1pPr>
              <a:defRPr baseline="0"/>
            </a:lvl1pPr>
            <a:lvl3pPr marL="2020367" indent="-457200">
              <a:buFont typeface="Arial"/>
              <a:buChar char="•"/>
              <a:defRPr/>
            </a:lvl3pPr>
            <a:lvl4pPr>
              <a:spcBef>
                <a:spcPts val="1104"/>
              </a:spcBef>
              <a:defRPr/>
            </a:lvl4pPr>
          </a:lstStyle>
          <a:p>
            <a:pPr lvl="0"/>
            <a:r>
              <a:rPr lang="en-CA" dirty="0"/>
              <a:t>Click to edit content. Use this slide for very brief points about one subject.</a:t>
            </a:r>
          </a:p>
        </p:txBody>
      </p:sp>
      <p:sp>
        <p:nvSpPr>
          <p:cNvPr id="12" name="Text Placeholder 5"/>
          <p:cNvSpPr>
            <a:spLocks noGrp="1"/>
          </p:cNvSpPr>
          <p:nvPr>
            <p:ph type="body" sz="quarter" idx="19" hasCustomPrompt="1"/>
          </p:nvPr>
        </p:nvSpPr>
        <p:spPr>
          <a:xfrm>
            <a:off x="5807945" y="5858406"/>
            <a:ext cx="4644000" cy="1681532"/>
          </a:xfrm>
        </p:spPr>
        <p:txBody>
          <a:bodyPr/>
          <a:lstStyle>
            <a:lvl1pPr>
              <a:defRPr baseline="0"/>
            </a:lvl1pPr>
            <a:lvl3pPr marL="2020367" indent="-457200">
              <a:buFont typeface="Arial"/>
              <a:buChar char="•"/>
              <a:defRPr/>
            </a:lvl3pPr>
            <a:lvl4pPr>
              <a:spcBef>
                <a:spcPts val="1104"/>
              </a:spcBef>
              <a:defRPr/>
            </a:lvl4pPr>
          </a:lstStyle>
          <a:p>
            <a:pPr lvl="0"/>
            <a:r>
              <a:rPr lang="en-CA" dirty="0"/>
              <a:t>Click to edit content. Use this slide for very brief points about one subject</a:t>
            </a:r>
          </a:p>
        </p:txBody>
      </p:sp>
      <p:sp>
        <p:nvSpPr>
          <p:cNvPr id="13" name="Text Placeholder 5"/>
          <p:cNvSpPr>
            <a:spLocks noGrp="1"/>
          </p:cNvSpPr>
          <p:nvPr>
            <p:ph type="body" sz="quarter" idx="20" hasCustomPrompt="1"/>
          </p:nvPr>
        </p:nvSpPr>
        <p:spPr>
          <a:xfrm>
            <a:off x="10786183" y="5858406"/>
            <a:ext cx="4673448" cy="1681532"/>
          </a:xfrm>
        </p:spPr>
        <p:txBody>
          <a:bodyPr/>
          <a:lstStyle>
            <a:lvl1pPr>
              <a:defRPr baseline="0"/>
            </a:lvl1pPr>
            <a:lvl3pPr marL="2020367" indent="-457200">
              <a:buFont typeface="Arial"/>
              <a:buChar char="•"/>
              <a:defRPr/>
            </a:lvl3pPr>
            <a:lvl4pPr>
              <a:spcBef>
                <a:spcPts val="1104"/>
              </a:spcBef>
              <a:defRPr/>
            </a:lvl4pPr>
          </a:lstStyle>
          <a:p>
            <a:pPr lvl="0"/>
            <a:r>
              <a:rPr lang="en-CA" dirty="0"/>
              <a:t>Click to edit content. Use this slide for very brief points about one subject</a:t>
            </a:r>
          </a:p>
        </p:txBody>
      </p:sp>
      <p:sp>
        <p:nvSpPr>
          <p:cNvPr id="17" name="Text Placeholder 6"/>
          <p:cNvSpPr>
            <a:spLocks noGrp="1"/>
          </p:cNvSpPr>
          <p:nvPr>
            <p:ph type="body" sz="quarter" idx="21" hasCustomPrompt="1"/>
          </p:nvPr>
        </p:nvSpPr>
        <p:spPr>
          <a:xfrm>
            <a:off x="812883" y="2405062"/>
            <a:ext cx="4673338" cy="710671"/>
          </a:xfrm>
        </p:spPr>
        <p:txBody>
          <a:bodyPr/>
          <a:lstStyle>
            <a:lvl1pPr>
              <a:defRPr b="1">
                <a:solidFill>
                  <a:srgbClr val="599A83"/>
                </a:solidFill>
              </a:defRPr>
            </a:lvl1pPr>
          </a:lstStyle>
          <a:p>
            <a:pPr lvl="0"/>
            <a:r>
              <a:rPr lang="en-CA" dirty="0"/>
              <a:t>Subtitle</a:t>
            </a:r>
          </a:p>
        </p:txBody>
      </p:sp>
      <p:sp>
        <p:nvSpPr>
          <p:cNvPr id="18" name="Text Placeholder 6"/>
          <p:cNvSpPr>
            <a:spLocks noGrp="1"/>
          </p:cNvSpPr>
          <p:nvPr>
            <p:ph type="body" sz="quarter" idx="22" hasCustomPrompt="1"/>
          </p:nvPr>
        </p:nvSpPr>
        <p:spPr>
          <a:xfrm>
            <a:off x="5807945" y="2405062"/>
            <a:ext cx="4644000" cy="710671"/>
          </a:xfrm>
        </p:spPr>
        <p:txBody>
          <a:bodyPr/>
          <a:lstStyle>
            <a:lvl1pPr>
              <a:defRPr b="1">
                <a:solidFill>
                  <a:srgbClr val="599A83"/>
                </a:solidFill>
              </a:defRPr>
            </a:lvl1pPr>
          </a:lstStyle>
          <a:p>
            <a:pPr lvl="0"/>
            <a:r>
              <a:rPr lang="en-CA" dirty="0"/>
              <a:t>Subtitle</a:t>
            </a:r>
          </a:p>
        </p:txBody>
      </p:sp>
      <p:sp>
        <p:nvSpPr>
          <p:cNvPr id="19" name="Text Placeholder 6"/>
          <p:cNvSpPr>
            <a:spLocks noGrp="1"/>
          </p:cNvSpPr>
          <p:nvPr>
            <p:ph type="body" sz="quarter" idx="23" hasCustomPrompt="1"/>
          </p:nvPr>
        </p:nvSpPr>
        <p:spPr>
          <a:xfrm>
            <a:off x="10786183" y="2405062"/>
            <a:ext cx="4673338" cy="710671"/>
          </a:xfrm>
        </p:spPr>
        <p:txBody>
          <a:bodyPr/>
          <a:lstStyle>
            <a:lvl1pPr>
              <a:defRPr b="1">
                <a:solidFill>
                  <a:srgbClr val="599A83"/>
                </a:solidFill>
              </a:defRPr>
            </a:lvl1pPr>
          </a:lstStyle>
          <a:p>
            <a:pPr lvl="0"/>
            <a:r>
              <a:rPr lang="en-CA" dirty="0"/>
              <a:t>Subtitle</a:t>
            </a:r>
          </a:p>
        </p:txBody>
      </p:sp>
      <p:sp>
        <p:nvSpPr>
          <p:cNvPr id="20" name="Text Placeholder 6"/>
          <p:cNvSpPr>
            <a:spLocks noGrp="1"/>
          </p:cNvSpPr>
          <p:nvPr>
            <p:ph type="body" sz="quarter" idx="24" hasCustomPrompt="1"/>
          </p:nvPr>
        </p:nvSpPr>
        <p:spPr>
          <a:xfrm>
            <a:off x="812883" y="5147735"/>
            <a:ext cx="4673338" cy="710671"/>
          </a:xfrm>
        </p:spPr>
        <p:txBody>
          <a:bodyPr/>
          <a:lstStyle>
            <a:lvl1pPr>
              <a:defRPr b="1">
                <a:solidFill>
                  <a:srgbClr val="599A83"/>
                </a:solidFill>
              </a:defRPr>
            </a:lvl1pPr>
          </a:lstStyle>
          <a:p>
            <a:pPr lvl="0"/>
            <a:r>
              <a:rPr lang="en-CA" dirty="0"/>
              <a:t>Subtitle</a:t>
            </a:r>
          </a:p>
        </p:txBody>
      </p:sp>
      <p:sp>
        <p:nvSpPr>
          <p:cNvPr id="21" name="Text Placeholder 6"/>
          <p:cNvSpPr>
            <a:spLocks noGrp="1"/>
          </p:cNvSpPr>
          <p:nvPr>
            <p:ph type="body" sz="quarter" idx="25" hasCustomPrompt="1"/>
          </p:nvPr>
        </p:nvSpPr>
        <p:spPr>
          <a:xfrm>
            <a:off x="5807945" y="5147735"/>
            <a:ext cx="4644000" cy="710671"/>
          </a:xfrm>
        </p:spPr>
        <p:txBody>
          <a:bodyPr/>
          <a:lstStyle>
            <a:lvl1pPr>
              <a:defRPr b="1">
                <a:solidFill>
                  <a:srgbClr val="599A83"/>
                </a:solidFill>
              </a:defRPr>
            </a:lvl1pPr>
          </a:lstStyle>
          <a:p>
            <a:pPr lvl="0"/>
            <a:r>
              <a:rPr lang="en-CA" dirty="0"/>
              <a:t>Subtitle</a:t>
            </a:r>
          </a:p>
        </p:txBody>
      </p:sp>
      <p:sp>
        <p:nvSpPr>
          <p:cNvPr id="22" name="Text Placeholder 6"/>
          <p:cNvSpPr>
            <a:spLocks noGrp="1"/>
          </p:cNvSpPr>
          <p:nvPr>
            <p:ph type="body" sz="quarter" idx="26" hasCustomPrompt="1"/>
          </p:nvPr>
        </p:nvSpPr>
        <p:spPr>
          <a:xfrm>
            <a:off x="10786183" y="5147735"/>
            <a:ext cx="4673338" cy="710671"/>
          </a:xfrm>
        </p:spPr>
        <p:txBody>
          <a:bodyPr/>
          <a:lstStyle>
            <a:lvl1pPr>
              <a:defRPr b="1">
                <a:solidFill>
                  <a:srgbClr val="599A83"/>
                </a:solidFill>
              </a:defRPr>
            </a:lvl1pPr>
          </a:lstStyle>
          <a:p>
            <a:pPr lvl="0"/>
            <a:r>
              <a:rPr lang="en-CA" dirty="0"/>
              <a:t>Subtitle</a:t>
            </a:r>
          </a:p>
        </p:txBody>
      </p:sp>
      <p:pic>
        <p:nvPicPr>
          <p:cNvPr id="23" name="Picture 22"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24" name="Picture 23"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25" name="Slide Number Placeholder 8"/>
          <p:cNvSpPr>
            <a:spLocks noGrp="1"/>
          </p:cNvSpPr>
          <p:nvPr>
            <p:ph type="sldNum" sz="quarter" idx="27"/>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2103638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Col Bulk Content w/ Titl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12881" y="768365"/>
            <a:ext cx="9475914" cy="1335973"/>
          </a:xfrm>
        </p:spPr>
        <p:txBody>
          <a:bodyPr anchor="t">
            <a:noAutofit/>
          </a:bodyPr>
          <a:lstStyle>
            <a:lvl1pPr>
              <a:defRPr sz="4800" b="1" baseline="0">
                <a:solidFill>
                  <a:srgbClr val="00673E"/>
                </a:solidFill>
              </a:defRPr>
            </a:lvl1pPr>
          </a:lstStyle>
          <a:p>
            <a:r>
              <a:rPr lang="en-CA" dirty="0"/>
              <a:t>This is a 1-column bulk content slide for long content.</a:t>
            </a:r>
            <a:endParaRPr lang="en-US" dirty="0"/>
          </a:p>
        </p:txBody>
      </p:sp>
      <p:sp>
        <p:nvSpPr>
          <p:cNvPr id="12" name="Text Placeholder 5"/>
          <p:cNvSpPr>
            <a:spLocks noGrp="1"/>
          </p:cNvSpPr>
          <p:nvPr>
            <p:ph type="body" sz="quarter" idx="15" hasCustomPrompt="1"/>
          </p:nvPr>
        </p:nvSpPr>
        <p:spPr>
          <a:xfrm>
            <a:off x="812882" y="2404534"/>
            <a:ext cx="11615780" cy="5130800"/>
          </a:xfrm>
        </p:spPr>
        <p:txBody>
          <a:bodyPr/>
          <a:lstStyle>
            <a:lvl1pPr>
              <a:spcBef>
                <a:spcPts val="1704"/>
              </a:spcBef>
              <a:defRPr sz="2100" baseline="0"/>
            </a:lvl1pPr>
            <a:lvl2pPr>
              <a:defRPr sz="2100"/>
            </a:lvl2pPr>
            <a:lvl3pPr marL="2020367" indent="-457200">
              <a:buFont typeface="Arial"/>
              <a:buChar char="•"/>
              <a:defRPr sz="2100"/>
            </a:lvl3pPr>
            <a:lvl4pPr>
              <a:spcBef>
                <a:spcPts val="900"/>
              </a:spcBef>
              <a:defRPr sz="1600">
                <a:solidFill>
                  <a:srgbClr val="599A83"/>
                </a:solidFill>
              </a:defRPr>
            </a:lvl4pPr>
          </a:lstStyle>
          <a:p>
            <a:pPr lvl="0"/>
            <a:r>
              <a:rPr lang="en-CA" dirty="0"/>
              <a:t>Click to edit content. Use this slide only for presentations that are being sent our for ample reading – never when using this as supporting slides for a stand-up presentation. Bullets are available for hierarchy.</a:t>
            </a:r>
          </a:p>
          <a:p>
            <a:pPr lvl="1"/>
            <a:r>
              <a:rPr lang="en-CA" dirty="0"/>
              <a:t>Second level</a:t>
            </a:r>
          </a:p>
          <a:p>
            <a:pPr lvl="2"/>
            <a:r>
              <a:rPr lang="en-CA" dirty="0"/>
              <a:t>Third level</a:t>
            </a:r>
          </a:p>
          <a:p>
            <a:pPr lvl="3"/>
            <a:r>
              <a:rPr lang="en-CA" dirty="0"/>
              <a:t>Fourth level</a:t>
            </a:r>
          </a:p>
        </p:txBody>
      </p:sp>
      <p:sp>
        <p:nvSpPr>
          <p:cNvPr id="11" name="Text Placeholder 9"/>
          <p:cNvSpPr>
            <a:spLocks noGrp="1"/>
          </p:cNvSpPr>
          <p:nvPr>
            <p:ph type="body" sz="quarter" idx="14" hasCustomPrompt="1"/>
          </p:nvPr>
        </p:nvSpPr>
        <p:spPr>
          <a:xfrm>
            <a:off x="13104841" y="735011"/>
            <a:ext cx="2339868" cy="6800322"/>
          </a:xfrm>
        </p:spPr>
        <p:txBody>
          <a:bodyPr/>
          <a:lstStyle>
            <a:lvl1pPr>
              <a:spcBef>
                <a:spcPts val="1700"/>
              </a:spcBef>
              <a:defRPr sz="2100">
                <a:solidFill>
                  <a:srgbClr val="599A83"/>
                </a:solidFill>
              </a:defRPr>
            </a:lvl1pPr>
          </a:lstStyle>
          <a:p>
            <a:pPr lvl="0"/>
            <a:r>
              <a:rPr lang="en-CA" dirty="0"/>
              <a:t>An optional annotation or extra information text box</a:t>
            </a:r>
            <a:endParaRPr lang="en-US" dirty="0"/>
          </a:p>
        </p:txBody>
      </p:sp>
      <p:pic>
        <p:nvPicPr>
          <p:cNvPr id="13" name="Picture 12"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14" name="Picture 13"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15" name="Slide Number Placeholder 8"/>
          <p:cNvSpPr>
            <a:spLocks noGrp="1"/>
          </p:cNvSpPr>
          <p:nvPr>
            <p:ph type="sldNum" sz="quarter" idx="19"/>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1550516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Col Bulk Content, No Title">
    <p:bg>
      <p:bgPr>
        <a:solidFill>
          <a:schemeClr val="bg1"/>
        </a:solidFill>
        <a:effectLst/>
      </p:bgPr>
    </p:bg>
    <p:spTree>
      <p:nvGrpSpPr>
        <p:cNvPr id="1" name=""/>
        <p:cNvGrpSpPr/>
        <p:nvPr/>
      </p:nvGrpSpPr>
      <p:grpSpPr>
        <a:xfrm>
          <a:off x="0" y="0"/>
          <a:ext cx="0" cy="0"/>
          <a:chOff x="0" y="0"/>
          <a:chExt cx="0" cy="0"/>
        </a:xfrm>
      </p:grpSpPr>
      <p:sp>
        <p:nvSpPr>
          <p:cNvPr id="11" name="Text Placeholder 5"/>
          <p:cNvSpPr>
            <a:spLocks noGrp="1"/>
          </p:cNvSpPr>
          <p:nvPr>
            <p:ph type="body" sz="quarter" idx="15" hasCustomPrompt="1"/>
          </p:nvPr>
        </p:nvSpPr>
        <p:spPr>
          <a:xfrm>
            <a:off x="812882" y="660398"/>
            <a:ext cx="11615780" cy="6874936"/>
          </a:xfrm>
        </p:spPr>
        <p:txBody>
          <a:bodyPr/>
          <a:lstStyle>
            <a:lvl1pPr>
              <a:spcBef>
                <a:spcPts val="1704"/>
              </a:spcBef>
              <a:defRPr sz="2100" baseline="0"/>
            </a:lvl1pPr>
            <a:lvl2pPr>
              <a:defRPr sz="2100"/>
            </a:lvl2pPr>
            <a:lvl3pPr marL="2020367" indent="-457200">
              <a:buFont typeface="Arial"/>
              <a:buChar char="•"/>
              <a:defRPr sz="2100"/>
            </a:lvl3pPr>
            <a:lvl4pPr>
              <a:spcBef>
                <a:spcPts val="900"/>
              </a:spcBef>
              <a:defRPr sz="1600">
                <a:solidFill>
                  <a:srgbClr val="599A83"/>
                </a:solidFill>
              </a:defRPr>
            </a:lvl4pPr>
          </a:lstStyle>
          <a:p>
            <a:pPr lvl="0"/>
            <a:r>
              <a:rPr lang="en-CA" dirty="0"/>
              <a:t>This is a 1-column bulk content slide without a title. Click to edit content. Use this slide only for presentations that are being sent our for ample reading – never when using this as supporting slides for a stand-up presentation. Bullets are available for hierarchy.</a:t>
            </a:r>
          </a:p>
          <a:p>
            <a:pPr lvl="1"/>
            <a:r>
              <a:rPr lang="en-CA" dirty="0"/>
              <a:t>Second level</a:t>
            </a:r>
          </a:p>
          <a:p>
            <a:pPr lvl="2"/>
            <a:r>
              <a:rPr lang="en-CA" dirty="0"/>
              <a:t>Third level</a:t>
            </a:r>
          </a:p>
          <a:p>
            <a:pPr lvl="3"/>
            <a:r>
              <a:rPr lang="en-CA" dirty="0"/>
              <a:t>Fourth level</a:t>
            </a:r>
          </a:p>
        </p:txBody>
      </p:sp>
      <p:sp>
        <p:nvSpPr>
          <p:cNvPr id="13" name="Text Placeholder 9"/>
          <p:cNvSpPr>
            <a:spLocks noGrp="1"/>
          </p:cNvSpPr>
          <p:nvPr>
            <p:ph type="body" sz="quarter" idx="14" hasCustomPrompt="1"/>
          </p:nvPr>
        </p:nvSpPr>
        <p:spPr>
          <a:xfrm>
            <a:off x="13104841" y="735011"/>
            <a:ext cx="2339868" cy="6800322"/>
          </a:xfrm>
        </p:spPr>
        <p:txBody>
          <a:bodyPr/>
          <a:lstStyle>
            <a:lvl1pPr>
              <a:spcBef>
                <a:spcPts val="1700"/>
              </a:spcBef>
              <a:defRPr sz="2100">
                <a:solidFill>
                  <a:srgbClr val="599A83"/>
                </a:solidFill>
              </a:defRPr>
            </a:lvl1pPr>
          </a:lstStyle>
          <a:p>
            <a:pPr lvl="0"/>
            <a:r>
              <a:rPr lang="en-CA" dirty="0"/>
              <a:t>An optional annotation or extra information text box</a:t>
            </a:r>
            <a:endParaRPr lang="en-US" dirty="0"/>
          </a:p>
        </p:txBody>
      </p:sp>
      <p:pic>
        <p:nvPicPr>
          <p:cNvPr id="14" name="Picture 13"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15" name="Picture 14"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16" name="Slide Number Placeholder 8"/>
          <p:cNvSpPr>
            <a:spLocks noGrp="1"/>
          </p:cNvSpPr>
          <p:nvPr>
            <p:ph type="sldNum" sz="quarter" idx="19"/>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19773197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Col Bulk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12881" y="768365"/>
            <a:ext cx="9475914" cy="1335973"/>
          </a:xfrm>
        </p:spPr>
        <p:txBody>
          <a:bodyPr anchor="t">
            <a:noAutofit/>
          </a:bodyPr>
          <a:lstStyle>
            <a:lvl1pPr>
              <a:defRPr sz="4800" b="1" baseline="0">
                <a:solidFill>
                  <a:srgbClr val="00673E"/>
                </a:solidFill>
              </a:defRPr>
            </a:lvl1pPr>
          </a:lstStyle>
          <a:p>
            <a:r>
              <a:rPr lang="en-CA" dirty="0"/>
              <a:t>This is a 2-column bulk content slide for long content.</a:t>
            </a:r>
            <a:endParaRPr lang="en-US" dirty="0"/>
          </a:p>
        </p:txBody>
      </p:sp>
      <p:sp>
        <p:nvSpPr>
          <p:cNvPr id="12" name="Text Placeholder 5"/>
          <p:cNvSpPr>
            <a:spLocks noGrp="1"/>
          </p:cNvSpPr>
          <p:nvPr>
            <p:ph type="body" sz="quarter" idx="15" hasCustomPrompt="1"/>
          </p:nvPr>
        </p:nvSpPr>
        <p:spPr>
          <a:xfrm>
            <a:off x="812882" y="3115732"/>
            <a:ext cx="7162458" cy="4419601"/>
          </a:xfrm>
        </p:spPr>
        <p:txBody>
          <a:bodyPr/>
          <a:lstStyle>
            <a:lvl1pPr>
              <a:spcBef>
                <a:spcPts val="1704"/>
              </a:spcBef>
              <a:defRPr sz="2100" baseline="0"/>
            </a:lvl1pPr>
            <a:lvl2pPr>
              <a:defRPr sz="2100"/>
            </a:lvl2pPr>
            <a:lvl3pPr marL="2020367" indent="-457200">
              <a:buFont typeface="Arial"/>
              <a:buChar char="•"/>
              <a:defRPr sz="2100"/>
            </a:lvl3pPr>
            <a:lvl4pPr>
              <a:spcBef>
                <a:spcPts val="900"/>
              </a:spcBef>
              <a:defRPr sz="1600"/>
            </a:lvl4pPr>
          </a:lstStyle>
          <a:p>
            <a:pPr lvl="0"/>
            <a:r>
              <a:rPr lang="en-CA" dirty="0"/>
              <a:t>Click to edit content. Use this slide only for presentations that are being sent our for ample reading – never when using this as supporting slides for a stand-up presentation. Bullets are available for hierarchy.</a:t>
            </a:r>
          </a:p>
          <a:p>
            <a:pPr lvl="1"/>
            <a:r>
              <a:rPr lang="en-CA" dirty="0"/>
              <a:t>Second level</a:t>
            </a:r>
          </a:p>
          <a:p>
            <a:pPr lvl="2"/>
            <a:r>
              <a:rPr lang="en-CA" dirty="0"/>
              <a:t>Third level</a:t>
            </a:r>
          </a:p>
          <a:p>
            <a:pPr lvl="3"/>
            <a:r>
              <a:rPr lang="en-CA" dirty="0"/>
              <a:t>Fourth level</a:t>
            </a:r>
          </a:p>
        </p:txBody>
      </p:sp>
      <p:sp>
        <p:nvSpPr>
          <p:cNvPr id="14" name="Text Placeholder 5"/>
          <p:cNvSpPr>
            <a:spLocks noGrp="1"/>
          </p:cNvSpPr>
          <p:nvPr>
            <p:ph type="body" sz="quarter" idx="18" hasCustomPrompt="1"/>
          </p:nvPr>
        </p:nvSpPr>
        <p:spPr>
          <a:xfrm>
            <a:off x="8297169" y="3115732"/>
            <a:ext cx="7147539" cy="4419601"/>
          </a:xfrm>
        </p:spPr>
        <p:txBody>
          <a:bodyPr/>
          <a:lstStyle>
            <a:lvl1pPr>
              <a:spcBef>
                <a:spcPts val="1704"/>
              </a:spcBef>
              <a:defRPr sz="2100" baseline="0"/>
            </a:lvl1pPr>
            <a:lvl2pPr>
              <a:defRPr sz="2100"/>
            </a:lvl2pPr>
            <a:lvl3pPr marL="2020367" indent="-457200">
              <a:buFont typeface="Arial"/>
              <a:buChar char="•"/>
              <a:defRPr sz="2100"/>
            </a:lvl3pPr>
            <a:lvl4pPr>
              <a:spcBef>
                <a:spcPts val="900"/>
              </a:spcBef>
              <a:defRPr sz="1600"/>
            </a:lvl4pPr>
          </a:lstStyle>
          <a:p>
            <a:pPr lvl="0"/>
            <a:r>
              <a:rPr lang="en-CA" dirty="0"/>
              <a:t>Click to edit content. Use this slide only for presentations that are being sent our for ample reading – never when using this as supporting slides for a stand-up presentation. Bullets are available for hierarchy.</a:t>
            </a:r>
          </a:p>
          <a:p>
            <a:pPr lvl="1"/>
            <a:r>
              <a:rPr lang="en-CA" dirty="0"/>
              <a:t>Second level</a:t>
            </a:r>
          </a:p>
          <a:p>
            <a:pPr lvl="2"/>
            <a:r>
              <a:rPr lang="en-CA" dirty="0"/>
              <a:t>Third level</a:t>
            </a:r>
          </a:p>
          <a:p>
            <a:pPr lvl="3"/>
            <a:r>
              <a:rPr lang="en-CA" dirty="0"/>
              <a:t>Fourth level</a:t>
            </a:r>
          </a:p>
        </p:txBody>
      </p:sp>
      <p:sp>
        <p:nvSpPr>
          <p:cNvPr id="15" name="Text Placeholder 6"/>
          <p:cNvSpPr>
            <a:spLocks noGrp="1"/>
          </p:cNvSpPr>
          <p:nvPr>
            <p:ph type="body" sz="quarter" idx="21" hasCustomPrompt="1"/>
          </p:nvPr>
        </p:nvSpPr>
        <p:spPr>
          <a:xfrm>
            <a:off x="812882" y="2405062"/>
            <a:ext cx="7162457" cy="710671"/>
          </a:xfrm>
        </p:spPr>
        <p:txBody>
          <a:bodyPr/>
          <a:lstStyle>
            <a:lvl1pPr>
              <a:defRPr sz="2100" b="1" baseline="0">
                <a:solidFill>
                  <a:srgbClr val="599A83"/>
                </a:solidFill>
              </a:defRPr>
            </a:lvl1pPr>
          </a:lstStyle>
          <a:p>
            <a:pPr lvl="0"/>
            <a:r>
              <a:rPr lang="en-CA" dirty="0"/>
              <a:t>Bulk content columns always have subtitles</a:t>
            </a:r>
          </a:p>
        </p:txBody>
      </p:sp>
      <p:sp>
        <p:nvSpPr>
          <p:cNvPr id="16" name="Text Placeholder 6"/>
          <p:cNvSpPr>
            <a:spLocks noGrp="1"/>
          </p:cNvSpPr>
          <p:nvPr>
            <p:ph type="body" sz="quarter" idx="22" hasCustomPrompt="1"/>
          </p:nvPr>
        </p:nvSpPr>
        <p:spPr>
          <a:xfrm>
            <a:off x="8297168" y="2405062"/>
            <a:ext cx="7147539" cy="710671"/>
          </a:xfrm>
        </p:spPr>
        <p:txBody>
          <a:bodyPr/>
          <a:lstStyle>
            <a:lvl1pPr>
              <a:defRPr sz="2100" b="1">
                <a:solidFill>
                  <a:srgbClr val="599A83"/>
                </a:solidFill>
              </a:defRPr>
            </a:lvl1pPr>
          </a:lstStyle>
          <a:p>
            <a:pPr lvl="0"/>
            <a:r>
              <a:rPr lang="en-CA" dirty="0"/>
              <a:t>Bulk content columns always have subtitles</a:t>
            </a:r>
          </a:p>
        </p:txBody>
      </p:sp>
      <p:pic>
        <p:nvPicPr>
          <p:cNvPr id="17" name="Picture 16"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18" name="Picture 17"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19" name="Slide Number Placeholder 8"/>
          <p:cNvSpPr>
            <a:spLocks noGrp="1"/>
          </p:cNvSpPr>
          <p:nvPr>
            <p:ph type="sldNum" sz="quarter" idx="19"/>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29277413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Col Bulk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12881" y="768365"/>
            <a:ext cx="9475914" cy="1335973"/>
          </a:xfrm>
        </p:spPr>
        <p:txBody>
          <a:bodyPr anchor="t">
            <a:noAutofit/>
          </a:bodyPr>
          <a:lstStyle>
            <a:lvl1pPr>
              <a:defRPr sz="4800" b="1" baseline="0">
                <a:solidFill>
                  <a:srgbClr val="00673E"/>
                </a:solidFill>
              </a:defRPr>
            </a:lvl1pPr>
          </a:lstStyle>
          <a:p>
            <a:r>
              <a:rPr lang="en-CA" dirty="0"/>
              <a:t>This is a 3-column bulk content slide for long content.</a:t>
            </a:r>
            <a:endParaRPr lang="en-US" dirty="0"/>
          </a:p>
        </p:txBody>
      </p:sp>
      <p:sp>
        <p:nvSpPr>
          <p:cNvPr id="12" name="Text Placeholder 5"/>
          <p:cNvSpPr>
            <a:spLocks noGrp="1"/>
          </p:cNvSpPr>
          <p:nvPr>
            <p:ph type="body" sz="quarter" idx="15" hasCustomPrompt="1"/>
          </p:nvPr>
        </p:nvSpPr>
        <p:spPr>
          <a:xfrm>
            <a:off x="812882" y="3115732"/>
            <a:ext cx="4673339" cy="4419601"/>
          </a:xfrm>
        </p:spPr>
        <p:txBody>
          <a:bodyPr/>
          <a:lstStyle>
            <a:lvl1pPr>
              <a:spcBef>
                <a:spcPts val="1704"/>
              </a:spcBef>
              <a:defRPr sz="2100" baseline="0"/>
            </a:lvl1pPr>
            <a:lvl2pPr>
              <a:defRPr sz="2100"/>
            </a:lvl2pPr>
            <a:lvl3pPr marL="2020367" indent="-457200">
              <a:buFont typeface="Arial"/>
              <a:buChar char="•"/>
              <a:defRPr sz="2100"/>
            </a:lvl3pPr>
            <a:lvl4pPr>
              <a:spcBef>
                <a:spcPts val="900"/>
              </a:spcBef>
              <a:defRPr sz="1600"/>
            </a:lvl4pPr>
          </a:lstStyle>
          <a:p>
            <a:pPr lvl="0"/>
            <a:r>
              <a:rPr lang="en-CA" dirty="0"/>
              <a:t>Click to edit content. Use this slide only for presentations that are being sent our for ample reading – never when using this as supporting slides for a stand-up presentation. Bullets are available for hierarchy.</a:t>
            </a:r>
          </a:p>
          <a:p>
            <a:pPr lvl="1"/>
            <a:r>
              <a:rPr lang="en-CA" dirty="0"/>
              <a:t>Second level</a:t>
            </a:r>
          </a:p>
          <a:p>
            <a:pPr lvl="2"/>
            <a:r>
              <a:rPr lang="en-CA" dirty="0"/>
              <a:t>Third level</a:t>
            </a:r>
          </a:p>
          <a:p>
            <a:pPr lvl="3"/>
            <a:r>
              <a:rPr lang="en-CA" dirty="0"/>
              <a:t>Fourth level</a:t>
            </a:r>
          </a:p>
        </p:txBody>
      </p:sp>
      <p:sp>
        <p:nvSpPr>
          <p:cNvPr id="14" name="Text Placeholder 5"/>
          <p:cNvSpPr>
            <a:spLocks noGrp="1"/>
          </p:cNvSpPr>
          <p:nvPr>
            <p:ph type="body" sz="quarter" idx="18" hasCustomPrompt="1"/>
          </p:nvPr>
        </p:nvSpPr>
        <p:spPr>
          <a:xfrm>
            <a:off x="10786183" y="3115732"/>
            <a:ext cx="4658525" cy="4419601"/>
          </a:xfrm>
        </p:spPr>
        <p:txBody>
          <a:bodyPr/>
          <a:lstStyle>
            <a:lvl1pPr>
              <a:spcBef>
                <a:spcPts val="1704"/>
              </a:spcBef>
              <a:defRPr sz="2100" baseline="0"/>
            </a:lvl1pPr>
            <a:lvl2pPr>
              <a:defRPr sz="2100"/>
            </a:lvl2pPr>
            <a:lvl3pPr marL="2020367" indent="-457200">
              <a:buFont typeface="Arial"/>
              <a:buChar char="•"/>
              <a:defRPr sz="2100"/>
            </a:lvl3pPr>
            <a:lvl4pPr>
              <a:spcBef>
                <a:spcPts val="900"/>
              </a:spcBef>
              <a:defRPr sz="1600"/>
            </a:lvl4pPr>
          </a:lstStyle>
          <a:p>
            <a:pPr lvl="0"/>
            <a:r>
              <a:rPr lang="en-CA" dirty="0"/>
              <a:t>Click to edit content. Use this slide only for presentations that are being sent our for ample reading – never when using this as supporting slides for a stand-up presentation. Bullets are available for hierarchy.</a:t>
            </a:r>
          </a:p>
          <a:p>
            <a:pPr lvl="1"/>
            <a:r>
              <a:rPr lang="en-CA" dirty="0"/>
              <a:t>Second level</a:t>
            </a:r>
          </a:p>
          <a:p>
            <a:pPr lvl="2"/>
            <a:r>
              <a:rPr lang="en-CA" dirty="0"/>
              <a:t>Third level</a:t>
            </a:r>
          </a:p>
          <a:p>
            <a:pPr lvl="3"/>
            <a:r>
              <a:rPr lang="en-CA" dirty="0"/>
              <a:t>Fourth level</a:t>
            </a:r>
          </a:p>
        </p:txBody>
      </p:sp>
      <p:sp>
        <p:nvSpPr>
          <p:cNvPr id="15" name="Text Placeholder 6"/>
          <p:cNvSpPr>
            <a:spLocks noGrp="1"/>
          </p:cNvSpPr>
          <p:nvPr>
            <p:ph type="body" sz="quarter" idx="21" hasCustomPrompt="1"/>
          </p:nvPr>
        </p:nvSpPr>
        <p:spPr>
          <a:xfrm>
            <a:off x="812883" y="2405062"/>
            <a:ext cx="4673338" cy="710671"/>
          </a:xfrm>
        </p:spPr>
        <p:txBody>
          <a:bodyPr/>
          <a:lstStyle>
            <a:lvl1pPr>
              <a:defRPr sz="2100" b="1" baseline="0">
                <a:solidFill>
                  <a:srgbClr val="599A83"/>
                </a:solidFill>
              </a:defRPr>
            </a:lvl1pPr>
          </a:lstStyle>
          <a:p>
            <a:pPr lvl="0"/>
            <a:r>
              <a:rPr lang="en-CA" dirty="0"/>
              <a:t>Bulk content columns always have subtitles</a:t>
            </a:r>
          </a:p>
        </p:txBody>
      </p:sp>
      <p:sp>
        <p:nvSpPr>
          <p:cNvPr id="16" name="Text Placeholder 6"/>
          <p:cNvSpPr>
            <a:spLocks noGrp="1"/>
          </p:cNvSpPr>
          <p:nvPr>
            <p:ph type="body" sz="quarter" idx="22" hasCustomPrompt="1"/>
          </p:nvPr>
        </p:nvSpPr>
        <p:spPr>
          <a:xfrm>
            <a:off x="10786182" y="2405062"/>
            <a:ext cx="4658525" cy="710671"/>
          </a:xfrm>
        </p:spPr>
        <p:txBody>
          <a:bodyPr/>
          <a:lstStyle>
            <a:lvl1pPr>
              <a:defRPr sz="2100" b="1">
                <a:solidFill>
                  <a:srgbClr val="599A83"/>
                </a:solidFill>
              </a:defRPr>
            </a:lvl1pPr>
          </a:lstStyle>
          <a:p>
            <a:pPr lvl="0"/>
            <a:r>
              <a:rPr lang="en-CA" dirty="0"/>
              <a:t>Bulk content columns always have subtitles</a:t>
            </a:r>
          </a:p>
        </p:txBody>
      </p:sp>
      <p:sp>
        <p:nvSpPr>
          <p:cNvPr id="17" name="Text Placeholder 5"/>
          <p:cNvSpPr>
            <a:spLocks noGrp="1"/>
          </p:cNvSpPr>
          <p:nvPr>
            <p:ph type="body" sz="quarter" idx="24" hasCustomPrompt="1"/>
          </p:nvPr>
        </p:nvSpPr>
        <p:spPr>
          <a:xfrm>
            <a:off x="5807947" y="3115732"/>
            <a:ext cx="4643998" cy="4419601"/>
          </a:xfrm>
        </p:spPr>
        <p:txBody>
          <a:bodyPr/>
          <a:lstStyle>
            <a:lvl1pPr>
              <a:spcBef>
                <a:spcPts val="1704"/>
              </a:spcBef>
              <a:defRPr sz="2100" baseline="0"/>
            </a:lvl1pPr>
            <a:lvl2pPr>
              <a:defRPr sz="2100"/>
            </a:lvl2pPr>
            <a:lvl3pPr marL="2020367" indent="-457200">
              <a:buFont typeface="Arial"/>
              <a:buChar char="•"/>
              <a:defRPr sz="2100"/>
            </a:lvl3pPr>
            <a:lvl4pPr>
              <a:spcBef>
                <a:spcPts val="900"/>
              </a:spcBef>
              <a:defRPr sz="1600"/>
            </a:lvl4pPr>
          </a:lstStyle>
          <a:p>
            <a:pPr lvl="0"/>
            <a:r>
              <a:rPr lang="en-CA" dirty="0"/>
              <a:t>Click to edit content. Use this slide only for presentations that are being sent our for ample reading – never when using this as supporting slides for a stand-up presentation. Bullets are available for hierarchy.</a:t>
            </a:r>
          </a:p>
          <a:p>
            <a:pPr lvl="1"/>
            <a:r>
              <a:rPr lang="en-CA" dirty="0"/>
              <a:t>Second level</a:t>
            </a:r>
          </a:p>
          <a:p>
            <a:pPr lvl="2"/>
            <a:r>
              <a:rPr lang="en-CA" dirty="0"/>
              <a:t>Third level</a:t>
            </a:r>
          </a:p>
          <a:p>
            <a:pPr lvl="3"/>
            <a:r>
              <a:rPr lang="en-CA" dirty="0"/>
              <a:t>Fourth level</a:t>
            </a:r>
          </a:p>
        </p:txBody>
      </p:sp>
      <p:sp>
        <p:nvSpPr>
          <p:cNvPr id="18" name="Text Placeholder 6"/>
          <p:cNvSpPr>
            <a:spLocks noGrp="1"/>
          </p:cNvSpPr>
          <p:nvPr>
            <p:ph type="body" sz="quarter" idx="25" hasCustomPrompt="1"/>
          </p:nvPr>
        </p:nvSpPr>
        <p:spPr>
          <a:xfrm>
            <a:off x="5807946" y="2405062"/>
            <a:ext cx="4643998" cy="710671"/>
          </a:xfrm>
        </p:spPr>
        <p:txBody>
          <a:bodyPr/>
          <a:lstStyle>
            <a:lvl1pPr>
              <a:defRPr sz="2100" b="1">
                <a:solidFill>
                  <a:srgbClr val="599A83"/>
                </a:solidFill>
              </a:defRPr>
            </a:lvl1pPr>
          </a:lstStyle>
          <a:p>
            <a:pPr lvl="0"/>
            <a:r>
              <a:rPr lang="en-CA" dirty="0"/>
              <a:t>Bulk content columns always have subtitles</a:t>
            </a:r>
          </a:p>
        </p:txBody>
      </p:sp>
      <p:pic>
        <p:nvPicPr>
          <p:cNvPr id="19" name="Picture 18"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20" name="Picture 19"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21" name="Slide Number Placeholder 8"/>
          <p:cNvSpPr>
            <a:spLocks noGrp="1"/>
          </p:cNvSpPr>
          <p:nvPr>
            <p:ph type="sldNum" sz="quarter" idx="19"/>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33831276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Point Bulk Content">
    <p:bg>
      <p:bgPr>
        <a:solidFill>
          <a:schemeClr val="bg1"/>
        </a:solidFill>
        <a:effectLst/>
      </p:bgPr>
    </p:bg>
    <p:spTree>
      <p:nvGrpSpPr>
        <p:cNvPr id="1" name=""/>
        <p:cNvGrpSpPr/>
        <p:nvPr/>
      </p:nvGrpSpPr>
      <p:grpSpPr>
        <a:xfrm>
          <a:off x="0" y="0"/>
          <a:ext cx="0" cy="0"/>
          <a:chOff x="0" y="0"/>
          <a:chExt cx="0" cy="0"/>
        </a:xfrm>
      </p:grpSpPr>
      <p:sp>
        <p:nvSpPr>
          <p:cNvPr id="27" name="Text Placeholder 5"/>
          <p:cNvSpPr>
            <a:spLocks noGrp="1"/>
          </p:cNvSpPr>
          <p:nvPr>
            <p:ph type="body" sz="quarter" idx="30" hasCustomPrompt="1"/>
          </p:nvPr>
        </p:nvSpPr>
        <p:spPr>
          <a:xfrm>
            <a:off x="812882" y="5858405"/>
            <a:ext cx="4673339" cy="1697939"/>
          </a:xfrm>
        </p:spPr>
        <p:txBody>
          <a:bodyPr/>
          <a:lstStyle>
            <a:lvl1pPr>
              <a:spcBef>
                <a:spcPts val="1704"/>
              </a:spcBef>
              <a:defRPr sz="2100" baseline="0"/>
            </a:lvl1pPr>
            <a:lvl2pPr>
              <a:defRPr sz="2100"/>
            </a:lvl2pPr>
            <a:lvl3pPr marL="2020367" indent="-457200">
              <a:buFont typeface="Arial"/>
              <a:buChar char="•"/>
              <a:defRPr sz="2100"/>
            </a:lvl3pPr>
            <a:lvl4pPr>
              <a:spcBef>
                <a:spcPts val="900"/>
              </a:spcBef>
              <a:defRPr sz="1600"/>
            </a:lvl4pPr>
          </a:lstStyle>
          <a:p>
            <a:pPr lvl="0"/>
            <a:r>
              <a:rPr lang="en-CA" dirty="0"/>
              <a:t>Click to edit content. Use this slide only for presentations that are being sent out for ample reading – never when using this as supporting slides for a stand-up presentation. </a:t>
            </a:r>
          </a:p>
        </p:txBody>
      </p:sp>
      <p:sp>
        <p:nvSpPr>
          <p:cNvPr id="28" name="Text Placeholder 5"/>
          <p:cNvSpPr>
            <a:spLocks noGrp="1"/>
          </p:cNvSpPr>
          <p:nvPr>
            <p:ph type="body" sz="quarter" idx="31" hasCustomPrompt="1"/>
          </p:nvPr>
        </p:nvSpPr>
        <p:spPr>
          <a:xfrm>
            <a:off x="10786183" y="5858405"/>
            <a:ext cx="4658525" cy="1697939"/>
          </a:xfrm>
        </p:spPr>
        <p:txBody>
          <a:bodyPr/>
          <a:lstStyle>
            <a:lvl1pPr>
              <a:spcBef>
                <a:spcPts val="1704"/>
              </a:spcBef>
              <a:defRPr sz="2100" baseline="0"/>
            </a:lvl1pPr>
            <a:lvl2pPr>
              <a:defRPr sz="2100"/>
            </a:lvl2pPr>
            <a:lvl3pPr marL="2020367" indent="-457200">
              <a:buFont typeface="Arial"/>
              <a:buChar char="•"/>
              <a:defRPr sz="2100"/>
            </a:lvl3pPr>
            <a:lvl4pPr>
              <a:spcBef>
                <a:spcPts val="900"/>
              </a:spcBef>
              <a:defRPr sz="1600"/>
            </a:lvl4pPr>
          </a:lstStyle>
          <a:p>
            <a:pPr lvl="0"/>
            <a:r>
              <a:rPr lang="en-CA" dirty="0"/>
              <a:t>Click to edit content. Use this slide only for presentations that are being sent out for ample reading – never when using this as supporting slides for a stand-up presentation. </a:t>
            </a:r>
          </a:p>
        </p:txBody>
      </p:sp>
      <p:sp>
        <p:nvSpPr>
          <p:cNvPr id="29" name="Text Placeholder 6"/>
          <p:cNvSpPr>
            <a:spLocks noGrp="1"/>
          </p:cNvSpPr>
          <p:nvPr>
            <p:ph type="body" sz="quarter" idx="32" hasCustomPrompt="1"/>
          </p:nvPr>
        </p:nvSpPr>
        <p:spPr>
          <a:xfrm>
            <a:off x="812883" y="5147735"/>
            <a:ext cx="4673338" cy="710671"/>
          </a:xfrm>
        </p:spPr>
        <p:txBody>
          <a:bodyPr/>
          <a:lstStyle>
            <a:lvl1pPr>
              <a:defRPr sz="2100" b="1" baseline="0">
                <a:solidFill>
                  <a:srgbClr val="599A83"/>
                </a:solidFill>
              </a:defRPr>
            </a:lvl1pPr>
          </a:lstStyle>
          <a:p>
            <a:pPr lvl="0"/>
            <a:r>
              <a:rPr lang="en-CA" dirty="0"/>
              <a:t>Bulk content columns always have subtitles</a:t>
            </a:r>
          </a:p>
        </p:txBody>
      </p:sp>
      <p:sp>
        <p:nvSpPr>
          <p:cNvPr id="30" name="Text Placeholder 6"/>
          <p:cNvSpPr>
            <a:spLocks noGrp="1"/>
          </p:cNvSpPr>
          <p:nvPr>
            <p:ph type="body" sz="quarter" idx="33" hasCustomPrompt="1"/>
          </p:nvPr>
        </p:nvSpPr>
        <p:spPr>
          <a:xfrm>
            <a:off x="10786182" y="5147735"/>
            <a:ext cx="4658525" cy="710671"/>
          </a:xfrm>
        </p:spPr>
        <p:txBody>
          <a:bodyPr/>
          <a:lstStyle>
            <a:lvl1pPr>
              <a:defRPr sz="2100" b="1">
                <a:solidFill>
                  <a:srgbClr val="599A83"/>
                </a:solidFill>
              </a:defRPr>
            </a:lvl1pPr>
          </a:lstStyle>
          <a:p>
            <a:pPr lvl="0"/>
            <a:r>
              <a:rPr lang="en-CA" dirty="0"/>
              <a:t>Bulk content columns always have subtitles</a:t>
            </a:r>
          </a:p>
        </p:txBody>
      </p:sp>
      <p:sp>
        <p:nvSpPr>
          <p:cNvPr id="31" name="Text Placeholder 5"/>
          <p:cNvSpPr>
            <a:spLocks noGrp="1"/>
          </p:cNvSpPr>
          <p:nvPr>
            <p:ph type="body" sz="quarter" idx="34" hasCustomPrompt="1"/>
          </p:nvPr>
        </p:nvSpPr>
        <p:spPr>
          <a:xfrm>
            <a:off x="5807947" y="5858405"/>
            <a:ext cx="4643998" cy="1697939"/>
          </a:xfrm>
        </p:spPr>
        <p:txBody>
          <a:bodyPr/>
          <a:lstStyle>
            <a:lvl1pPr>
              <a:spcBef>
                <a:spcPts val="1704"/>
              </a:spcBef>
              <a:defRPr sz="2100" baseline="0"/>
            </a:lvl1pPr>
            <a:lvl2pPr>
              <a:defRPr sz="2100"/>
            </a:lvl2pPr>
            <a:lvl3pPr marL="2020367" indent="-457200">
              <a:buFont typeface="Arial"/>
              <a:buChar char="•"/>
              <a:defRPr sz="2100"/>
            </a:lvl3pPr>
            <a:lvl4pPr>
              <a:spcBef>
                <a:spcPts val="900"/>
              </a:spcBef>
              <a:defRPr sz="1600"/>
            </a:lvl4pPr>
          </a:lstStyle>
          <a:p>
            <a:pPr lvl="0"/>
            <a:r>
              <a:rPr lang="en-CA" dirty="0"/>
              <a:t>Click to edit content. Use this slide only for presentations that are being sent out for ample reading – never when using this as supporting slides for a stand-up presentation. </a:t>
            </a:r>
          </a:p>
        </p:txBody>
      </p:sp>
      <p:sp>
        <p:nvSpPr>
          <p:cNvPr id="32" name="Text Placeholder 6"/>
          <p:cNvSpPr>
            <a:spLocks noGrp="1"/>
          </p:cNvSpPr>
          <p:nvPr>
            <p:ph type="body" sz="quarter" idx="35" hasCustomPrompt="1"/>
          </p:nvPr>
        </p:nvSpPr>
        <p:spPr>
          <a:xfrm>
            <a:off x="5807946" y="5147735"/>
            <a:ext cx="4643998" cy="710671"/>
          </a:xfrm>
        </p:spPr>
        <p:txBody>
          <a:bodyPr/>
          <a:lstStyle>
            <a:lvl1pPr>
              <a:defRPr sz="2100" b="1">
                <a:solidFill>
                  <a:srgbClr val="599A83"/>
                </a:solidFill>
              </a:defRPr>
            </a:lvl1pPr>
          </a:lstStyle>
          <a:p>
            <a:pPr lvl="0"/>
            <a:r>
              <a:rPr lang="en-CA" dirty="0"/>
              <a:t>Bulk content columns always have subtitles</a:t>
            </a:r>
          </a:p>
        </p:txBody>
      </p:sp>
      <p:sp>
        <p:nvSpPr>
          <p:cNvPr id="2" name="Title 1"/>
          <p:cNvSpPr>
            <a:spLocks noGrp="1"/>
          </p:cNvSpPr>
          <p:nvPr>
            <p:ph type="title" hasCustomPrompt="1"/>
          </p:nvPr>
        </p:nvSpPr>
        <p:spPr>
          <a:xfrm>
            <a:off x="812881" y="768365"/>
            <a:ext cx="9475914" cy="1335973"/>
          </a:xfrm>
        </p:spPr>
        <p:txBody>
          <a:bodyPr anchor="t">
            <a:noAutofit/>
          </a:bodyPr>
          <a:lstStyle>
            <a:lvl1pPr>
              <a:defRPr sz="4800" b="1" baseline="0">
                <a:solidFill>
                  <a:srgbClr val="00673E"/>
                </a:solidFill>
              </a:defRPr>
            </a:lvl1pPr>
          </a:lstStyle>
          <a:p>
            <a:r>
              <a:rPr lang="en-CA" dirty="0"/>
              <a:t>This is a 6-point bulk content slide for long content.</a:t>
            </a:r>
            <a:endParaRPr lang="en-US" dirty="0"/>
          </a:p>
        </p:txBody>
      </p:sp>
      <p:sp>
        <p:nvSpPr>
          <p:cNvPr id="12" name="Text Placeholder 5"/>
          <p:cNvSpPr>
            <a:spLocks noGrp="1"/>
          </p:cNvSpPr>
          <p:nvPr>
            <p:ph type="body" sz="quarter" idx="15" hasCustomPrompt="1"/>
          </p:nvPr>
        </p:nvSpPr>
        <p:spPr>
          <a:xfrm>
            <a:off x="812882" y="3115732"/>
            <a:ext cx="4673339" cy="1697939"/>
          </a:xfrm>
        </p:spPr>
        <p:txBody>
          <a:bodyPr/>
          <a:lstStyle>
            <a:lvl1pPr>
              <a:spcBef>
                <a:spcPts val="1704"/>
              </a:spcBef>
              <a:defRPr sz="2100" baseline="0"/>
            </a:lvl1pPr>
            <a:lvl2pPr>
              <a:defRPr sz="2100"/>
            </a:lvl2pPr>
            <a:lvl3pPr marL="2020367" indent="-457200">
              <a:buFont typeface="Arial"/>
              <a:buChar char="•"/>
              <a:defRPr sz="2100"/>
            </a:lvl3pPr>
            <a:lvl4pPr>
              <a:spcBef>
                <a:spcPts val="900"/>
              </a:spcBef>
              <a:defRPr sz="1600"/>
            </a:lvl4pPr>
          </a:lstStyle>
          <a:p>
            <a:pPr lvl="0"/>
            <a:r>
              <a:rPr lang="en-CA" dirty="0"/>
              <a:t>Click to edit content. Use this slide only for presentations that are being sent out for ample reading – never when using this as supporting slides for a stand-up presentation. </a:t>
            </a:r>
          </a:p>
        </p:txBody>
      </p:sp>
      <p:sp>
        <p:nvSpPr>
          <p:cNvPr id="14" name="Text Placeholder 5"/>
          <p:cNvSpPr>
            <a:spLocks noGrp="1"/>
          </p:cNvSpPr>
          <p:nvPr>
            <p:ph type="body" sz="quarter" idx="18" hasCustomPrompt="1"/>
          </p:nvPr>
        </p:nvSpPr>
        <p:spPr>
          <a:xfrm>
            <a:off x="10786183" y="3115732"/>
            <a:ext cx="4658525" cy="1697939"/>
          </a:xfrm>
        </p:spPr>
        <p:txBody>
          <a:bodyPr/>
          <a:lstStyle>
            <a:lvl1pPr>
              <a:spcBef>
                <a:spcPts val="1704"/>
              </a:spcBef>
              <a:defRPr sz="2100" baseline="0"/>
            </a:lvl1pPr>
            <a:lvl2pPr>
              <a:defRPr sz="2100"/>
            </a:lvl2pPr>
            <a:lvl3pPr marL="2020367" indent="-457200">
              <a:buFont typeface="Arial"/>
              <a:buChar char="•"/>
              <a:defRPr sz="2100"/>
            </a:lvl3pPr>
            <a:lvl4pPr>
              <a:spcBef>
                <a:spcPts val="900"/>
              </a:spcBef>
              <a:defRPr sz="1600"/>
            </a:lvl4pPr>
          </a:lstStyle>
          <a:p>
            <a:pPr lvl="0"/>
            <a:r>
              <a:rPr lang="en-CA" dirty="0"/>
              <a:t>Click to edit content. Use this slide only for presentations that are being sent out for ample reading – never when using this as supporting slides for a stand-up presentation. </a:t>
            </a:r>
          </a:p>
        </p:txBody>
      </p:sp>
      <p:sp>
        <p:nvSpPr>
          <p:cNvPr id="15" name="Text Placeholder 6"/>
          <p:cNvSpPr>
            <a:spLocks noGrp="1"/>
          </p:cNvSpPr>
          <p:nvPr>
            <p:ph type="body" sz="quarter" idx="21" hasCustomPrompt="1"/>
          </p:nvPr>
        </p:nvSpPr>
        <p:spPr>
          <a:xfrm>
            <a:off x="812883" y="2405062"/>
            <a:ext cx="4673338" cy="710671"/>
          </a:xfrm>
        </p:spPr>
        <p:txBody>
          <a:bodyPr/>
          <a:lstStyle>
            <a:lvl1pPr>
              <a:defRPr sz="2100" b="1" baseline="0">
                <a:solidFill>
                  <a:srgbClr val="599A83"/>
                </a:solidFill>
              </a:defRPr>
            </a:lvl1pPr>
          </a:lstStyle>
          <a:p>
            <a:pPr lvl="0"/>
            <a:r>
              <a:rPr lang="en-CA" dirty="0"/>
              <a:t>Bulk content columns always have subtitles</a:t>
            </a:r>
          </a:p>
        </p:txBody>
      </p:sp>
      <p:sp>
        <p:nvSpPr>
          <p:cNvPr id="16" name="Text Placeholder 6"/>
          <p:cNvSpPr>
            <a:spLocks noGrp="1"/>
          </p:cNvSpPr>
          <p:nvPr>
            <p:ph type="body" sz="quarter" idx="22" hasCustomPrompt="1"/>
          </p:nvPr>
        </p:nvSpPr>
        <p:spPr>
          <a:xfrm>
            <a:off x="10786182" y="2405062"/>
            <a:ext cx="4658525" cy="710671"/>
          </a:xfrm>
        </p:spPr>
        <p:txBody>
          <a:bodyPr/>
          <a:lstStyle>
            <a:lvl1pPr>
              <a:defRPr sz="2100" b="1">
                <a:solidFill>
                  <a:srgbClr val="599A83"/>
                </a:solidFill>
              </a:defRPr>
            </a:lvl1pPr>
          </a:lstStyle>
          <a:p>
            <a:pPr lvl="0"/>
            <a:r>
              <a:rPr lang="en-CA" dirty="0"/>
              <a:t>Bulk content columns always have subtitles</a:t>
            </a:r>
          </a:p>
        </p:txBody>
      </p:sp>
      <p:sp>
        <p:nvSpPr>
          <p:cNvPr id="17" name="Text Placeholder 5"/>
          <p:cNvSpPr>
            <a:spLocks noGrp="1"/>
          </p:cNvSpPr>
          <p:nvPr>
            <p:ph type="body" sz="quarter" idx="24" hasCustomPrompt="1"/>
          </p:nvPr>
        </p:nvSpPr>
        <p:spPr>
          <a:xfrm>
            <a:off x="5807947" y="3115732"/>
            <a:ext cx="4643998" cy="1697939"/>
          </a:xfrm>
        </p:spPr>
        <p:txBody>
          <a:bodyPr/>
          <a:lstStyle>
            <a:lvl1pPr>
              <a:spcBef>
                <a:spcPts val="1704"/>
              </a:spcBef>
              <a:defRPr sz="2100" baseline="0"/>
            </a:lvl1pPr>
            <a:lvl2pPr>
              <a:defRPr sz="2100"/>
            </a:lvl2pPr>
            <a:lvl3pPr marL="2020367" indent="-457200">
              <a:buFont typeface="Arial"/>
              <a:buChar char="•"/>
              <a:defRPr sz="2100"/>
            </a:lvl3pPr>
            <a:lvl4pPr>
              <a:spcBef>
                <a:spcPts val="900"/>
              </a:spcBef>
              <a:defRPr sz="1600"/>
            </a:lvl4pPr>
          </a:lstStyle>
          <a:p>
            <a:pPr lvl="0"/>
            <a:r>
              <a:rPr lang="en-CA" dirty="0"/>
              <a:t>Click to edit content. Use this slide only for presentations that are being sent out for ample reading – never when using this as supporting slides for a stand-up presentation. </a:t>
            </a:r>
          </a:p>
        </p:txBody>
      </p:sp>
      <p:sp>
        <p:nvSpPr>
          <p:cNvPr id="18" name="Text Placeholder 6"/>
          <p:cNvSpPr>
            <a:spLocks noGrp="1"/>
          </p:cNvSpPr>
          <p:nvPr>
            <p:ph type="body" sz="quarter" idx="25" hasCustomPrompt="1"/>
          </p:nvPr>
        </p:nvSpPr>
        <p:spPr>
          <a:xfrm>
            <a:off x="5807946" y="2405062"/>
            <a:ext cx="4643998" cy="710671"/>
          </a:xfrm>
        </p:spPr>
        <p:txBody>
          <a:bodyPr/>
          <a:lstStyle>
            <a:lvl1pPr>
              <a:defRPr sz="2100" b="1">
                <a:solidFill>
                  <a:srgbClr val="599A83"/>
                </a:solidFill>
              </a:defRPr>
            </a:lvl1pPr>
          </a:lstStyle>
          <a:p>
            <a:pPr lvl="0"/>
            <a:r>
              <a:rPr lang="en-CA" dirty="0"/>
              <a:t>Bulk content columns always have subtitles</a:t>
            </a:r>
          </a:p>
        </p:txBody>
      </p:sp>
      <p:pic>
        <p:nvPicPr>
          <p:cNvPr id="33" name="Picture 32"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34" name="Picture 33"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35" name="Slide Number Placeholder 8"/>
          <p:cNvSpPr>
            <a:spLocks noGrp="1"/>
          </p:cNvSpPr>
          <p:nvPr>
            <p:ph type="sldNum" sz="quarter" idx="19"/>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29793717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Key Numbers Large">
    <p:bg>
      <p:bgPr>
        <a:solidFill>
          <a:schemeClr val="bg1"/>
        </a:solidFill>
        <a:effectLst/>
      </p:bgPr>
    </p:bg>
    <p:spTree>
      <p:nvGrpSpPr>
        <p:cNvPr id="1" name=""/>
        <p:cNvGrpSpPr/>
        <p:nvPr/>
      </p:nvGrpSpPr>
      <p:grpSpPr>
        <a:xfrm>
          <a:off x="0" y="0"/>
          <a:ext cx="0" cy="0"/>
          <a:chOff x="0" y="0"/>
          <a:chExt cx="0" cy="0"/>
        </a:xfrm>
      </p:grpSpPr>
      <p:sp>
        <p:nvSpPr>
          <p:cNvPr id="27" name="Text Placeholder 5"/>
          <p:cNvSpPr>
            <a:spLocks noGrp="1"/>
          </p:cNvSpPr>
          <p:nvPr>
            <p:ph type="body" sz="quarter" idx="18" hasCustomPrompt="1"/>
          </p:nvPr>
        </p:nvSpPr>
        <p:spPr>
          <a:xfrm>
            <a:off x="812882" y="3860800"/>
            <a:ext cx="4673339" cy="3679138"/>
          </a:xfrm>
        </p:spPr>
        <p:txBody>
          <a:bodyPr/>
          <a:lstStyle>
            <a:lvl1pPr>
              <a:defRPr baseline="0"/>
            </a:lvl1pPr>
            <a:lvl3pPr marL="2020367" indent="-457200">
              <a:buFont typeface="Arial"/>
              <a:buChar char="•"/>
              <a:defRPr/>
            </a:lvl3pPr>
            <a:lvl4pPr>
              <a:spcBef>
                <a:spcPts val="1104"/>
              </a:spcBef>
              <a:defRPr/>
            </a:lvl4pPr>
          </a:lstStyle>
          <a:p>
            <a:pPr lvl="0"/>
            <a:r>
              <a:rPr lang="en-CA" dirty="0"/>
              <a:t>Click to edit content. Use this slide for very brief points about the figure above.</a:t>
            </a:r>
          </a:p>
        </p:txBody>
      </p:sp>
      <p:sp>
        <p:nvSpPr>
          <p:cNvPr id="23" name="Text Placeholder 5"/>
          <p:cNvSpPr>
            <a:spLocks noGrp="1"/>
          </p:cNvSpPr>
          <p:nvPr>
            <p:ph type="body" sz="quarter" idx="19" hasCustomPrompt="1"/>
          </p:nvPr>
        </p:nvSpPr>
        <p:spPr>
          <a:xfrm>
            <a:off x="5807945" y="3860800"/>
            <a:ext cx="4644000" cy="3679138"/>
          </a:xfrm>
        </p:spPr>
        <p:txBody>
          <a:bodyPr/>
          <a:lstStyle>
            <a:lvl1pPr>
              <a:defRPr baseline="0"/>
            </a:lvl1pPr>
            <a:lvl3pPr marL="2020367" indent="-457200">
              <a:buFont typeface="Arial"/>
              <a:buChar char="•"/>
              <a:defRPr/>
            </a:lvl3pPr>
            <a:lvl4pPr>
              <a:spcBef>
                <a:spcPts val="1104"/>
              </a:spcBef>
              <a:defRPr/>
            </a:lvl4pPr>
          </a:lstStyle>
          <a:p>
            <a:pPr lvl="0"/>
            <a:r>
              <a:rPr lang="en-CA" dirty="0"/>
              <a:t>Click to edit content. Use this slide for very brief points about the figure above.</a:t>
            </a:r>
          </a:p>
        </p:txBody>
      </p:sp>
      <p:sp>
        <p:nvSpPr>
          <p:cNvPr id="26" name="Text Placeholder 5"/>
          <p:cNvSpPr>
            <a:spLocks noGrp="1"/>
          </p:cNvSpPr>
          <p:nvPr>
            <p:ph type="body" sz="quarter" idx="23" hasCustomPrompt="1"/>
          </p:nvPr>
        </p:nvSpPr>
        <p:spPr>
          <a:xfrm>
            <a:off x="10786183" y="3860800"/>
            <a:ext cx="4673448" cy="3679138"/>
          </a:xfrm>
        </p:spPr>
        <p:txBody>
          <a:bodyPr/>
          <a:lstStyle>
            <a:lvl1pPr>
              <a:spcBef>
                <a:spcPts val="1600"/>
              </a:spcBef>
              <a:defRPr baseline="0"/>
            </a:lvl1pPr>
            <a:lvl3pPr marL="2020367" indent="-457200">
              <a:buFont typeface="Arial"/>
              <a:buChar char="•"/>
              <a:defRPr/>
            </a:lvl3pPr>
            <a:lvl4pPr>
              <a:spcBef>
                <a:spcPts val="1104"/>
              </a:spcBef>
              <a:defRPr/>
            </a:lvl4pPr>
          </a:lstStyle>
          <a:p>
            <a:pPr lvl="0"/>
            <a:r>
              <a:rPr lang="en-CA" dirty="0"/>
              <a:t>Click to edit content. Use this slide for very brief points about one the figure above.</a:t>
            </a:r>
          </a:p>
        </p:txBody>
      </p:sp>
      <p:sp>
        <p:nvSpPr>
          <p:cNvPr id="10" name="Text Placeholder 9"/>
          <p:cNvSpPr>
            <a:spLocks noGrp="1"/>
          </p:cNvSpPr>
          <p:nvPr>
            <p:ph type="body" sz="quarter" idx="16" hasCustomPrompt="1"/>
          </p:nvPr>
        </p:nvSpPr>
        <p:spPr>
          <a:xfrm>
            <a:off x="812881" y="2475441"/>
            <a:ext cx="4673340" cy="1226329"/>
          </a:xfrm>
        </p:spPr>
        <p:txBody>
          <a:bodyPr anchor="b"/>
          <a:lstStyle>
            <a:lvl1pPr>
              <a:lnSpc>
                <a:spcPct val="80000"/>
              </a:lnSpc>
              <a:defRPr sz="11200">
                <a:solidFill>
                  <a:srgbClr val="599A83"/>
                </a:solidFill>
              </a:defRPr>
            </a:lvl1pPr>
          </a:lstStyle>
          <a:p>
            <a:pPr lvl="0"/>
            <a:r>
              <a:rPr lang="en-CA" dirty="0"/>
              <a:t>##</a:t>
            </a:r>
          </a:p>
        </p:txBody>
      </p:sp>
      <p:sp>
        <p:nvSpPr>
          <p:cNvPr id="21" name="Text Placeholder 9"/>
          <p:cNvSpPr>
            <a:spLocks noGrp="1"/>
          </p:cNvSpPr>
          <p:nvPr>
            <p:ph type="body" sz="quarter" idx="20" hasCustomPrompt="1"/>
          </p:nvPr>
        </p:nvSpPr>
        <p:spPr>
          <a:xfrm>
            <a:off x="5807945" y="2475441"/>
            <a:ext cx="4643999" cy="1226329"/>
          </a:xfrm>
        </p:spPr>
        <p:txBody>
          <a:bodyPr anchor="b"/>
          <a:lstStyle>
            <a:lvl1pPr>
              <a:lnSpc>
                <a:spcPct val="80000"/>
              </a:lnSpc>
              <a:defRPr sz="11200">
                <a:solidFill>
                  <a:srgbClr val="599A83"/>
                </a:solidFill>
              </a:defRPr>
            </a:lvl1pPr>
          </a:lstStyle>
          <a:p>
            <a:pPr lvl="0"/>
            <a:r>
              <a:rPr lang="en-CA" dirty="0"/>
              <a:t>##%</a:t>
            </a:r>
          </a:p>
        </p:txBody>
      </p:sp>
      <p:sp>
        <p:nvSpPr>
          <p:cNvPr id="24" name="Text Placeholder 9"/>
          <p:cNvSpPr>
            <a:spLocks noGrp="1"/>
          </p:cNvSpPr>
          <p:nvPr>
            <p:ph type="body" sz="quarter" idx="22" hasCustomPrompt="1"/>
          </p:nvPr>
        </p:nvSpPr>
        <p:spPr>
          <a:xfrm>
            <a:off x="10786183" y="2475441"/>
            <a:ext cx="4673448" cy="1226329"/>
          </a:xfrm>
        </p:spPr>
        <p:txBody>
          <a:bodyPr anchor="b"/>
          <a:lstStyle>
            <a:lvl1pPr>
              <a:lnSpc>
                <a:spcPct val="80000"/>
              </a:lnSpc>
              <a:defRPr sz="11200">
                <a:solidFill>
                  <a:srgbClr val="599A83"/>
                </a:solidFill>
              </a:defRPr>
            </a:lvl1pPr>
          </a:lstStyle>
          <a:p>
            <a:pPr lvl="0"/>
            <a:r>
              <a:rPr lang="en-CA" dirty="0"/>
              <a:t>#,###</a:t>
            </a:r>
          </a:p>
        </p:txBody>
      </p:sp>
      <p:sp>
        <p:nvSpPr>
          <p:cNvPr id="28" name="Title 1"/>
          <p:cNvSpPr>
            <a:spLocks noGrp="1"/>
          </p:cNvSpPr>
          <p:nvPr>
            <p:ph type="title" hasCustomPrompt="1"/>
          </p:nvPr>
        </p:nvSpPr>
        <p:spPr>
          <a:xfrm>
            <a:off x="812881" y="768365"/>
            <a:ext cx="9475914" cy="1335973"/>
          </a:xfrm>
        </p:spPr>
        <p:txBody>
          <a:bodyPr anchor="t">
            <a:noAutofit/>
          </a:bodyPr>
          <a:lstStyle>
            <a:lvl1pPr>
              <a:defRPr sz="4800" b="1" baseline="0">
                <a:solidFill>
                  <a:srgbClr val="00673E"/>
                </a:solidFill>
              </a:defRPr>
            </a:lvl1pPr>
          </a:lstStyle>
          <a:p>
            <a:r>
              <a:rPr lang="en-CA" dirty="0"/>
              <a:t>This is a key numbers slide for short numbers.</a:t>
            </a:r>
            <a:endParaRPr lang="en-US" dirty="0"/>
          </a:p>
        </p:txBody>
      </p:sp>
      <p:pic>
        <p:nvPicPr>
          <p:cNvPr id="33" name="Picture 32"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34" name="Picture 33"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35" name="Slide Number Placeholder 8"/>
          <p:cNvSpPr>
            <a:spLocks noGrp="1"/>
          </p:cNvSpPr>
          <p:nvPr>
            <p:ph type="sldNum" sz="quarter" idx="24"/>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31326428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Key Numbers Medium">
    <p:bg>
      <p:bgPr>
        <a:solidFill>
          <a:schemeClr val="bg1"/>
        </a:solidFill>
        <a:effectLst/>
      </p:bgPr>
    </p:bg>
    <p:spTree>
      <p:nvGrpSpPr>
        <p:cNvPr id="1" name=""/>
        <p:cNvGrpSpPr/>
        <p:nvPr/>
      </p:nvGrpSpPr>
      <p:grpSpPr>
        <a:xfrm>
          <a:off x="0" y="0"/>
          <a:ext cx="0" cy="0"/>
          <a:chOff x="0" y="0"/>
          <a:chExt cx="0" cy="0"/>
        </a:xfrm>
      </p:grpSpPr>
      <p:sp>
        <p:nvSpPr>
          <p:cNvPr id="27" name="Text Placeholder 5"/>
          <p:cNvSpPr>
            <a:spLocks noGrp="1"/>
          </p:cNvSpPr>
          <p:nvPr>
            <p:ph type="body" sz="quarter" idx="18" hasCustomPrompt="1"/>
          </p:nvPr>
        </p:nvSpPr>
        <p:spPr>
          <a:xfrm>
            <a:off x="812882" y="3701769"/>
            <a:ext cx="4673339" cy="3838169"/>
          </a:xfrm>
        </p:spPr>
        <p:txBody>
          <a:bodyPr/>
          <a:lstStyle>
            <a:lvl1pPr>
              <a:defRPr baseline="0"/>
            </a:lvl1pPr>
            <a:lvl3pPr marL="2020367" indent="-457200">
              <a:buFont typeface="Arial"/>
              <a:buChar char="•"/>
              <a:defRPr/>
            </a:lvl3pPr>
            <a:lvl4pPr>
              <a:spcBef>
                <a:spcPts val="1104"/>
              </a:spcBef>
              <a:defRPr/>
            </a:lvl4pPr>
          </a:lstStyle>
          <a:p>
            <a:pPr lvl="0"/>
            <a:r>
              <a:rPr lang="en-CA" dirty="0"/>
              <a:t>Click to edit content. Use this slide for very brief points about the figure above.</a:t>
            </a:r>
          </a:p>
        </p:txBody>
      </p:sp>
      <p:sp>
        <p:nvSpPr>
          <p:cNvPr id="23" name="Text Placeholder 5"/>
          <p:cNvSpPr>
            <a:spLocks noGrp="1"/>
          </p:cNvSpPr>
          <p:nvPr>
            <p:ph type="body" sz="quarter" idx="19" hasCustomPrompt="1"/>
          </p:nvPr>
        </p:nvSpPr>
        <p:spPr>
          <a:xfrm>
            <a:off x="5807945" y="3701769"/>
            <a:ext cx="4644000" cy="3838169"/>
          </a:xfrm>
        </p:spPr>
        <p:txBody>
          <a:bodyPr/>
          <a:lstStyle>
            <a:lvl1pPr>
              <a:defRPr baseline="0"/>
            </a:lvl1pPr>
            <a:lvl3pPr marL="2020367" indent="-457200">
              <a:buFont typeface="Arial"/>
              <a:buChar char="•"/>
              <a:defRPr/>
            </a:lvl3pPr>
            <a:lvl4pPr>
              <a:spcBef>
                <a:spcPts val="1104"/>
              </a:spcBef>
              <a:defRPr/>
            </a:lvl4pPr>
          </a:lstStyle>
          <a:p>
            <a:pPr lvl="0"/>
            <a:r>
              <a:rPr lang="en-CA" dirty="0"/>
              <a:t>Click to edit content. Use this slide for very brief points about the figure above.</a:t>
            </a:r>
          </a:p>
        </p:txBody>
      </p:sp>
      <p:sp>
        <p:nvSpPr>
          <p:cNvPr id="26" name="Text Placeholder 5"/>
          <p:cNvSpPr>
            <a:spLocks noGrp="1"/>
          </p:cNvSpPr>
          <p:nvPr>
            <p:ph type="body" sz="quarter" idx="23" hasCustomPrompt="1"/>
          </p:nvPr>
        </p:nvSpPr>
        <p:spPr>
          <a:xfrm>
            <a:off x="10786183" y="3701769"/>
            <a:ext cx="4673448" cy="3838169"/>
          </a:xfrm>
        </p:spPr>
        <p:txBody>
          <a:bodyPr/>
          <a:lstStyle>
            <a:lvl1pPr>
              <a:spcBef>
                <a:spcPts val="1600"/>
              </a:spcBef>
              <a:defRPr baseline="0"/>
            </a:lvl1pPr>
            <a:lvl3pPr marL="2020367" indent="-457200">
              <a:buFont typeface="Arial"/>
              <a:buChar char="•"/>
              <a:defRPr/>
            </a:lvl3pPr>
            <a:lvl4pPr>
              <a:spcBef>
                <a:spcPts val="1104"/>
              </a:spcBef>
              <a:defRPr/>
            </a:lvl4pPr>
          </a:lstStyle>
          <a:p>
            <a:pPr lvl="0"/>
            <a:r>
              <a:rPr lang="en-CA" dirty="0"/>
              <a:t>Click to edit content. Use this slide for very brief points about one the figure above.</a:t>
            </a:r>
          </a:p>
        </p:txBody>
      </p:sp>
      <p:sp>
        <p:nvSpPr>
          <p:cNvPr id="10" name="Text Placeholder 9"/>
          <p:cNvSpPr>
            <a:spLocks noGrp="1"/>
          </p:cNvSpPr>
          <p:nvPr>
            <p:ph type="body" sz="quarter" idx="16" hasCustomPrompt="1"/>
          </p:nvPr>
        </p:nvSpPr>
        <p:spPr>
          <a:xfrm>
            <a:off x="812881" y="2441575"/>
            <a:ext cx="4673340" cy="1260195"/>
          </a:xfrm>
        </p:spPr>
        <p:txBody>
          <a:bodyPr anchor="t"/>
          <a:lstStyle>
            <a:lvl1pPr>
              <a:lnSpc>
                <a:spcPct val="80000"/>
              </a:lnSpc>
              <a:defRPr sz="7200">
                <a:solidFill>
                  <a:srgbClr val="599A83"/>
                </a:solidFill>
              </a:defRPr>
            </a:lvl1pPr>
          </a:lstStyle>
          <a:p>
            <a:pPr lvl="0"/>
            <a:r>
              <a:rPr lang="en-CA" dirty="0"/>
              <a:t>$##,###</a:t>
            </a:r>
          </a:p>
        </p:txBody>
      </p:sp>
      <p:sp>
        <p:nvSpPr>
          <p:cNvPr id="21" name="Text Placeholder 9"/>
          <p:cNvSpPr>
            <a:spLocks noGrp="1"/>
          </p:cNvSpPr>
          <p:nvPr>
            <p:ph type="body" sz="quarter" idx="20" hasCustomPrompt="1"/>
          </p:nvPr>
        </p:nvSpPr>
        <p:spPr>
          <a:xfrm>
            <a:off x="5807945" y="2475441"/>
            <a:ext cx="4643999" cy="1226329"/>
          </a:xfrm>
        </p:spPr>
        <p:txBody>
          <a:bodyPr anchor="t"/>
          <a:lstStyle>
            <a:lvl1pPr>
              <a:lnSpc>
                <a:spcPct val="80000"/>
              </a:lnSpc>
              <a:defRPr sz="7200">
                <a:solidFill>
                  <a:srgbClr val="599A83"/>
                </a:solidFill>
              </a:defRPr>
            </a:lvl1pPr>
          </a:lstStyle>
          <a:p>
            <a:pPr lvl="0"/>
            <a:r>
              <a:rPr lang="en-CA" dirty="0"/>
              <a:t>#,####%</a:t>
            </a:r>
          </a:p>
        </p:txBody>
      </p:sp>
      <p:sp>
        <p:nvSpPr>
          <p:cNvPr id="24" name="Text Placeholder 9"/>
          <p:cNvSpPr>
            <a:spLocks noGrp="1"/>
          </p:cNvSpPr>
          <p:nvPr>
            <p:ph type="body" sz="quarter" idx="22" hasCustomPrompt="1"/>
          </p:nvPr>
        </p:nvSpPr>
        <p:spPr>
          <a:xfrm>
            <a:off x="10786183" y="2475441"/>
            <a:ext cx="4673448" cy="1226329"/>
          </a:xfrm>
        </p:spPr>
        <p:txBody>
          <a:bodyPr anchor="t"/>
          <a:lstStyle>
            <a:lvl1pPr>
              <a:lnSpc>
                <a:spcPct val="80000"/>
              </a:lnSpc>
              <a:defRPr sz="7200">
                <a:solidFill>
                  <a:srgbClr val="599A83"/>
                </a:solidFill>
              </a:defRPr>
            </a:lvl1pPr>
          </a:lstStyle>
          <a:p>
            <a:pPr lvl="0"/>
            <a:r>
              <a:rPr lang="en-CA" dirty="0"/>
              <a:t>#,###,####</a:t>
            </a:r>
          </a:p>
        </p:txBody>
      </p:sp>
      <p:sp>
        <p:nvSpPr>
          <p:cNvPr id="28" name="Title 1"/>
          <p:cNvSpPr>
            <a:spLocks noGrp="1"/>
          </p:cNvSpPr>
          <p:nvPr>
            <p:ph type="title" hasCustomPrompt="1"/>
          </p:nvPr>
        </p:nvSpPr>
        <p:spPr>
          <a:xfrm>
            <a:off x="812881" y="768365"/>
            <a:ext cx="9475914" cy="1335973"/>
          </a:xfrm>
        </p:spPr>
        <p:txBody>
          <a:bodyPr anchor="t">
            <a:noAutofit/>
          </a:bodyPr>
          <a:lstStyle>
            <a:lvl1pPr>
              <a:defRPr sz="4800" b="1" baseline="0">
                <a:solidFill>
                  <a:srgbClr val="00673E"/>
                </a:solidFill>
              </a:defRPr>
            </a:lvl1pPr>
          </a:lstStyle>
          <a:p>
            <a:r>
              <a:rPr lang="en-CA" dirty="0"/>
              <a:t>This is a key numbers slide for long numbers.</a:t>
            </a:r>
            <a:endParaRPr lang="en-US" dirty="0"/>
          </a:p>
        </p:txBody>
      </p:sp>
      <p:pic>
        <p:nvPicPr>
          <p:cNvPr id="15" name="Picture 14"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16" name="Picture 15"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17" name="Slide Number Placeholder 8"/>
          <p:cNvSpPr>
            <a:spLocks noGrp="1"/>
          </p:cNvSpPr>
          <p:nvPr>
            <p:ph type="sldNum" sz="quarter" idx="24"/>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3533607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eparator">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4" name="Picture 13" descr="swoosh-85.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015978"/>
            <a:ext cx="16257588" cy="1739093"/>
          </a:xfrm>
          <a:prstGeom prst="rect">
            <a:avLst/>
          </a:prstGeom>
        </p:spPr>
      </p:pic>
      <p:sp>
        <p:nvSpPr>
          <p:cNvPr id="2" name="Title 1"/>
          <p:cNvSpPr>
            <a:spLocks noGrp="1"/>
          </p:cNvSpPr>
          <p:nvPr>
            <p:ph type="title" hasCustomPrompt="1"/>
          </p:nvPr>
        </p:nvSpPr>
        <p:spPr>
          <a:xfrm>
            <a:off x="812880" y="2059516"/>
            <a:ext cx="9668513" cy="1816101"/>
          </a:xfrm>
        </p:spPr>
        <p:txBody>
          <a:bodyPr anchor="b">
            <a:noAutofit/>
          </a:bodyPr>
          <a:lstStyle>
            <a:lvl1pPr algn="l">
              <a:lnSpc>
                <a:spcPct val="100000"/>
              </a:lnSpc>
              <a:defRPr sz="4800" b="1" cap="none" baseline="0">
                <a:solidFill>
                  <a:srgbClr val="FFFFFF"/>
                </a:solidFill>
              </a:defRPr>
            </a:lvl1pPr>
          </a:lstStyle>
          <a:p>
            <a:r>
              <a:rPr lang="en-CA" dirty="0"/>
              <a:t>Chapter or Section title</a:t>
            </a:r>
            <a:endParaRPr lang="en-US" dirty="0"/>
          </a:p>
        </p:txBody>
      </p:sp>
      <p:sp>
        <p:nvSpPr>
          <p:cNvPr id="3" name="Text Placeholder 2"/>
          <p:cNvSpPr>
            <a:spLocks noGrp="1"/>
          </p:cNvSpPr>
          <p:nvPr>
            <p:ph type="body" idx="1" hasCustomPrompt="1"/>
          </p:nvPr>
        </p:nvSpPr>
        <p:spPr>
          <a:xfrm>
            <a:off x="812881" y="4083762"/>
            <a:ext cx="9668512" cy="2000250"/>
          </a:xfrm>
        </p:spPr>
        <p:txBody>
          <a:bodyPr lIns="0" tIns="0" rIns="0" bIns="0" anchor="t"/>
          <a:lstStyle>
            <a:lvl1pPr marL="0" indent="0">
              <a:lnSpc>
                <a:spcPct val="100000"/>
              </a:lnSpc>
              <a:buNone/>
              <a:defRPr sz="3400" baseline="0">
                <a:solidFill>
                  <a:srgbClr val="A6C8BC"/>
                </a:solidFill>
              </a:defRPr>
            </a:lvl1pPr>
            <a:lvl2pPr marL="781583" indent="0">
              <a:buNone/>
              <a:defRPr sz="3100">
                <a:solidFill>
                  <a:schemeClr val="tx1">
                    <a:tint val="75000"/>
                  </a:schemeClr>
                </a:solidFill>
              </a:defRPr>
            </a:lvl2pPr>
            <a:lvl3pPr marL="1563167" indent="0">
              <a:buNone/>
              <a:defRPr sz="2700">
                <a:solidFill>
                  <a:schemeClr val="tx1">
                    <a:tint val="75000"/>
                  </a:schemeClr>
                </a:solidFill>
              </a:defRPr>
            </a:lvl3pPr>
            <a:lvl4pPr marL="2344750" indent="0">
              <a:buNone/>
              <a:defRPr sz="2400">
                <a:solidFill>
                  <a:schemeClr val="tx1">
                    <a:tint val="75000"/>
                  </a:schemeClr>
                </a:solidFill>
              </a:defRPr>
            </a:lvl4pPr>
            <a:lvl5pPr marL="3126334" indent="0">
              <a:buNone/>
              <a:defRPr sz="2400">
                <a:solidFill>
                  <a:schemeClr val="tx1">
                    <a:tint val="75000"/>
                  </a:schemeClr>
                </a:solidFill>
              </a:defRPr>
            </a:lvl5pPr>
            <a:lvl6pPr marL="3907917" indent="0">
              <a:buNone/>
              <a:defRPr sz="2400">
                <a:solidFill>
                  <a:schemeClr val="tx1">
                    <a:tint val="75000"/>
                  </a:schemeClr>
                </a:solidFill>
              </a:defRPr>
            </a:lvl6pPr>
            <a:lvl7pPr marL="4689500" indent="0">
              <a:buNone/>
              <a:defRPr sz="2400">
                <a:solidFill>
                  <a:schemeClr val="tx1">
                    <a:tint val="75000"/>
                  </a:schemeClr>
                </a:solidFill>
              </a:defRPr>
            </a:lvl7pPr>
            <a:lvl8pPr marL="5471084" indent="0">
              <a:buNone/>
              <a:defRPr sz="2400">
                <a:solidFill>
                  <a:schemeClr val="tx1">
                    <a:tint val="75000"/>
                  </a:schemeClr>
                </a:solidFill>
              </a:defRPr>
            </a:lvl8pPr>
            <a:lvl9pPr marL="6252667" indent="0">
              <a:buNone/>
              <a:defRPr sz="2400">
                <a:solidFill>
                  <a:schemeClr val="tx1">
                    <a:tint val="75000"/>
                  </a:schemeClr>
                </a:solidFill>
              </a:defRPr>
            </a:lvl9pPr>
          </a:lstStyle>
          <a:p>
            <a:pPr lvl="0"/>
            <a:r>
              <a:rPr lang="en-CA" dirty="0"/>
              <a:t>Brief description or intro to this section</a:t>
            </a:r>
          </a:p>
        </p:txBody>
      </p:sp>
      <p:pic>
        <p:nvPicPr>
          <p:cNvPr id="10" name="Picture 9" descr="ac-icon.eps"/>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618893" y="689942"/>
            <a:ext cx="965199" cy="711200"/>
          </a:xfrm>
          <a:prstGeom prst="rect">
            <a:avLst/>
          </a:prstGeom>
        </p:spPr>
      </p:pic>
      <p:sp>
        <p:nvSpPr>
          <p:cNvPr id="15" name="Slide Number Placeholder 8"/>
          <p:cNvSpPr>
            <a:spLocks noGrp="1"/>
          </p:cNvSpPr>
          <p:nvPr>
            <p:ph type="sldNum" sz="quarter" idx="11"/>
          </p:nvPr>
        </p:nvSpPr>
        <p:spPr>
          <a:xfrm>
            <a:off x="199082" y="8497455"/>
            <a:ext cx="529132" cy="486834"/>
          </a:xfrm>
        </p:spPr>
        <p:txBody>
          <a:bodyPr/>
          <a:lstStyle>
            <a:lvl1pPr>
              <a:defRPr>
                <a:solidFill>
                  <a:srgbClr val="96B7A6"/>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1977389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Key Points with Icons">
    <p:bg>
      <p:bgPr>
        <a:solidFill>
          <a:schemeClr val="bg1"/>
        </a:solidFill>
        <a:effectLst/>
      </p:bgPr>
    </p:bg>
    <p:spTree>
      <p:nvGrpSpPr>
        <p:cNvPr id="1" name=""/>
        <p:cNvGrpSpPr/>
        <p:nvPr/>
      </p:nvGrpSpPr>
      <p:grpSpPr>
        <a:xfrm>
          <a:off x="0" y="0"/>
          <a:ext cx="0" cy="0"/>
          <a:chOff x="0" y="0"/>
          <a:chExt cx="0" cy="0"/>
        </a:xfrm>
      </p:grpSpPr>
      <p:sp>
        <p:nvSpPr>
          <p:cNvPr id="27" name="Text Placeholder 5"/>
          <p:cNvSpPr>
            <a:spLocks noGrp="1"/>
          </p:cNvSpPr>
          <p:nvPr>
            <p:ph type="body" sz="quarter" idx="18" hasCustomPrompt="1"/>
          </p:nvPr>
        </p:nvSpPr>
        <p:spPr>
          <a:xfrm>
            <a:off x="812882" y="4538133"/>
            <a:ext cx="4673339" cy="3001805"/>
          </a:xfrm>
        </p:spPr>
        <p:txBody>
          <a:bodyPr/>
          <a:lstStyle>
            <a:lvl1pPr>
              <a:defRPr baseline="0"/>
            </a:lvl1pPr>
            <a:lvl3pPr marL="2020367" indent="-457200">
              <a:buFont typeface="Arial"/>
              <a:buChar char="•"/>
              <a:defRPr/>
            </a:lvl3pPr>
            <a:lvl4pPr>
              <a:spcBef>
                <a:spcPts val="1104"/>
              </a:spcBef>
              <a:defRPr/>
            </a:lvl4pPr>
          </a:lstStyle>
          <a:p>
            <a:pPr lvl="0"/>
            <a:r>
              <a:rPr lang="en-CA" dirty="0"/>
              <a:t>Click to edit content. Use this slide for a brief point, illustrated by the icon above.</a:t>
            </a:r>
          </a:p>
        </p:txBody>
      </p:sp>
      <p:sp>
        <p:nvSpPr>
          <p:cNvPr id="23" name="Text Placeholder 5"/>
          <p:cNvSpPr>
            <a:spLocks noGrp="1"/>
          </p:cNvSpPr>
          <p:nvPr>
            <p:ph type="body" sz="quarter" idx="19" hasCustomPrompt="1"/>
          </p:nvPr>
        </p:nvSpPr>
        <p:spPr>
          <a:xfrm>
            <a:off x="5807945" y="4538133"/>
            <a:ext cx="4644000" cy="3001805"/>
          </a:xfrm>
        </p:spPr>
        <p:txBody>
          <a:bodyPr/>
          <a:lstStyle>
            <a:lvl1pPr>
              <a:defRPr baseline="0"/>
            </a:lvl1pPr>
            <a:lvl3pPr marL="2020367" indent="-457200">
              <a:buFont typeface="Arial"/>
              <a:buChar char="•"/>
              <a:defRPr/>
            </a:lvl3pPr>
            <a:lvl4pPr>
              <a:spcBef>
                <a:spcPts val="1104"/>
              </a:spcBef>
              <a:defRPr/>
            </a:lvl4pPr>
          </a:lstStyle>
          <a:p>
            <a:pPr lvl="0"/>
            <a:r>
              <a:rPr lang="en-CA" dirty="0"/>
              <a:t>Click to edit content. Use this slide for a brief point, illustrated by the icon above.</a:t>
            </a:r>
          </a:p>
        </p:txBody>
      </p:sp>
      <p:sp>
        <p:nvSpPr>
          <p:cNvPr id="26" name="Text Placeholder 5"/>
          <p:cNvSpPr>
            <a:spLocks noGrp="1"/>
          </p:cNvSpPr>
          <p:nvPr>
            <p:ph type="body" sz="quarter" idx="23" hasCustomPrompt="1"/>
          </p:nvPr>
        </p:nvSpPr>
        <p:spPr>
          <a:xfrm>
            <a:off x="10786183" y="4538133"/>
            <a:ext cx="4673448" cy="3001805"/>
          </a:xfrm>
        </p:spPr>
        <p:txBody>
          <a:bodyPr/>
          <a:lstStyle>
            <a:lvl1pPr>
              <a:spcBef>
                <a:spcPts val="1600"/>
              </a:spcBef>
              <a:defRPr baseline="0"/>
            </a:lvl1pPr>
            <a:lvl3pPr marL="2020367" indent="-457200">
              <a:buFont typeface="Arial"/>
              <a:buChar char="•"/>
              <a:defRPr/>
            </a:lvl3pPr>
            <a:lvl4pPr>
              <a:spcBef>
                <a:spcPts val="1104"/>
              </a:spcBef>
              <a:defRPr/>
            </a:lvl4pPr>
          </a:lstStyle>
          <a:p>
            <a:pPr lvl="0"/>
            <a:r>
              <a:rPr lang="en-CA" dirty="0"/>
              <a:t>Click to edit content. Use this slide for a brief point, illustrated by the icon above.</a:t>
            </a:r>
          </a:p>
        </p:txBody>
      </p:sp>
      <p:sp>
        <p:nvSpPr>
          <p:cNvPr id="28" name="Title 1"/>
          <p:cNvSpPr>
            <a:spLocks noGrp="1"/>
          </p:cNvSpPr>
          <p:nvPr>
            <p:ph type="title" hasCustomPrompt="1"/>
          </p:nvPr>
        </p:nvSpPr>
        <p:spPr>
          <a:xfrm>
            <a:off x="812881" y="768365"/>
            <a:ext cx="9475914" cy="1335973"/>
          </a:xfrm>
        </p:spPr>
        <p:txBody>
          <a:bodyPr anchor="t">
            <a:noAutofit/>
          </a:bodyPr>
          <a:lstStyle>
            <a:lvl1pPr>
              <a:defRPr sz="4800" b="1" baseline="0">
                <a:solidFill>
                  <a:schemeClr val="accent1"/>
                </a:solidFill>
              </a:defRPr>
            </a:lvl1pPr>
          </a:lstStyle>
          <a:p>
            <a:r>
              <a:rPr lang="en-CA" dirty="0"/>
              <a:t>This is a key point slide with icons to illustrate points.</a:t>
            </a:r>
            <a:endParaRPr lang="en-US" dirty="0"/>
          </a:p>
        </p:txBody>
      </p:sp>
      <p:sp>
        <p:nvSpPr>
          <p:cNvPr id="12" name="Oval 11"/>
          <p:cNvSpPr/>
          <p:nvPr userDrawn="1"/>
        </p:nvSpPr>
        <p:spPr>
          <a:xfrm>
            <a:off x="728135" y="2454806"/>
            <a:ext cx="1755775" cy="1755775"/>
          </a:xfrm>
          <a:prstGeom prst="ellips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Picture Placeholder 3"/>
          <p:cNvSpPr>
            <a:spLocks noGrp="1" noChangeAspect="1"/>
          </p:cNvSpPr>
          <p:nvPr>
            <p:ph type="pic" sz="quarter" idx="26" hasCustomPrompt="1"/>
          </p:nvPr>
        </p:nvSpPr>
        <p:spPr>
          <a:xfrm>
            <a:off x="1173631" y="2900693"/>
            <a:ext cx="864783" cy="864000"/>
          </a:xfrm>
        </p:spPr>
        <p:txBody>
          <a:bodyPr/>
          <a:lstStyle>
            <a:lvl1pPr>
              <a:defRPr>
                <a:solidFill>
                  <a:schemeClr val="bg1"/>
                </a:solidFill>
              </a:defRPr>
            </a:lvl1pPr>
          </a:lstStyle>
          <a:p>
            <a:r>
              <a:rPr lang="en-US" dirty="0"/>
              <a:t>Icon</a:t>
            </a:r>
          </a:p>
        </p:txBody>
      </p:sp>
      <p:sp>
        <p:nvSpPr>
          <p:cNvPr id="14" name="Oval 13"/>
          <p:cNvSpPr/>
          <p:nvPr userDrawn="1"/>
        </p:nvSpPr>
        <p:spPr>
          <a:xfrm>
            <a:off x="5723280" y="2454806"/>
            <a:ext cx="1755775" cy="1755775"/>
          </a:xfrm>
          <a:prstGeom prst="ellips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Picture Placeholder 3"/>
          <p:cNvSpPr>
            <a:spLocks noGrp="1" noChangeAspect="1"/>
          </p:cNvSpPr>
          <p:nvPr>
            <p:ph type="pic" sz="quarter" idx="27" hasCustomPrompt="1"/>
          </p:nvPr>
        </p:nvSpPr>
        <p:spPr>
          <a:xfrm>
            <a:off x="6168776" y="2900693"/>
            <a:ext cx="864782" cy="864000"/>
          </a:xfrm>
        </p:spPr>
        <p:txBody>
          <a:bodyPr/>
          <a:lstStyle>
            <a:lvl1pPr>
              <a:defRPr>
                <a:solidFill>
                  <a:schemeClr val="bg1"/>
                </a:solidFill>
              </a:defRPr>
            </a:lvl1pPr>
          </a:lstStyle>
          <a:p>
            <a:r>
              <a:rPr lang="en-US" dirty="0"/>
              <a:t>Icon</a:t>
            </a:r>
          </a:p>
        </p:txBody>
      </p:sp>
      <p:sp>
        <p:nvSpPr>
          <p:cNvPr id="16" name="Oval 15"/>
          <p:cNvSpPr/>
          <p:nvPr userDrawn="1"/>
        </p:nvSpPr>
        <p:spPr>
          <a:xfrm>
            <a:off x="10701518" y="2454806"/>
            <a:ext cx="1755775" cy="1755775"/>
          </a:xfrm>
          <a:prstGeom prst="ellips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7" name="Picture Placeholder 3"/>
          <p:cNvSpPr>
            <a:spLocks noGrp="1" noChangeAspect="1"/>
          </p:cNvSpPr>
          <p:nvPr>
            <p:ph type="pic" sz="quarter" idx="28" hasCustomPrompt="1"/>
          </p:nvPr>
        </p:nvSpPr>
        <p:spPr>
          <a:xfrm>
            <a:off x="11147405" y="2900693"/>
            <a:ext cx="864000" cy="864000"/>
          </a:xfrm>
        </p:spPr>
        <p:txBody>
          <a:bodyPr/>
          <a:lstStyle>
            <a:lvl1pPr>
              <a:defRPr>
                <a:solidFill>
                  <a:schemeClr val="bg1"/>
                </a:solidFill>
              </a:defRPr>
            </a:lvl1pPr>
          </a:lstStyle>
          <a:p>
            <a:r>
              <a:rPr lang="en-US" dirty="0"/>
              <a:t>Icon</a:t>
            </a:r>
          </a:p>
        </p:txBody>
      </p:sp>
      <p:pic>
        <p:nvPicPr>
          <p:cNvPr id="18" name="Picture 17"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19" name="Picture 18"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20" name="Slide Number Placeholder 8"/>
          <p:cNvSpPr>
            <a:spLocks noGrp="1"/>
          </p:cNvSpPr>
          <p:nvPr>
            <p:ph type="sldNum" sz="quarter" idx="29"/>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20996315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Video Slide">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3" name="Picture 2" descr="swoosh-85.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3763845"/>
            <a:ext cx="16257588" cy="1739093"/>
          </a:xfrm>
          <a:prstGeom prst="rect">
            <a:avLst/>
          </a:prstGeom>
        </p:spPr>
      </p:pic>
      <p:sp>
        <p:nvSpPr>
          <p:cNvPr id="5" name="Media Placeholder 4"/>
          <p:cNvSpPr>
            <a:spLocks noGrp="1"/>
          </p:cNvSpPr>
          <p:nvPr>
            <p:ph type="media" sz="quarter" idx="10" hasCustomPrompt="1"/>
          </p:nvPr>
        </p:nvSpPr>
        <p:spPr>
          <a:xfrm>
            <a:off x="3287077" y="829734"/>
            <a:ext cx="9683434" cy="7501466"/>
          </a:xfrm>
        </p:spPr>
        <p:txBody>
          <a:bodyPr/>
          <a:lstStyle>
            <a:lvl1pPr>
              <a:defRPr>
                <a:solidFill>
                  <a:schemeClr val="bg1"/>
                </a:solidFill>
              </a:defRPr>
            </a:lvl1pPr>
          </a:lstStyle>
          <a:p>
            <a:r>
              <a:rPr lang="en-US" dirty="0"/>
              <a:t>Click this icon to insert a video</a:t>
            </a:r>
          </a:p>
        </p:txBody>
      </p:sp>
    </p:spTree>
    <p:extLst>
      <p:ext uri="{BB962C8B-B14F-4D97-AF65-F5344CB8AC3E}">
        <p14:creationId xmlns:p14="http://schemas.microsoft.com/office/powerpoint/2010/main" val="18803090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s or Stats V1">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6" name="Picture 5" descr="swoosh-85.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3763845"/>
            <a:ext cx="16257588" cy="1739093"/>
          </a:xfrm>
          <a:prstGeom prst="rect">
            <a:avLst/>
          </a:prstGeom>
        </p:spPr>
      </p:pic>
      <p:sp>
        <p:nvSpPr>
          <p:cNvPr id="3" name="Rectangle 2"/>
          <p:cNvSpPr/>
          <p:nvPr userDrawn="1"/>
        </p:nvSpPr>
        <p:spPr>
          <a:xfrm>
            <a:off x="805366" y="838200"/>
            <a:ext cx="14646856" cy="74676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itle 1"/>
          <p:cNvSpPr>
            <a:spLocks noGrp="1"/>
          </p:cNvSpPr>
          <p:nvPr>
            <p:ph type="title" hasCustomPrompt="1"/>
          </p:nvPr>
        </p:nvSpPr>
        <p:spPr>
          <a:xfrm>
            <a:off x="3287077" y="2787076"/>
            <a:ext cx="9683434" cy="3492669"/>
          </a:xfrm>
        </p:spPr>
        <p:txBody>
          <a:bodyPr/>
          <a:lstStyle>
            <a:lvl1pPr algn="ctr">
              <a:lnSpc>
                <a:spcPct val="110000"/>
              </a:lnSpc>
              <a:defRPr sz="4800" baseline="0">
                <a:solidFill>
                  <a:srgbClr val="599A83"/>
                </a:solidFill>
              </a:defRPr>
            </a:lvl1pPr>
          </a:lstStyle>
          <a:p>
            <a:r>
              <a:rPr lang="en-CA" dirty="0"/>
              <a:t>Enter an impressive statistic or fact. e.g. 98% of Algonquin students have been hired immediately after graduation.</a:t>
            </a:r>
            <a:endParaRPr lang="en-US" dirty="0"/>
          </a:p>
        </p:txBody>
      </p:sp>
      <p:sp>
        <p:nvSpPr>
          <p:cNvPr id="7" name="Text Placeholder 6"/>
          <p:cNvSpPr>
            <a:spLocks noGrp="1"/>
          </p:cNvSpPr>
          <p:nvPr>
            <p:ph type="body" sz="quarter" idx="13" hasCustomPrompt="1"/>
          </p:nvPr>
        </p:nvSpPr>
        <p:spPr>
          <a:xfrm>
            <a:off x="3287077" y="2125170"/>
            <a:ext cx="9683434" cy="510712"/>
          </a:xfrm>
        </p:spPr>
        <p:txBody>
          <a:bodyPr anchor="ctr"/>
          <a:lstStyle>
            <a:lvl1pPr algn="ctr">
              <a:lnSpc>
                <a:spcPct val="100000"/>
              </a:lnSpc>
              <a:defRPr sz="2100" b="1">
                <a:solidFill>
                  <a:schemeClr val="tx2"/>
                </a:solidFill>
              </a:defRPr>
            </a:lvl1pPr>
          </a:lstStyle>
          <a:p>
            <a:pPr lvl="0"/>
            <a:r>
              <a:rPr lang="en-CA" dirty="0"/>
              <a:t>THIS IS THE TITLE OF YOUR STATISTIC</a:t>
            </a:r>
            <a:endParaRPr lang="en-US" dirty="0"/>
          </a:p>
        </p:txBody>
      </p:sp>
      <p:sp>
        <p:nvSpPr>
          <p:cNvPr id="9" name="Text Placeholder 8"/>
          <p:cNvSpPr>
            <a:spLocks noGrp="1"/>
          </p:cNvSpPr>
          <p:nvPr>
            <p:ph type="body" sz="quarter" idx="14" hasCustomPrompt="1"/>
          </p:nvPr>
        </p:nvSpPr>
        <p:spPr>
          <a:xfrm>
            <a:off x="3287077" y="6561978"/>
            <a:ext cx="9683434" cy="388804"/>
          </a:xfrm>
        </p:spPr>
        <p:txBody>
          <a:bodyPr anchor="ctr"/>
          <a:lstStyle>
            <a:lvl1pPr algn="ctr">
              <a:defRPr sz="1600"/>
            </a:lvl1pPr>
          </a:lstStyle>
          <a:p>
            <a:pPr lvl="0"/>
            <a:r>
              <a:rPr lang="en-CA" dirty="0"/>
              <a:t>THIS IS A SPACE FOR A CITATION OR SOURCE</a:t>
            </a:r>
            <a:endParaRPr lang="en-US" dirty="0"/>
          </a:p>
        </p:txBody>
      </p:sp>
    </p:spTree>
    <p:extLst>
      <p:ext uri="{BB962C8B-B14F-4D97-AF65-F5344CB8AC3E}">
        <p14:creationId xmlns:p14="http://schemas.microsoft.com/office/powerpoint/2010/main" val="25743703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s or Stats V2">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5" name="Picture 4" descr="swoosh-85.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3763845"/>
            <a:ext cx="16257588" cy="1739093"/>
          </a:xfrm>
          <a:prstGeom prst="rect">
            <a:avLst/>
          </a:prstGeom>
        </p:spPr>
      </p:pic>
      <p:sp>
        <p:nvSpPr>
          <p:cNvPr id="8" name="Title 1"/>
          <p:cNvSpPr>
            <a:spLocks noGrp="1"/>
          </p:cNvSpPr>
          <p:nvPr>
            <p:ph type="title" hasCustomPrompt="1"/>
          </p:nvPr>
        </p:nvSpPr>
        <p:spPr>
          <a:xfrm>
            <a:off x="3287077" y="2787076"/>
            <a:ext cx="9683434" cy="3492669"/>
          </a:xfrm>
        </p:spPr>
        <p:txBody>
          <a:bodyPr/>
          <a:lstStyle>
            <a:lvl1pPr algn="ctr">
              <a:lnSpc>
                <a:spcPct val="110000"/>
              </a:lnSpc>
              <a:defRPr sz="4800" baseline="0">
                <a:solidFill>
                  <a:srgbClr val="A6C8BC"/>
                </a:solidFill>
              </a:defRPr>
            </a:lvl1pPr>
          </a:lstStyle>
          <a:p>
            <a:r>
              <a:rPr lang="en-CA" dirty="0"/>
              <a:t>Enter an impressive statistic or fact. e.g. 98% of Algonquin students have been hired immediately after graduation.</a:t>
            </a:r>
            <a:endParaRPr lang="en-US" dirty="0"/>
          </a:p>
        </p:txBody>
      </p:sp>
      <p:sp>
        <p:nvSpPr>
          <p:cNvPr id="10" name="Text Placeholder 6"/>
          <p:cNvSpPr>
            <a:spLocks noGrp="1"/>
          </p:cNvSpPr>
          <p:nvPr>
            <p:ph type="body" sz="quarter" idx="13" hasCustomPrompt="1"/>
          </p:nvPr>
        </p:nvSpPr>
        <p:spPr>
          <a:xfrm>
            <a:off x="3287077" y="2125170"/>
            <a:ext cx="9683434" cy="510712"/>
          </a:xfrm>
        </p:spPr>
        <p:txBody>
          <a:bodyPr anchor="ctr"/>
          <a:lstStyle>
            <a:lvl1pPr algn="ctr">
              <a:lnSpc>
                <a:spcPct val="100000"/>
              </a:lnSpc>
              <a:defRPr sz="2100" b="1">
                <a:solidFill>
                  <a:schemeClr val="bg1"/>
                </a:solidFill>
              </a:defRPr>
            </a:lvl1pPr>
          </a:lstStyle>
          <a:p>
            <a:pPr lvl="0"/>
            <a:r>
              <a:rPr lang="en-CA" dirty="0"/>
              <a:t>THIS IS THE TITLE OF YOUR STATISTIC</a:t>
            </a:r>
            <a:endParaRPr lang="en-US" dirty="0"/>
          </a:p>
        </p:txBody>
      </p:sp>
      <p:sp>
        <p:nvSpPr>
          <p:cNvPr id="11" name="Text Placeholder 8"/>
          <p:cNvSpPr>
            <a:spLocks noGrp="1"/>
          </p:cNvSpPr>
          <p:nvPr>
            <p:ph type="body" sz="quarter" idx="14" hasCustomPrompt="1"/>
          </p:nvPr>
        </p:nvSpPr>
        <p:spPr>
          <a:xfrm>
            <a:off x="3287077" y="6561978"/>
            <a:ext cx="9683434" cy="388804"/>
          </a:xfrm>
        </p:spPr>
        <p:txBody>
          <a:bodyPr anchor="ctr"/>
          <a:lstStyle>
            <a:lvl1pPr algn="ctr">
              <a:defRPr sz="1600">
                <a:solidFill>
                  <a:schemeClr val="bg1"/>
                </a:solidFill>
              </a:defRPr>
            </a:lvl1pPr>
          </a:lstStyle>
          <a:p>
            <a:pPr lvl="0"/>
            <a:r>
              <a:rPr lang="en-CA" dirty="0"/>
              <a:t>THIS IS A SPACE FOR A CITATION OR SOURCE</a:t>
            </a:r>
            <a:endParaRPr lang="en-US" dirty="0"/>
          </a:p>
        </p:txBody>
      </p:sp>
    </p:spTree>
    <p:extLst>
      <p:ext uri="{BB962C8B-B14F-4D97-AF65-F5344CB8AC3E}">
        <p14:creationId xmlns:p14="http://schemas.microsoft.com/office/powerpoint/2010/main" val="5860235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Quotes or Stats V3">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3" name="Picture 2" descr="campus-scape.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965700"/>
            <a:ext cx="16256000" cy="4178300"/>
          </a:xfrm>
          <a:prstGeom prst="rect">
            <a:avLst/>
          </a:prstGeom>
        </p:spPr>
      </p:pic>
      <p:sp>
        <p:nvSpPr>
          <p:cNvPr id="5" name="Title 1"/>
          <p:cNvSpPr>
            <a:spLocks noGrp="1"/>
          </p:cNvSpPr>
          <p:nvPr>
            <p:ph type="title" hasCustomPrompt="1"/>
          </p:nvPr>
        </p:nvSpPr>
        <p:spPr>
          <a:xfrm>
            <a:off x="3287077" y="1313874"/>
            <a:ext cx="9683434" cy="3492669"/>
          </a:xfrm>
        </p:spPr>
        <p:txBody>
          <a:bodyPr/>
          <a:lstStyle>
            <a:lvl1pPr algn="ctr">
              <a:lnSpc>
                <a:spcPct val="110000"/>
              </a:lnSpc>
              <a:defRPr sz="4800" baseline="0">
                <a:solidFill>
                  <a:srgbClr val="A6C8BC"/>
                </a:solidFill>
              </a:defRPr>
            </a:lvl1pPr>
          </a:lstStyle>
          <a:p>
            <a:r>
              <a:rPr lang="en-CA" dirty="0"/>
              <a:t>Enter an impressive statistic or fact. e.g. We raised $1,000,000 this year. Highlight a number by making it bold and white.</a:t>
            </a:r>
            <a:endParaRPr lang="en-US" dirty="0"/>
          </a:p>
        </p:txBody>
      </p:sp>
      <p:sp>
        <p:nvSpPr>
          <p:cNvPr id="6" name="Text Placeholder 6"/>
          <p:cNvSpPr>
            <a:spLocks noGrp="1"/>
          </p:cNvSpPr>
          <p:nvPr>
            <p:ph type="body" sz="quarter" idx="13" hasCustomPrompt="1"/>
          </p:nvPr>
        </p:nvSpPr>
        <p:spPr>
          <a:xfrm>
            <a:off x="3287077" y="651968"/>
            <a:ext cx="9683434" cy="510712"/>
          </a:xfrm>
        </p:spPr>
        <p:txBody>
          <a:bodyPr anchor="ctr"/>
          <a:lstStyle>
            <a:lvl1pPr algn="ctr">
              <a:lnSpc>
                <a:spcPct val="100000"/>
              </a:lnSpc>
              <a:defRPr sz="2100" b="1">
                <a:solidFill>
                  <a:schemeClr val="bg1"/>
                </a:solidFill>
              </a:defRPr>
            </a:lvl1pPr>
          </a:lstStyle>
          <a:p>
            <a:pPr lvl="0"/>
            <a:r>
              <a:rPr lang="en-CA" dirty="0"/>
              <a:t>THIS IS THE TITLE OF YOUR STATISTIC</a:t>
            </a:r>
            <a:endParaRPr lang="en-US" dirty="0"/>
          </a:p>
        </p:txBody>
      </p:sp>
    </p:spTree>
    <p:extLst>
      <p:ext uri="{BB962C8B-B14F-4D97-AF65-F5344CB8AC3E}">
        <p14:creationId xmlns:p14="http://schemas.microsoft.com/office/powerpoint/2010/main" val="34219924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Quotes or Stats V4">
    <p:bg>
      <p:bgPr>
        <a:solidFill>
          <a:schemeClr val="bg1"/>
        </a:solidFill>
        <a:effectLst/>
      </p:bgPr>
    </p:bg>
    <p:spTree>
      <p:nvGrpSpPr>
        <p:cNvPr id="1" name=""/>
        <p:cNvGrpSpPr/>
        <p:nvPr/>
      </p:nvGrpSpPr>
      <p:grpSpPr>
        <a:xfrm>
          <a:off x="0" y="0"/>
          <a:ext cx="0" cy="0"/>
          <a:chOff x="0" y="0"/>
          <a:chExt cx="0" cy="0"/>
        </a:xfrm>
      </p:grpSpPr>
      <p:pic>
        <p:nvPicPr>
          <p:cNvPr id="4" name="Picture 3" descr="campus-scap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965700"/>
            <a:ext cx="16256000" cy="4178300"/>
          </a:xfrm>
          <a:prstGeom prst="rect">
            <a:avLst/>
          </a:prstGeom>
        </p:spPr>
      </p:pic>
      <p:sp>
        <p:nvSpPr>
          <p:cNvPr id="5" name="Title 1"/>
          <p:cNvSpPr>
            <a:spLocks noGrp="1"/>
          </p:cNvSpPr>
          <p:nvPr>
            <p:ph type="title" hasCustomPrompt="1"/>
          </p:nvPr>
        </p:nvSpPr>
        <p:spPr>
          <a:xfrm>
            <a:off x="3287077" y="1313874"/>
            <a:ext cx="9683434" cy="3492669"/>
          </a:xfrm>
        </p:spPr>
        <p:txBody>
          <a:bodyPr/>
          <a:lstStyle>
            <a:lvl1pPr algn="ctr">
              <a:lnSpc>
                <a:spcPct val="110000"/>
              </a:lnSpc>
              <a:defRPr sz="4800" baseline="0">
                <a:solidFill>
                  <a:srgbClr val="599A83"/>
                </a:solidFill>
              </a:defRPr>
            </a:lvl1pPr>
          </a:lstStyle>
          <a:p>
            <a:r>
              <a:rPr lang="en-CA" dirty="0"/>
              <a:t>Enter an impressive statistic or fact. e.g. We raised $1,000,000 this year. Highlight a number by making it bold and 100% green.</a:t>
            </a:r>
            <a:endParaRPr lang="en-US" dirty="0"/>
          </a:p>
        </p:txBody>
      </p:sp>
      <p:sp>
        <p:nvSpPr>
          <p:cNvPr id="6" name="Text Placeholder 6"/>
          <p:cNvSpPr>
            <a:spLocks noGrp="1"/>
          </p:cNvSpPr>
          <p:nvPr>
            <p:ph type="body" sz="quarter" idx="13" hasCustomPrompt="1"/>
          </p:nvPr>
        </p:nvSpPr>
        <p:spPr>
          <a:xfrm>
            <a:off x="3287077" y="651968"/>
            <a:ext cx="9683434" cy="510712"/>
          </a:xfrm>
        </p:spPr>
        <p:txBody>
          <a:bodyPr anchor="ctr"/>
          <a:lstStyle>
            <a:lvl1pPr algn="ctr">
              <a:lnSpc>
                <a:spcPct val="100000"/>
              </a:lnSpc>
              <a:defRPr sz="2100" b="1">
                <a:solidFill>
                  <a:schemeClr val="accent1"/>
                </a:solidFill>
              </a:defRPr>
            </a:lvl1pPr>
          </a:lstStyle>
          <a:p>
            <a:pPr lvl="0"/>
            <a:r>
              <a:rPr lang="en-CA" dirty="0"/>
              <a:t>THIS IS THE TITLE OF YOUR STATISTIC</a:t>
            </a:r>
            <a:endParaRPr lang="en-US" dirty="0"/>
          </a:p>
        </p:txBody>
      </p:sp>
    </p:spTree>
    <p:extLst>
      <p:ext uri="{BB962C8B-B14F-4D97-AF65-F5344CB8AC3E}">
        <p14:creationId xmlns:p14="http://schemas.microsoft.com/office/powerpoint/2010/main" val="40026990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otes or Stats v5">
    <p:bg>
      <p:bgRef idx="1001">
        <a:schemeClr val="bg2"/>
      </p:bgRef>
    </p:bg>
    <p:spTree>
      <p:nvGrpSpPr>
        <p:cNvPr id="1" name=""/>
        <p:cNvGrpSpPr/>
        <p:nvPr/>
      </p:nvGrpSpPr>
      <p:grpSpPr>
        <a:xfrm>
          <a:off x="0" y="0"/>
          <a:ext cx="0" cy="0"/>
          <a:chOff x="0" y="0"/>
          <a:chExt cx="0" cy="0"/>
        </a:xfrm>
      </p:grpSpPr>
      <p:sp>
        <p:nvSpPr>
          <p:cNvPr id="4" name="Picture Placeholder 3"/>
          <p:cNvSpPr>
            <a:spLocks noGrp="1"/>
          </p:cNvSpPr>
          <p:nvPr>
            <p:ph type="pic" sz="quarter" idx="15" hasCustomPrompt="1"/>
          </p:nvPr>
        </p:nvSpPr>
        <p:spPr>
          <a:xfrm>
            <a:off x="0" y="0"/>
            <a:ext cx="8127735" cy="4571404"/>
          </a:xfrm>
          <a:solidFill>
            <a:schemeClr val="bg2"/>
          </a:solidFill>
          <a:ln>
            <a:noFill/>
          </a:ln>
        </p:spPr>
        <p:txBody>
          <a:bodyPr/>
          <a:lstStyle>
            <a:lvl1pPr algn="ctr">
              <a:defRPr baseline="0">
                <a:ln>
                  <a:noFill/>
                </a:ln>
                <a:solidFill>
                  <a:schemeClr val="tx1"/>
                </a:solidFill>
              </a:defRPr>
            </a:lvl1pPr>
          </a:lstStyle>
          <a:p>
            <a:r>
              <a:rPr lang="en-US" dirty="0"/>
              <a:t>Click this icon to insert a background photo, the resize this box so it covers the whole screen. Make sure it’s good quality.</a:t>
            </a:r>
          </a:p>
        </p:txBody>
      </p:sp>
      <p:sp>
        <p:nvSpPr>
          <p:cNvPr id="12" name="Title 1"/>
          <p:cNvSpPr>
            <a:spLocks noGrp="1"/>
          </p:cNvSpPr>
          <p:nvPr>
            <p:ph type="title" hasCustomPrompt="1"/>
          </p:nvPr>
        </p:nvSpPr>
        <p:spPr>
          <a:xfrm>
            <a:off x="2980794" y="2552251"/>
            <a:ext cx="10296000" cy="4039500"/>
          </a:xfrm>
          <a:solidFill>
            <a:srgbClr val="FFFFFF"/>
          </a:solidFill>
          <a:ln>
            <a:noFill/>
          </a:ln>
          <a:effectLst>
            <a:outerShdw blurRad="381000" dir="2700000" sx="98000" sy="98000" algn="tl" rotWithShape="0">
              <a:srgbClr val="000000">
                <a:alpha val="85000"/>
              </a:srgbClr>
            </a:outerShdw>
          </a:effectLst>
        </p:spPr>
        <p:txBody>
          <a:bodyPr lIns="324000" tIns="1080000" rIns="324000" bIns="1080000"/>
          <a:lstStyle>
            <a:lvl1pPr algn="ctr">
              <a:lnSpc>
                <a:spcPct val="90000"/>
              </a:lnSpc>
              <a:defRPr sz="11200">
                <a:solidFill>
                  <a:srgbClr val="599A83"/>
                </a:solidFill>
              </a:defRPr>
            </a:lvl1pPr>
          </a:lstStyle>
          <a:p>
            <a:r>
              <a:rPr lang="en-CA" dirty="0"/>
              <a:t>$#,###,###</a:t>
            </a:r>
            <a:endParaRPr lang="en-US" dirty="0"/>
          </a:p>
        </p:txBody>
      </p:sp>
      <p:sp>
        <p:nvSpPr>
          <p:cNvPr id="10" name="Text Placeholder 6"/>
          <p:cNvSpPr>
            <a:spLocks noGrp="1"/>
          </p:cNvSpPr>
          <p:nvPr>
            <p:ph type="body" sz="quarter" idx="13" hasCustomPrompt="1"/>
          </p:nvPr>
        </p:nvSpPr>
        <p:spPr>
          <a:xfrm>
            <a:off x="3301893" y="3012628"/>
            <a:ext cx="9653802" cy="510712"/>
          </a:xfrm>
        </p:spPr>
        <p:txBody>
          <a:bodyPr anchor="ctr"/>
          <a:lstStyle>
            <a:lvl1pPr algn="ctr">
              <a:lnSpc>
                <a:spcPct val="100000"/>
              </a:lnSpc>
              <a:defRPr sz="2100" b="1" baseline="0">
                <a:solidFill>
                  <a:srgbClr val="00673E"/>
                </a:solidFill>
              </a:defRPr>
            </a:lvl1pPr>
          </a:lstStyle>
          <a:p>
            <a:pPr lvl="0"/>
            <a:r>
              <a:rPr lang="en-CA" dirty="0"/>
              <a:t>THIS IS THE TITLE OF YOUR STATISTIC</a:t>
            </a:r>
            <a:endParaRPr lang="en-US" dirty="0"/>
          </a:p>
        </p:txBody>
      </p:sp>
      <p:sp>
        <p:nvSpPr>
          <p:cNvPr id="11" name="Text Placeholder 8"/>
          <p:cNvSpPr>
            <a:spLocks noGrp="1"/>
          </p:cNvSpPr>
          <p:nvPr>
            <p:ph type="body" sz="quarter" idx="14" hasCustomPrompt="1"/>
          </p:nvPr>
        </p:nvSpPr>
        <p:spPr>
          <a:xfrm>
            <a:off x="3301893" y="5643918"/>
            <a:ext cx="9653802" cy="388804"/>
          </a:xfrm>
        </p:spPr>
        <p:txBody>
          <a:bodyPr anchor="ctr"/>
          <a:lstStyle>
            <a:lvl1pPr algn="ctr">
              <a:defRPr sz="1600">
                <a:solidFill>
                  <a:schemeClr val="bg1"/>
                </a:solidFill>
              </a:defRPr>
            </a:lvl1pPr>
          </a:lstStyle>
          <a:p>
            <a:pPr lvl="0"/>
            <a:r>
              <a:rPr lang="en-CA" dirty="0"/>
              <a:t>THIS IS A SPACE FOR A CITATION OR SOURCE</a:t>
            </a:r>
            <a:endParaRPr lang="en-US" dirty="0"/>
          </a:p>
        </p:txBody>
      </p:sp>
    </p:spTree>
    <p:extLst>
      <p:ext uri="{BB962C8B-B14F-4D97-AF65-F5344CB8AC3E}">
        <p14:creationId xmlns:p14="http://schemas.microsoft.com/office/powerpoint/2010/main" val="812104667"/>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Right-Aligned Image with Text + Title">
    <p:bg>
      <p:bgPr>
        <a:solidFill>
          <a:schemeClr val="bg1"/>
        </a:solidFill>
        <a:effectLst/>
      </p:bgPr>
    </p:bg>
    <p:spTree>
      <p:nvGrpSpPr>
        <p:cNvPr id="1" name=""/>
        <p:cNvGrpSpPr/>
        <p:nvPr/>
      </p:nvGrpSpPr>
      <p:grpSpPr>
        <a:xfrm>
          <a:off x="0" y="0"/>
          <a:ext cx="0" cy="0"/>
          <a:chOff x="0" y="0"/>
          <a:chExt cx="0" cy="0"/>
        </a:xfrm>
      </p:grpSpPr>
      <p:sp>
        <p:nvSpPr>
          <p:cNvPr id="12" name="Text Placeholder 5"/>
          <p:cNvSpPr>
            <a:spLocks noGrp="1"/>
          </p:cNvSpPr>
          <p:nvPr>
            <p:ph type="body" sz="quarter" idx="15" hasCustomPrompt="1"/>
          </p:nvPr>
        </p:nvSpPr>
        <p:spPr>
          <a:xfrm>
            <a:off x="812882" y="2404534"/>
            <a:ext cx="7484181" cy="5130800"/>
          </a:xfrm>
        </p:spPr>
        <p:txBody>
          <a:bodyPr/>
          <a:lstStyle>
            <a:lvl1pPr>
              <a:spcBef>
                <a:spcPts val="1600"/>
              </a:spcBef>
              <a:defRPr baseline="0"/>
            </a:lvl1pPr>
            <a:lvl3pPr marL="2020367" indent="-457200">
              <a:buFont typeface="Arial"/>
              <a:buChar char="•"/>
              <a:defRPr/>
            </a:lvl3pPr>
            <a:lvl4pPr>
              <a:spcBef>
                <a:spcPts val="1104"/>
              </a:spcBef>
              <a:defRPr>
                <a:solidFill>
                  <a:srgbClr val="599A83"/>
                </a:solidFill>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2" name="Title 1"/>
          <p:cNvSpPr>
            <a:spLocks noGrp="1"/>
          </p:cNvSpPr>
          <p:nvPr>
            <p:ph type="title" hasCustomPrompt="1"/>
          </p:nvPr>
        </p:nvSpPr>
        <p:spPr>
          <a:xfrm>
            <a:off x="812881" y="768365"/>
            <a:ext cx="7484182" cy="1335973"/>
          </a:xfrm>
        </p:spPr>
        <p:txBody>
          <a:bodyPr anchor="t">
            <a:noAutofit/>
          </a:bodyPr>
          <a:lstStyle>
            <a:lvl1pPr>
              <a:defRPr sz="4800" b="1" baseline="0">
                <a:solidFill>
                  <a:srgbClr val="00673E"/>
                </a:solidFill>
              </a:defRPr>
            </a:lvl1pPr>
          </a:lstStyle>
          <a:p>
            <a:r>
              <a:rPr lang="en-CA" dirty="0"/>
              <a:t>A slide with a right-aligned image</a:t>
            </a:r>
            <a:endParaRPr lang="en-US" dirty="0"/>
          </a:p>
        </p:txBody>
      </p:sp>
      <p:sp>
        <p:nvSpPr>
          <p:cNvPr id="10" name="Text Placeholder 9"/>
          <p:cNvSpPr>
            <a:spLocks noGrp="1"/>
          </p:cNvSpPr>
          <p:nvPr>
            <p:ph type="body" sz="quarter" idx="14" hasCustomPrompt="1"/>
          </p:nvPr>
        </p:nvSpPr>
        <p:spPr>
          <a:xfrm>
            <a:off x="3318825" y="6267279"/>
            <a:ext cx="4978238" cy="1268053"/>
          </a:xfrm>
        </p:spPr>
        <p:txBody>
          <a:bodyPr anchor="b"/>
          <a:lstStyle>
            <a:lvl1pPr>
              <a:defRPr sz="2100">
                <a:solidFill>
                  <a:srgbClr val="599A83"/>
                </a:solidFill>
              </a:defRPr>
            </a:lvl1pPr>
          </a:lstStyle>
          <a:p>
            <a:pPr lvl="0"/>
            <a:r>
              <a:rPr lang="en-CA" dirty="0"/>
              <a:t>An optional annotation or extra information text box</a:t>
            </a:r>
            <a:endParaRPr lang="en-US" dirty="0"/>
          </a:p>
        </p:txBody>
      </p:sp>
      <p:sp>
        <p:nvSpPr>
          <p:cNvPr id="11" name="Picture Placeholder 4"/>
          <p:cNvSpPr>
            <a:spLocks noGrp="1"/>
          </p:cNvSpPr>
          <p:nvPr>
            <p:ph type="pic" sz="quarter" idx="16" hasCustomPrompt="1"/>
          </p:nvPr>
        </p:nvSpPr>
        <p:spPr>
          <a:xfrm>
            <a:off x="9346896" y="853030"/>
            <a:ext cx="6910691" cy="6682303"/>
          </a:xfrm>
        </p:spPr>
        <p:txBody>
          <a:bodyPr/>
          <a:lstStyle>
            <a:lvl1pPr>
              <a:defRPr baseline="0"/>
            </a:lvl1pPr>
          </a:lstStyle>
          <a:p>
            <a:r>
              <a:rPr lang="en-US" dirty="0"/>
              <a:t>Click on this icon to insert a photo.</a:t>
            </a:r>
          </a:p>
        </p:txBody>
      </p:sp>
      <p:sp>
        <p:nvSpPr>
          <p:cNvPr id="13" name="Text Placeholder 8"/>
          <p:cNvSpPr>
            <a:spLocks noGrp="1"/>
          </p:cNvSpPr>
          <p:nvPr>
            <p:ph type="body" sz="quarter" idx="17" hasCustomPrompt="1"/>
          </p:nvPr>
        </p:nvSpPr>
        <p:spPr>
          <a:xfrm>
            <a:off x="9346896" y="5489054"/>
            <a:ext cx="5029037" cy="778226"/>
          </a:xfrm>
          <a:solidFill>
            <a:srgbClr val="589278"/>
          </a:solidFill>
          <a:ln>
            <a:noFill/>
          </a:ln>
        </p:spPr>
        <p:txBody>
          <a:bodyPr wrap="square" lIns="252000" tIns="252000" rIns="252000" bIns="252000" anchor="ctr">
            <a:spAutoFit/>
          </a:bodyPr>
          <a:lstStyle>
            <a:lvl1pPr>
              <a:lnSpc>
                <a:spcPct val="80000"/>
              </a:lnSpc>
              <a:defRPr sz="2100" b="1" baseline="0">
                <a:ln>
                  <a:noFill/>
                </a:ln>
                <a:solidFill>
                  <a:schemeClr val="bg1"/>
                </a:solidFill>
                <a:effectLst/>
              </a:defRPr>
            </a:lvl1pPr>
          </a:lstStyle>
          <a:p>
            <a:pPr lvl="0"/>
            <a:r>
              <a:rPr lang="en-CA" dirty="0"/>
              <a:t>Optional short caption here</a:t>
            </a:r>
            <a:endParaRPr lang="en-US" dirty="0"/>
          </a:p>
        </p:txBody>
      </p:sp>
      <p:pic>
        <p:nvPicPr>
          <p:cNvPr id="15" name="Picture 14"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16" name="Picture 15"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17" name="Slide Number Placeholder 8"/>
          <p:cNvSpPr>
            <a:spLocks noGrp="1"/>
          </p:cNvSpPr>
          <p:nvPr>
            <p:ph type="sldNum" sz="quarter" idx="19"/>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2563347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eft-Aligned Image with Text + Title">
    <p:bg>
      <p:bgPr>
        <a:solidFill>
          <a:schemeClr val="bg1"/>
        </a:solidFill>
        <a:effectLst/>
      </p:bgPr>
    </p:bg>
    <p:spTree>
      <p:nvGrpSpPr>
        <p:cNvPr id="1" name=""/>
        <p:cNvGrpSpPr/>
        <p:nvPr/>
      </p:nvGrpSpPr>
      <p:grpSpPr>
        <a:xfrm>
          <a:off x="0" y="0"/>
          <a:ext cx="0" cy="0"/>
          <a:chOff x="0" y="0"/>
          <a:chExt cx="0" cy="0"/>
        </a:xfrm>
      </p:grpSpPr>
      <p:sp>
        <p:nvSpPr>
          <p:cNvPr id="12" name="Text Placeholder 5"/>
          <p:cNvSpPr>
            <a:spLocks noGrp="1"/>
          </p:cNvSpPr>
          <p:nvPr>
            <p:ph type="body" sz="quarter" idx="15" hasCustomPrompt="1"/>
          </p:nvPr>
        </p:nvSpPr>
        <p:spPr>
          <a:xfrm>
            <a:off x="7992382" y="2404534"/>
            <a:ext cx="7484181" cy="5130800"/>
          </a:xfrm>
        </p:spPr>
        <p:txBody>
          <a:bodyPr/>
          <a:lstStyle>
            <a:lvl1pPr>
              <a:spcBef>
                <a:spcPts val="1600"/>
              </a:spcBef>
              <a:defRPr baseline="0"/>
            </a:lvl1pPr>
            <a:lvl3pPr marL="2020367" indent="-457200">
              <a:buFont typeface="Arial"/>
              <a:buChar char="•"/>
              <a:defRPr/>
            </a:lvl3pPr>
            <a:lvl4pPr>
              <a:spcBef>
                <a:spcPts val="1104"/>
              </a:spcBef>
              <a:defRPr>
                <a:solidFill>
                  <a:srgbClr val="599A83"/>
                </a:solidFill>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2" name="Title 1"/>
          <p:cNvSpPr>
            <a:spLocks noGrp="1"/>
          </p:cNvSpPr>
          <p:nvPr>
            <p:ph type="title" hasCustomPrompt="1"/>
          </p:nvPr>
        </p:nvSpPr>
        <p:spPr>
          <a:xfrm>
            <a:off x="7992381" y="768365"/>
            <a:ext cx="7484182" cy="1335973"/>
          </a:xfrm>
        </p:spPr>
        <p:txBody>
          <a:bodyPr anchor="t">
            <a:noAutofit/>
          </a:bodyPr>
          <a:lstStyle>
            <a:lvl1pPr>
              <a:defRPr sz="4800" b="1" baseline="0">
                <a:solidFill>
                  <a:srgbClr val="00673E"/>
                </a:solidFill>
              </a:defRPr>
            </a:lvl1pPr>
          </a:lstStyle>
          <a:p>
            <a:r>
              <a:rPr lang="en-CA" dirty="0"/>
              <a:t>A slide with a left-aligned image</a:t>
            </a:r>
            <a:endParaRPr lang="en-US" dirty="0"/>
          </a:p>
        </p:txBody>
      </p:sp>
      <p:sp>
        <p:nvSpPr>
          <p:cNvPr id="10" name="Text Placeholder 9"/>
          <p:cNvSpPr>
            <a:spLocks noGrp="1"/>
          </p:cNvSpPr>
          <p:nvPr>
            <p:ph type="body" sz="quarter" idx="14" hasCustomPrompt="1"/>
          </p:nvPr>
        </p:nvSpPr>
        <p:spPr>
          <a:xfrm>
            <a:off x="7992381" y="6267279"/>
            <a:ext cx="4978238" cy="1268053"/>
          </a:xfrm>
        </p:spPr>
        <p:txBody>
          <a:bodyPr anchor="b"/>
          <a:lstStyle>
            <a:lvl1pPr>
              <a:defRPr sz="2100">
                <a:solidFill>
                  <a:srgbClr val="599A83"/>
                </a:solidFill>
              </a:defRPr>
            </a:lvl1pPr>
          </a:lstStyle>
          <a:p>
            <a:pPr lvl="0"/>
            <a:r>
              <a:rPr lang="en-CA" dirty="0"/>
              <a:t>An optional annotation or extra information text box</a:t>
            </a:r>
            <a:endParaRPr lang="en-US" dirty="0"/>
          </a:p>
        </p:txBody>
      </p:sp>
      <p:sp>
        <p:nvSpPr>
          <p:cNvPr id="14" name="Picture Placeholder 4"/>
          <p:cNvSpPr>
            <a:spLocks noGrp="1"/>
          </p:cNvSpPr>
          <p:nvPr>
            <p:ph type="pic" sz="quarter" idx="16" hasCustomPrompt="1"/>
          </p:nvPr>
        </p:nvSpPr>
        <p:spPr>
          <a:xfrm>
            <a:off x="0" y="853030"/>
            <a:ext cx="6910691" cy="6682303"/>
          </a:xfrm>
        </p:spPr>
        <p:txBody>
          <a:bodyPr/>
          <a:lstStyle>
            <a:lvl1pPr>
              <a:defRPr baseline="0"/>
            </a:lvl1pPr>
          </a:lstStyle>
          <a:p>
            <a:r>
              <a:rPr lang="en-US" dirty="0"/>
              <a:t>Click on this icon to insert a photo.</a:t>
            </a:r>
          </a:p>
        </p:txBody>
      </p:sp>
      <p:sp>
        <p:nvSpPr>
          <p:cNvPr id="15" name="Text Placeholder 8"/>
          <p:cNvSpPr>
            <a:spLocks noGrp="1"/>
          </p:cNvSpPr>
          <p:nvPr>
            <p:ph type="body" sz="quarter" idx="17" hasCustomPrompt="1"/>
          </p:nvPr>
        </p:nvSpPr>
        <p:spPr>
          <a:xfrm>
            <a:off x="0" y="5489054"/>
            <a:ext cx="5029037" cy="778226"/>
          </a:xfrm>
          <a:solidFill>
            <a:srgbClr val="589278"/>
          </a:solidFill>
          <a:ln>
            <a:noFill/>
          </a:ln>
        </p:spPr>
        <p:txBody>
          <a:bodyPr wrap="square" lIns="252000" tIns="252000" rIns="252000" bIns="252000" anchor="ctr">
            <a:spAutoFit/>
          </a:bodyPr>
          <a:lstStyle>
            <a:lvl1pPr>
              <a:lnSpc>
                <a:spcPct val="80000"/>
              </a:lnSpc>
              <a:defRPr sz="2100" b="1" baseline="0">
                <a:ln>
                  <a:noFill/>
                </a:ln>
                <a:solidFill>
                  <a:schemeClr val="bg1"/>
                </a:solidFill>
                <a:effectLst/>
              </a:defRPr>
            </a:lvl1pPr>
          </a:lstStyle>
          <a:p>
            <a:pPr lvl="0"/>
            <a:r>
              <a:rPr lang="en-CA" dirty="0"/>
              <a:t>Optional short caption here</a:t>
            </a:r>
            <a:endParaRPr lang="en-US" dirty="0"/>
          </a:p>
        </p:txBody>
      </p:sp>
      <p:pic>
        <p:nvPicPr>
          <p:cNvPr id="16" name="Picture 15"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17" name="Picture 16"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18" name="Slide Number Placeholder 8"/>
          <p:cNvSpPr>
            <a:spLocks noGrp="1"/>
          </p:cNvSpPr>
          <p:nvPr>
            <p:ph type="sldNum" sz="quarter" idx="19"/>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42185459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ull Frame Photo">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idx="1" hasCustomPrompt="1"/>
          </p:nvPr>
        </p:nvSpPr>
        <p:spPr>
          <a:xfrm>
            <a:off x="1186" y="0"/>
            <a:ext cx="16256402" cy="9144000"/>
          </a:xfrm>
        </p:spPr>
        <p:txBody>
          <a:bodyPr/>
          <a:lstStyle>
            <a:lvl1pPr marL="0" indent="0">
              <a:buNone/>
              <a:defRPr sz="4000" baseline="0"/>
            </a:lvl1pPr>
            <a:lvl2pPr marL="781583" indent="0">
              <a:buNone/>
              <a:defRPr sz="4800"/>
            </a:lvl2pPr>
            <a:lvl3pPr marL="1563167" indent="0">
              <a:buNone/>
              <a:defRPr sz="4100"/>
            </a:lvl3pPr>
            <a:lvl4pPr marL="2344750" indent="0">
              <a:buNone/>
              <a:defRPr sz="3400"/>
            </a:lvl4pPr>
            <a:lvl5pPr marL="3126334" indent="0">
              <a:buNone/>
              <a:defRPr sz="3400"/>
            </a:lvl5pPr>
            <a:lvl6pPr marL="3907917" indent="0">
              <a:buNone/>
              <a:defRPr sz="3400"/>
            </a:lvl6pPr>
            <a:lvl7pPr marL="4689500" indent="0">
              <a:buNone/>
              <a:defRPr sz="3400"/>
            </a:lvl7pPr>
            <a:lvl8pPr marL="5471084" indent="0">
              <a:buNone/>
              <a:defRPr sz="3400"/>
            </a:lvl8pPr>
            <a:lvl9pPr marL="6252667" indent="0">
              <a:buNone/>
              <a:defRPr sz="3400"/>
            </a:lvl9pPr>
          </a:lstStyle>
          <a:p>
            <a:r>
              <a:rPr lang="en-US" dirty="0"/>
              <a:t>Click on this icon to insert a photo.</a:t>
            </a:r>
          </a:p>
        </p:txBody>
      </p:sp>
      <p:sp>
        <p:nvSpPr>
          <p:cNvPr id="8" name="Text Placeholder 8"/>
          <p:cNvSpPr>
            <a:spLocks noGrp="1"/>
          </p:cNvSpPr>
          <p:nvPr>
            <p:ph type="body" sz="quarter" idx="16" hasCustomPrompt="1"/>
          </p:nvPr>
        </p:nvSpPr>
        <p:spPr>
          <a:xfrm>
            <a:off x="1" y="6313857"/>
            <a:ext cx="7958408" cy="759384"/>
          </a:xfrm>
          <a:solidFill>
            <a:srgbClr val="589278"/>
          </a:solidFill>
          <a:ln>
            <a:noFill/>
          </a:ln>
        </p:spPr>
        <p:txBody>
          <a:bodyPr wrap="square" lIns="252000" tIns="180000" rIns="252000" bIns="252000" anchor="ctr">
            <a:spAutoFit/>
          </a:bodyPr>
          <a:lstStyle>
            <a:lvl1pPr>
              <a:lnSpc>
                <a:spcPct val="100000"/>
              </a:lnSpc>
              <a:defRPr sz="2100" b="1" baseline="0">
                <a:ln>
                  <a:noFill/>
                </a:ln>
                <a:solidFill>
                  <a:schemeClr val="bg1"/>
                </a:solidFill>
                <a:effectLst/>
              </a:defRPr>
            </a:lvl1pPr>
          </a:lstStyle>
          <a:p>
            <a:pPr lvl="0"/>
            <a:r>
              <a:rPr lang="en-CA" dirty="0"/>
              <a:t>Optional short caption here</a:t>
            </a:r>
            <a:endParaRPr lang="en-US" dirty="0"/>
          </a:p>
        </p:txBody>
      </p:sp>
    </p:spTree>
    <p:extLst>
      <p:ext uri="{BB962C8B-B14F-4D97-AF65-F5344CB8AC3E}">
        <p14:creationId xmlns:p14="http://schemas.microsoft.com/office/powerpoint/2010/main" val="1757585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Author">
    <p:bg>
      <p:bgPr>
        <a:solidFill>
          <a:schemeClr val="bg1"/>
        </a:solid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5" hasCustomPrompt="1"/>
          </p:nvPr>
        </p:nvSpPr>
        <p:spPr>
          <a:xfrm>
            <a:off x="3335758" y="2404534"/>
            <a:ext cx="4633424" cy="4303580"/>
          </a:xfrm>
        </p:spPr>
        <p:txBody>
          <a:bodyPr/>
          <a:lstStyle/>
          <a:p>
            <a:r>
              <a:rPr lang="en-US" dirty="0"/>
              <a:t>Author Photo</a:t>
            </a:r>
          </a:p>
        </p:txBody>
      </p:sp>
      <p:sp>
        <p:nvSpPr>
          <p:cNvPr id="11" name="Text Placeholder 10"/>
          <p:cNvSpPr>
            <a:spLocks noGrp="1"/>
          </p:cNvSpPr>
          <p:nvPr>
            <p:ph type="body" sz="quarter" idx="17" hasCustomPrompt="1"/>
          </p:nvPr>
        </p:nvSpPr>
        <p:spPr>
          <a:xfrm>
            <a:off x="8297063" y="3115733"/>
            <a:ext cx="4673448" cy="2881182"/>
          </a:xfrm>
        </p:spPr>
        <p:txBody>
          <a:bodyPr anchor="ctr"/>
          <a:lstStyle/>
          <a:p>
            <a:pPr lvl="0"/>
            <a:r>
              <a:rPr lang="en-CA" dirty="0"/>
              <a:t>Author description</a:t>
            </a:r>
          </a:p>
        </p:txBody>
      </p:sp>
      <p:sp>
        <p:nvSpPr>
          <p:cNvPr id="8" name="Title 1"/>
          <p:cNvSpPr>
            <a:spLocks noGrp="1"/>
          </p:cNvSpPr>
          <p:nvPr>
            <p:ph type="title" hasCustomPrompt="1"/>
          </p:nvPr>
        </p:nvSpPr>
        <p:spPr>
          <a:xfrm>
            <a:off x="812881" y="768365"/>
            <a:ext cx="9475914" cy="1335973"/>
          </a:xfrm>
        </p:spPr>
        <p:txBody>
          <a:bodyPr anchor="t">
            <a:noAutofit/>
          </a:bodyPr>
          <a:lstStyle>
            <a:lvl1pPr>
              <a:defRPr sz="4800" b="1" baseline="0">
                <a:solidFill>
                  <a:schemeClr val="tx2"/>
                </a:solidFill>
              </a:defRPr>
            </a:lvl1pPr>
          </a:lstStyle>
          <a:p>
            <a:r>
              <a:rPr lang="en-CA" dirty="0"/>
              <a:t>About the Author (1 author)</a:t>
            </a:r>
            <a:endParaRPr lang="en-US" dirty="0"/>
          </a:p>
        </p:txBody>
      </p:sp>
      <p:sp>
        <p:nvSpPr>
          <p:cNvPr id="7" name="Text Placeholder 6"/>
          <p:cNvSpPr>
            <a:spLocks noGrp="1"/>
          </p:cNvSpPr>
          <p:nvPr>
            <p:ph type="body" sz="quarter" idx="18" hasCustomPrompt="1"/>
          </p:nvPr>
        </p:nvSpPr>
        <p:spPr>
          <a:xfrm>
            <a:off x="8296275" y="2405062"/>
            <a:ext cx="4673600" cy="710671"/>
          </a:xfrm>
        </p:spPr>
        <p:txBody>
          <a:bodyPr/>
          <a:lstStyle>
            <a:lvl1pPr>
              <a:defRPr b="1">
                <a:solidFill>
                  <a:srgbClr val="599A83"/>
                </a:solidFill>
              </a:defRPr>
            </a:lvl1pPr>
          </a:lstStyle>
          <a:p>
            <a:pPr lvl="0"/>
            <a:r>
              <a:rPr lang="en-CA" dirty="0"/>
              <a:t>Author Name</a:t>
            </a:r>
          </a:p>
        </p:txBody>
      </p:sp>
      <p:sp>
        <p:nvSpPr>
          <p:cNvPr id="13" name="Text Placeholder 12"/>
          <p:cNvSpPr>
            <a:spLocks noGrp="1"/>
          </p:cNvSpPr>
          <p:nvPr>
            <p:ph type="body" sz="quarter" idx="19" hasCustomPrompt="1"/>
          </p:nvPr>
        </p:nvSpPr>
        <p:spPr>
          <a:xfrm>
            <a:off x="8296275" y="5997575"/>
            <a:ext cx="4673600" cy="710539"/>
          </a:xfrm>
        </p:spPr>
        <p:txBody>
          <a:bodyPr anchor="b"/>
          <a:lstStyle>
            <a:lvl1pPr>
              <a:defRPr sz="2100"/>
            </a:lvl1pPr>
          </a:lstStyle>
          <a:p>
            <a:pPr lvl="0"/>
            <a:r>
              <a:rPr lang="en-CA" dirty="0"/>
              <a:t>Author email</a:t>
            </a:r>
          </a:p>
        </p:txBody>
      </p:sp>
    </p:spTree>
    <p:extLst>
      <p:ext uri="{BB962C8B-B14F-4D97-AF65-F5344CB8AC3E}">
        <p14:creationId xmlns:p14="http://schemas.microsoft.com/office/powerpoint/2010/main" val="1698127079"/>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Photos">
    <p:bg>
      <p:bgPr>
        <a:solidFill>
          <a:schemeClr val="bg1"/>
        </a:solidFill>
        <a:effectLst/>
      </p:bgPr>
    </p:bg>
    <p:spTree>
      <p:nvGrpSpPr>
        <p:cNvPr id="1" name=""/>
        <p:cNvGrpSpPr/>
        <p:nvPr/>
      </p:nvGrpSpPr>
      <p:grpSpPr>
        <a:xfrm>
          <a:off x="0" y="0"/>
          <a:ext cx="0" cy="0"/>
          <a:chOff x="0" y="0"/>
          <a:chExt cx="0" cy="0"/>
        </a:xfrm>
      </p:grpSpPr>
      <p:pic>
        <p:nvPicPr>
          <p:cNvPr id="12" name="Picture 11" descr="swoosh-85.eps"/>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0" y="3763845"/>
            <a:ext cx="16257588" cy="1739093"/>
          </a:xfrm>
          <a:prstGeom prst="rect">
            <a:avLst/>
          </a:prstGeom>
        </p:spPr>
      </p:pic>
      <p:sp>
        <p:nvSpPr>
          <p:cNvPr id="4" name="Picture Placeholder 3"/>
          <p:cNvSpPr>
            <a:spLocks noGrp="1"/>
          </p:cNvSpPr>
          <p:nvPr>
            <p:ph type="pic" sz="quarter" idx="10" hasCustomPrompt="1"/>
          </p:nvPr>
        </p:nvSpPr>
        <p:spPr>
          <a:xfrm>
            <a:off x="8332918" y="829734"/>
            <a:ext cx="7111897" cy="6696000"/>
          </a:xfrm>
        </p:spPr>
        <p:txBody>
          <a:bodyPr/>
          <a:lstStyle/>
          <a:p>
            <a:r>
              <a:rPr lang="en-US" dirty="0"/>
              <a:t>Click on this icon to insert a photo.</a:t>
            </a:r>
          </a:p>
        </p:txBody>
      </p:sp>
      <p:sp>
        <p:nvSpPr>
          <p:cNvPr id="6" name="Picture Placeholder 5"/>
          <p:cNvSpPr>
            <a:spLocks noGrp="1"/>
          </p:cNvSpPr>
          <p:nvPr>
            <p:ph type="pic" sz="quarter" idx="11" hasCustomPrompt="1"/>
          </p:nvPr>
        </p:nvSpPr>
        <p:spPr>
          <a:xfrm>
            <a:off x="829707" y="829734"/>
            <a:ext cx="7145633" cy="6696000"/>
          </a:xfrm>
        </p:spPr>
        <p:txBody>
          <a:bodyPr/>
          <a:lstStyle/>
          <a:p>
            <a:r>
              <a:rPr lang="en-US" dirty="0"/>
              <a:t>Click on this icon to insert a photo.</a:t>
            </a:r>
          </a:p>
        </p:txBody>
      </p:sp>
      <p:sp>
        <p:nvSpPr>
          <p:cNvPr id="9" name="Text Placeholder 8"/>
          <p:cNvSpPr>
            <a:spLocks noGrp="1"/>
          </p:cNvSpPr>
          <p:nvPr>
            <p:ph type="body" sz="quarter" idx="16" hasCustomPrompt="1"/>
          </p:nvPr>
        </p:nvSpPr>
        <p:spPr>
          <a:xfrm>
            <a:off x="829707" y="5498998"/>
            <a:ext cx="4673447" cy="778226"/>
          </a:xfrm>
          <a:solidFill>
            <a:srgbClr val="589278"/>
          </a:solidFill>
          <a:ln>
            <a:noFill/>
          </a:ln>
        </p:spPr>
        <p:txBody>
          <a:bodyPr wrap="square" lIns="252000" tIns="252000" rIns="252000" bIns="252000" anchor="ctr">
            <a:spAutoFit/>
          </a:bodyPr>
          <a:lstStyle>
            <a:lvl1pPr>
              <a:lnSpc>
                <a:spcPct val="80000"/>
              </a:lnSpc>
              <a:defRPr sz="2100" b="1">
                <a:ln>
                  <a:noFill/>
                </a:ln>
                <a:solidFill>
                  <a:schemeClr val="bg1"/>
                </a:solidFill>
                <a:effectLst/>
              </a:defRPr>
            </a:lvl1pPr>
          </a:lstStyle>
          <a:p>
            <a:pPr lvl="0"/>
            <a:r>
              <a:rPr lang="en-CA" dirty="0"/>
              <a:t>Optional short caption here</a:t>
            </a:r>
            <a:endParaRPr lang="en-US" dirty="0"/>
          </a:p>
        </p:txBody>
      </p:sp>
      <p:sp>
        <p:nvSpPr>
          <p:cNvPr id="11" name="Text Placeholder 8"/>
          <p:cNvSpPr>
            <a:spLocks noGrp="1"/>
          </p:cNvSpPr>
          <p:nvPr>
            <p:ph type="body" sz="quarter" idx="18" hasCustomPrompt="1"/>
          </p:nvPr>
        </p:nvSpPr>
        <p:spPr>
          <a:xfrm>
            <a:off x="8332919" y="5498998"/>
            <a:ext cx="4654526" cy="778226"/>
          </a:xfrm>
          <a:solidFill>
            <a:srgbClr val="589278"/>
          </a:solidFill>
          <a:ln>
            <a:noFill/>
          </a:ln>
        </p:spPr>
        <p:txBody>
          <a:bodyPr wrap="square" lIns="252000" tIns="252000" rIns="252000" bIns="252000" anchor="ctr">
            <a:spAutoFit/>
          </a:bodyPr>
          <a:lstStyle>
            <a:lvl1pPr>
              <a:lnSpc>
                <a:spcPct val="80000"/>
              </a:lnSpc>
              <a:defRPr sz="2100" b="1">
                <a:ln>
                  <a:noFill/>
                </a:ln>
                <a:solidFill>
                  <a:schemeClr val="bg1"/>
                </a:solidFill>
                <a:effectLst/>
              </a:defRPr>
            </a:lvl1pPr>
          </a:lstStyle>
          <a:p>
            <a:pPr lvl="0"/>
            <a:r>
              <a:rPr lang="en-CA" dirty="0"/>
              <a:t>Optional short caption here</a:t>
            </a:r>
            <a:endParaRPr lang="en-US" dirty="0"/>
          </a:p>
        </p:txBody>
      </p:sp>
      <p:pic>
        <p:nvPicPr>
          <p:cNvPr id="16" name="Picture 15" descr="green-bar.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17" name="Picture 16" descr="ac-icon.eps"/>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18" name="Slide Number Placeholder 8"/>
          <p:cNvSpPr>
            <a:spLocks noGrp="1"/>
          </p:cNvSpPr>
          <p:nvPr>
            <p:ph type="sldNum" sz="quarter" idx="19"/>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1077262753"/>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hoto with Description">
    <p:bg>
      <p:bgPr>
        <a:solidFill>
          <a:schemeClr val="bg1"/>
        </a:solidFill>
        <a:effectLst/>
      </p:bgPr>
    </p:bg>
    <p:spTree>
      <p:nvGrpSpPr>
        <p:cNvPr id="1" name=""/>
        <p:cNvGrpSpPr/>
        <p:nvPr/>
      </p:nvGrpSpPr>
      <p:grpSpPr>
        <a:xfrm>
          <a:off x="0" y="0"/>
          <a:ext cx="0" cy="0"/>
          <a:chOff x="0" y="0"/>
          <a:chExt cx="0" cy="0"/>
        </a:xfrm>
      </p:grpSpPr>
      <p:pic>
        <p:nvPicPr>
          <p:cNvPr id="11" name="Picture 10" descr="swoosh-85.eps"/>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0" y="5194193"/>
            <a:ext cx="16257588" cy="1739093"/>
          </a:xfrm>
          <a:prstGeom prst="rect">
            <a:avLst/>
          </a:prstGeom>
        </p:spPr>
      </p:pic>
      <p:sp>
        <p:nvSpPr>
          <p:cNvPr id="12" name="Picture Placeholder 5"/>
          <p:cNvSpPr>
            <a:spLocks noGrp="1"/>
          </p:cNvSpPr>
          <p:nvPr>
            <p:ph type="pic" sz="quarter" idx="11" hasCustomPrompt="1"/>
          </p:nvPr>
        </p:nvSpPr>
        <p:spPr>
          <a:xfrm>
            <a:off x="829707" y="829734"/>
            <a:ext cx="11598955" cy="6696000"/>
          </a:xfrm>
        </p:spPr>
        <p:txBody>
          <a:bodyPr/>
          <a:lstStyle>
            <a:lvl1pPr>
              <a:defRPr baseline="0"/>
            </a:lvl1pPr>
          </a:lstStyle>
          <a:p>
            <a:r>
              <a:rPr lang="en-US" dirty="0"/>
              <a:t>Click on this icon to insert a photo.</a:t>
            </a:r>
          </a:p>
        </p:txBody>
      </p:sp>
      <p:sp>
        <p:nvSpPr>
          <p:cNvPr id="13" name="Text Placeholder 8"/>
          <p:cNvSpPr>
            <a:spLocks noGrp="1"/>
          </p:cNvSpPr>
          <p:nvPr>
            <p:ph type="body" sz="quarter" idx="16" hasCustomPrompt="1"/>
          </p:nvPr>
        </p:nvSpPr>
        <p:spPr>
          <a:xfrm>
            <a:off x="829707" y="5498998"/>
            <a:ext cx="4673447" cy="778226"/>
          </a:xfrm>
          <a:solidFill>
            <a:srgbClr val="589278"/>
          </a:solidFill>
          <a:ln>
            <a:noFill/>
          </a:ln>
        </p:spPr>
        <p:txBody>
          <a:bodyPr wrap="square" lIns="252000" tIns="252000" rIns="252000" bIns="252000" anchor="ctr">
            <a:spAutoFit/>
          </a:bodyPr>
          <a:lstStyle>
            <a:lvl1pPr>
              <a:lnSpc>
                <a:spcPct val="80000"/>
              </a:lnSpc>
              <a:defRPr sz="2100" b="1">
                <a:ln>
                  <a:noFill/>
                </a:ln>
                <a:solidFill>
                  <a:schemeClr val="bg1"/>
                </a:solidFill>
                <a:effectLst/>
              </a:defRPr>
            </a:lvl1pPr>
          </a:lstStyle>
          <a:p>
            <a:pPr lvl="0"/>
            <a:r>
              <a:rPr lang="en-CA" dirty="0"/>
              <a:t>Optional short caption here</a:t>
            </a:r>
            <a:endParaRPr lang="en-US" dirty="0"/>
          </a:p>
        </p:txBody>
      </p:sp>
      <p:sp>
        <p:nvSpPr>
          <p:cNvPr id="14" name="Text Placeholder 9"/>
          <p:cNvSpPr>
            <a:spLocks noGrp="1"/>
          </p:cNvSpPr>
          <p:nvPr>
            <p:ph type="body" sz="quarter" idx="14" hasCustomPrompt="1"/>
          </p:nvPr>
        </p:nvSpPr>
        <p:spPr>
          <a:xfrm>
            <a:off x="13104841" y="735011"/>
            <a:ext cx="2339868" cy="6800322"/>
          </a:xfrm>
        </p:spPr>
        <p:txBody>
          <a:bodyPr/>
          <a:lstStyle>
            <a:lvl1pPr>
              <a:spcBef>
                <a:spcPts val="1700"/>
              </a:spcBef>
              <a:defRPr sz="2100">
                <a:solidFill>
                  <a:srgbClr val="599A83"/>
                </a:solidFill>
              </a:defRPr>
            </a:lvl1pPr>
          </a:lstStyle>
          <a:p>
            <a:pPr lvl="0"/>
            <a:r>
              <a:rPr lang="en-CA" dirty="0"/>
              <a:t>An optional annotation or extra information text box</a:t>
            </a:r>
            <a:endParaRPr lang="en-US" dirty="0"/>
          </a:p>
        </p:txBody>
      </p:sp>
      <p:pic>
        <p:nvPicPr>
          <p:cNvPr id="19" name="Picture 18" descr="green-bar.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20" name="Picture 19" descr="ac-icon.eps"/>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21" name="Slide Number Placeholder 8"/>
          <p:cNvSpPr>
            <a:spLocks noGrp="1"/>
          </p:cNvSpPr>
          <p:nvPr>
            <p:ph type="sldNum" sz="quarter" idx="19"/>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1807220022"/>
      </p:ext>
    </p:extLst>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Graphic + Title and Description">
    <p:bg>
      <p:bgPr>
        <a:solidFill>
          <a:schemeClr val="bg1"/>
        </a:solidFill>
        <a:effectLst/>
      </p:bgPr>
    </p:bg>
    <p:spTree>
      <p:nvGrpSpPr>
        <p:cNvPr id="1" name=""/>
        <p:cNvGrpSpPr/>
        <p:nvPr/>
      </p:nvGrpSpPr>
      <p:grpSpPr>
        <a:xfrm>
          <a:off x="0" y="0"/>
          <a:ext cx="0" cy="0"/>
          <a:chOff x="0" y="0"/>
          <a:chExt cx="0" cy="0"/>
        </a:xfrm>
      </p:grpSpPr>
      <p:pic>
        <p:nvPicPr>
          <p:cNvPr id="12" name="Picture 11" descr="swoosh-85.eps"/>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0" y="5194193"/>
            <a:ext cx="16257588" cy="1739093"/>
          </a:xfrm>
          <a:prstGeom prst="rect">
            <a:avLst/>
          </a:prstGeom>
        </p:spPr>
      </p:pic>
      <p:sp>
        <p:nvSpPr>
          <p:cNvPr id="13" name="Picture Placeholder 5"/>
          <p:cNvSpPr>
            <a:spLocks noGrp="1"/>
          </p:cNvSpPr>
          <p:nvPr>
            <p:ph type="pic" sz="quarter" idx="11" hasCustomPrompt="1"/>
          </p:nvPr>
        </p:nvSpPr>
        <p:spPr>
          <a:xfrm>
            <a:off x="829708" y="2404534"/>
            <a:ext cx="9459088" cy="5121200"/>
          </a:xfrm>
        </p:spPr>
        <p:txBody>
          <a:bodyPr/>
          <a:lstStyle/>
          <a:p>
            <a:r>
              <a:rPr lang="en-US" dirty="0"/>
              <a:t>Click on this icon to insert a graphic.</a:t>
            </a:r>
          </a:p>
        </p:txBody>
      </p:sp>
      <p:sp>
        <p:nvSpPr>
          <p:cNvPr id="20" name="Title 1"/>
          <p:cNvSpPr>
            <a:spLocks noGrp="1"/>
          </p:cNvSpPr>
          <p:nvPr>
            <p:ph type="title" hasCustomPrompt="1"/>
          </p:nvPr>
        </p:nvSpPr>
        <p:spPr>
          <a:xfrm>
            <a:off x="812881" y="768365"/>
            <a:ext cx="9475914" cy="1335973"/>
          </a:xfrm>
        </p:spPr>
        <p:txBody>
          <a:bodyPr anchor="t">
            <a:noAutofit/>
          </a:bodyPr>
          <a:lstStyle>
            <a:lvl1pPr>
              <a:defRPr sz="4800" b="1" baseline="0">
                <a:solidFill>
                  <a:srgbClr val="00673E"/>
                </a:solidFill>
              </a:defRPr>
            </a:lvl1pPr>
          </a:lstStyle>
          <a:p>
            <a:r>
              <a:rPr lang="en-CA" dirty="0"/>
              <a:t>This is graphic slide with a title and optional annotation</a:t>
            </a:r>
            <a:endParaRPr lang="en-US" dirty="0"/>
          </a:p>
        </p:txBody>
      </p:sp>
      <p:sp>
        <p:nvSpPr>
          <p:cNvPr id="23" name="Text Placeholder 9"/>
          <p:cNvSpPr>
            <a:spLocks noGrp="1"/>
          </p:cNvSpPr>
          <p:nvPr>
            <p:ph type="body" sz="quarter" idx="14" hasCustomPrompt="1"/>
          </p:nvPr>
        </p:nvSpPr>
        <p:spPr>
          <a:xfrm>
            <a:off x="13104841" y="735011"/>
            <a:ext cx="2339868" cy="6800322"/>
          </a:xfrm>
        </p:spPr>
        <p:txBody>
          <a:bodyPr/>
          <a:lstStyle>
            <a:lvl1pPr>
              <a:spcBef>
                <a:spcPts val="1700"/>
              </a:spcBef>
              <a:defRPr sz="2100">
                <a:solidFill>
                  <a:srgbClr val="599A83"/>
                </a:solidFill>
              </a:defRPr>
            </a:lvl1pPr>
          </a:lstStyle>
          <a:p>
            <a:pPr lvl="0"/>
            <a:r>
              <a:rPr lang="en-CA" dirty="0"/>
              <a:t>An optional annotation or extra information text box</a:t>
            </a:r>
            <a:endParaRPr lang="en-US" dirty="0"/>
          </a:p>
        </p:txBody>
      </p:sp>
      <p:pic>
        <p:nvPicPr>
          <p:cNvPr id="24" name="Picture 23" descr="green-bar.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25" name="Picture 24" descr="ac-icon.eps"/>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26" name="Slide Number Placeholder 8"/>
          <p:cNvSpPr>
            <a:spLocks noGrp="1"/>
          </p:cNvSpPr>
          <p:nvPr>
            <p:ph type="sldNum" sz="quarter" idx="19"/>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55613075"/>
      </p:ext>
    </p:extLst>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able or Chart">
    <p:bg>
      <p:bgRef idx="1001">
        <a:schemeClr val="bg1"/>
      </p:bgRef>
    </p:bg>
    <p:spTree>
      <p:nvGrpSpPr>
        <p:cNvPr id="1" name=""/>
        <p:cNvGrpSpPr/>
        <p:nvPr/>
      </p:nvGrpSpPr>
      <p:grpSpPr>
        <a:xfrm>
          <a:off x="0" y="0"/>
          <a:ext cx="0" cy="0"/>
          <a:chOff x="0" y="0"/>
          <a:chExt cx="0" cy="0"/>
        </a:xfrm>
      </p:grpSpPr>
      <p:pic>
        <p:nvPicPr>
          <p:cNvPr id="5" name="Picture 4"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8" name="Picture 7"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13" name="Slide Number Placeholder 8"/>
          <p:cNvSpPr>
            <a:spLocks noGrp="1"/>
          </p:cNvSpPr>
          <p:nvPr>
            <p:ph type="sldNum" sz="quarter" idx="19"/>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
        <p:nvSpPr>
          <p:cNvPr id="15" name="Title 1"/>
          <p:cNvSpPr>
            <a:spLocks noGrp="1"/>
          </p:cNvSpPr>
          <p:nvPr>
            <p:ph type="title" hasCustomPrompt="1"/>
          </p:nvPr>
        </p:nvSpPr>
        <p:spPr>
          <a:xfrm>
            <a:off x="812881" y="768365"/>
            <a:ext cx="9475914" cy="1335973"/>
          </a:xfrm>
        </p:spPr>
        <p:txBody>
          <a:bodyPr anchor="t">
            <a:noAutofit/>
          </a:bodyPr>
          <a:lstStyle>
            <a:lvl1pPr>
              <a:defRPr sz="4800" b="1" baseline="0">
                <a:solidFill>
                  <a:srgbClr val="00673E"/>
                </a:solidFill>
              </a:defRPr>
            </a:lvl1pPr>
          </a:lstStyle>
          <a:p>
            <a:r>
              <a:rPr lang="en-CA" dirty="0"/>
              <a:t>This is a chart or table slide with optional annotation</a:t>
            </a:r>
            <a:endParaRPr lang="en-US" dirty="0"/>
          </a:p>
        </p:txBody>
      </p:sp>
      <p:sp>
        <p:nvSpPr>
          <p:cNvPr id="17" name="Table Placeholder 3"/>
          <p:cNvSpPr>
            <a:spLocks noGrp="1"/>
          </p:cNvSpPr>
          <p:nvPr>
            <p:ph type="tbl" sz="quarter" idx="20" hasCustomPrompt="1"/>
          </p:nvPr>
        </p:nvSpPr>
        <p:spPr>
          <a:xfrm>
            <a:off x="812800" y="2405063"/>
            <a:ext cx="9475788" cy="5121275"/>
          </a:xfrm>
        </p:spPr>
        <p:txBody>
          <a:bodyPr/>
          <a:lstStyle>
            <a:lvl1pPr>
              <a:defRPr baseline="0"/>
            </a:lvl1pPr>
          </a:lstStyle>
          <a:p>
            <a:r>
              <a:rPr lang="en-US" dirty="0"/>
              <a:t>Click on the icon to insert a table or chart.</a:t>
            </a:r>
          </a:p>
        </p:txBody>
      </p:sp>
      <p:sp>
        <p:nvSpPr>
          <p:cNvPr id="18" name="Text Placeholder 9"/>
          <p:cNvSpPr>
            <a:spLocks noGrp="1"/>
          </p:cNvSpPr>
          <p:nvPr>
            <p:ph type="body" sz="quarter" idx="14" hasCustomPrompt="1"/>
          </p:nvPr>
        </p:nvSpPr>
        <p:spPr>
          <a:xfrm>
            <a:off x="13104841" y="735011"/>
            <a:ext cx="2339868" cy="6800322"/>
          </a:xfrm>
        </p:spPr>
        <p:txBody>
          <a:bodyPr/>
          <a:lstStyle>
            <a:lvl1pPr>
              <a:spcBef>
                <a:spcPts val="1700"/>
              </a:spcBef>
              <a:defRPr sz="2100">
                <a:solidFill>
                  <a:srgbClr val="599A83"/>
                </a:solidFill>
              </a:defRPr>
            </a:lvl1pPr>
          </a:lstStyle>
          <a:p>
            <a:pPr lvl="0"/>
            <a:r>
              <a:rPr lang="en-CA" dirty="0"/>
              <a:t>An optional annotation or extra information text box</a:t>
            </a:r>
            <a:endParaRPr lang="en-US" dirty="0"/>
          </a:p>
        </p:txBody>
      </p:sp>
    </p:spTree>
    <p:extLst>
      <p:ext uri="{BB962C8B-B14F-4D97-AF65-F5344CB8AC3E}">
        <p14:creationId xmlns:p14="http://schemas.microsoft.com/office/powerpoint/2010/main" val="1498023446"/>
      </p:ext>
    </p:extLst>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Outro Slide">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948421" y="3117806"/>
            <a:ext cx="10360746" cy="2612172"/>
          </a:xfrm>
        </p:spPr>
        <p:txBody>
          <a:bodyPr lIns="0" tIns="0" rIns="0" bIns="0" anchor="ctr">
            <a:noAutofit/>
          </a:bodyPr>
          <a:lstStyle>
            <a:lvl1pPr marL="0" indent="0" algn="ctr">
              <a:buNone/>
              <a:defRPr sz="4800" baseline="0">
                <a:solidFill>
                  <a:schemeClr val="accent5"/>
                </a:solidFill>
              </a:defRPr>
            </a:lvl1pPr>
            <a:lvl2pPr marL="781583" indent="0" algn="ctr">
              <a:buNone/>
              <a:defRPr>
                <a:solidFill>
                  <a:schemeClr val="tx1">
                    <a:tint val="75000"/>
                  </a:schemeClr>
                </a:solidFill>
              </a:defRPr>
            </a:lvl2pPr>
            <a:lvl3pPr marL="1563167" indent="0" algn="ctr">
              <a:buNone/>
              <a:defRPr>
                <a:solidFill>
                  <a:schemeClr val="tx1">
                    <a:tint val="75000"/>
                  </a:schemeClr>
                </a:solidFill>
              </a:defRPr>
            </a:lvl3pPr>
            <a:lvl4pPr marL="2344750" indent="0" algn="ctr">
              <a:buNone/>
              <a:defRPr>
                <a:solidFill>
                  <a:schemeClr val="tx1">
                    <a:tint val="75000"/>
                  </a:schemeClr>
                </a:solidFill>
              </a:defRPr>
            </a:lvl4pPr>
            <a:lvl5pPr marL="3126334" indent="0" algn="ctr">
              <a:buNone/>
              <a:defRPr>
                <a:solidFill>
                  <a:schemeClr val="tx1">
                    <a:tint val="75000"/>
                  </a:schemeClr>
                </a:solidFill>
              </a:defRPr>
            </a:lvl5pPr>
            <a:lvl6pPr marL="3907917" indent="0" algn="ctr">
              <a:buNone/>
              <a:defRPr>
                <a:solidFill>
                  <a:schemeClr val="tx1">
                    <a:tint val="75000"/>
                  </a:schemeClr>
                </a:solidFill>
              </a:defRPr>
            </a:lvl6pPr>
            <a:lvl7pPr marL="4689500" indent="0" algn="ctr">
              <a:buNone/>
              <a:defRPr>
                <a:solidFill>
                  <a:schemeClr val="tx1">
                    <a:tint val="75000"/>
                  </a:schemeClr>
                </a:solidFill>
              </a:defRPr>
            </a:lvl7pPr>
            <a:lvl8pPr marL="5471084" indent="0" algn="ctr">
              <a:buNone/>
              <a:defRPr>
                <a:solidFill>
                  <a:schemeClr val="tx1">
                    <a:tint val="75000"/>
                  </a:schemeClr>
                </a:solidFill>
              </a:defRPr>
            </a:lvl8pPr>
            <a:lvl9pPr marL="6252667" indent="0" algn="ctr">
              <a:buNone/>
              <a:defRPr>
                <a:solidFill>
                  <a:schemeClr val="tx1">
                    <a:tint val="75000"/>
                  </a:schemeClr>
                </a:solidFill>
              </a:defRPr>
            </a:lvl9pPr>
          </a:lstStyle>
          <a:p>
            <a:r>
              <a:rPr lang="en-CA" dirty="0"/>
              <a:t>Questions? Put your contact prompt message and your email here.</a:t>
            </a:r>
            <a:endParaRPr lang="en-US" dirty="0"/>
          </a:p>
        </p:txBody>
      </p:sp>
      <p:sp>
        <p:nvSpPr>
          <p:cNvPr id="2" name="Title 1"/>
          <p:cNvSpPr>
            <a:spLocks noGrp="1"/>
          </p:cNvSpPr>
          <p:nvPr>
            <p:ph type="ctrTitle" hasCustomPrompt="1"/>
          </p:nvPr>
        </p:nvSpPr>
        <p:spPr>
          <a:xfrm>
            <a:off x="3320943" y="2082794"/>
            <a:ext cx="9615704" cy="1018079"/>
          </a:xfrm>
        </p:spPr>
        <p:txBody>
          <a:bodyPr anchor="b"/>
          <a:lstStyle>
            <a:lvl1pPr algn="ctr">
              <a:defRPr baseline="0">
                <a:solidFill>
                  <a:srgbClr val="00673E"/>
                </a:solidFill>
              </a:defRPr>
            </a:lvl1pPr>
          </a:lstStyle>
          <a:p>
            <a:r>
              <a:rPr lang="en-CA" dirty="0"/>
              <a:t>Thank you message</a:t>
            </a:r>
            <a:endParaRPr lang="en-US" dirty="0"/>
          </a:p>
        </p:txBody>
      </p:sp>
      <p:sp>
        <p:nvSpPr>
          <p:cNvPr id="5" name="Text Placeholder 4"/>
          <p:cNvSpPr>
            <a:spLocks noGrp="1"/>
          </p:cNvSpPr>
          <p:nvPr>
            <p:ph type="body" sz="quarter" idx="10" hasCustomPrompt="1"/>
          </p:nvPr>
        </p:nvSpPr>
        <p:spPr>
          <a:xfrm>
            <a:off x="3320941" y="6017839"/>
            <a:ext cx="9615706" cy="462413"/>
          </a:xfrm>
        </p:spPr>
        <p:txBody>
          <a:bodyPr anchor="t"/>
          <a:lstStyle>
            <a:lvl1pPr algn="ctr">
              <a:defRPr>
                <a:solidFill>
                  <a:schemeClr val="accent2"/>
                </a:solidFill>
              </a:defRPr>
            </a:lvl1pPr>
          </a:lstStyle>
          <a:p>
            <a:pPr lvl="0"/>
            <a:r>
              <a:rPr lang="en-CA" dirty="0" err="1"/>
              <a:t>www.algonquincollege.com</a:t>
            </a:r>
            <a:r>
              <a:rPr lang="en-CA" dirty="0"/>
              <a:t>/</a:t>
            </a:r>
            <a:r>
              <a:rPr lang="en-CA" dirty="0" err="1"/>
              <a:t>relevantURL</a:t>
            </a:r>
            <a:endParaRPr lang="en-US" dirty="0"/>
          </a:p>
        </p:txBody>
      </p:sp>
      <p:pic>
        <p:nvPicPr>
          <p:cNvPr id="13" name="Picture 12" descr="ac-icon-gree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77683" y="828547"/>
            <a:ext cx="635142" cy="467999"/>
          </a:xfrm>
          <a:prstGeom prst="rect">
            <a:avLst/>
          </a:prstGeom>
        </p:spPr>
      </p:pic>
      <p:pic>
        <p:nvPicPr>
          <p:cNvPr id="14" name="Picture 13" descr="curtain-100.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7365826"/>
            <a:ext cx="16257588" cy="1778174"/>
          </a:xfrm>
          <a:prstGeom prst="rect">
            <a:avLst/>
          </a:prstGeom>
        </p:spPr>
      </p:pic>
    </p:spTree>
    <p:extLst>
      <p:ext uri="{BB962C8B-B14F-4D97-AF65-F5344CB8AC3E}">
        <p14:creationId xmlns:p14="http://schemas.microsoft.com/office/powerpoint/2010/main" val="5265083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Mission Statement">
    <p:bg>
      <p:bgPr>
        <a:solidFill>
          <a:schemeClr val="bg1"/>
        </a:solidFill>
        <a:effectLst/>
      </p:bgPr>
    </p:bg>
    <p:spTree>
      <p:nvGrpSpPr>
        <p:cNvPr id="1" name=""/>
        <p:cNvGrpSpPr/>
        <p:nvPr/>
      </p:nvGrpSpPr>
      <p:grpSpPr>
        <a:xfrm>
          <a:off x="0" y="0"/>
          <a:ext cx="0" cy="0"/>
          <a:chOff x="0" y="0"/>
          <a:chExt cx="0" cy="0"/>
        </a:xfrm>
      </p:grpSpPr>
      <p:pic>
        <p:nvPicPr>
          <p:cNvPr id="14" name="Picture 13" descr="curtain-100.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7365826"/>
            <a:ext cx="16257588" cy="1778174"/>
          </a:xfrm>
          <a:prstGeom prst="rect">
            <a:avLst/>
          </a:prstGeom>
        </p:spPr>
      </p:pic>
      <p:pic>
        <p:nvPicPr>
          <p:cNvPr id="4" name="Picture 3"/>
          <p:cNvPicPr>
            <a:picLocks noChangeAspect="1"/>
          </p:cNvPicPr>
          <p:nvPr userDrawn="1"/>
        </p:nvPicPr>
        <p:blipFill>
          <a:blip r:embed="rId3"/>
          <a:stretch>
            <a:fillRect/>
          </a:stretch>
        </p:blipFill>
        <p:spPr>
          <a:xfrm>
            <a:off x="2084388" y="1912435"/>
            <a:ext cx="12088812" cy="3625798"/>
          </a:xfrm>
          <a:prstGeom prst="rect">
            <a:avLst/>
          </a:prstGeom>
        </p:spPr>
      </p:pic>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8B9BF6F-B793-6227-D38F-1B2409D9F89F}"/>
              </a:ext>
            </a:extLst>
          </p:cNvPr>
          <p:cNvSpPr>
            <a:spLocks noGrp="1"/>
          </p:cNvSpPr>
          <p:nvPr>
            <p:ph type="sldNum" sz="quarter" idx="10"/>
          </p:nvPr>
        </p:nvSpPr>
        <p:spPr/>
        <p:txBody>
          <a:bodyPr/>
          <a:lstStyle/>
          <a:p>
            <a:fld id="{C1424084-422A-4246-8522-ECCBA4948A88}" type="slidenum">
              <a:rPr lang="en-US" smtClean="0"/>
              <a:pPr/>
              <a:t>‹#›</a:t>
            </a:fld>
            <a:endParaRPr lang="en-US" dirty="0"/>
          </a:p>
        </p:txBody>
      </p:sp>
      <p:pic>
        <p:nvPicPr>
          <p:cNvPr id="6" name="Picture 5">
            <a:extLst>
              <a:ext uri="{FF2B5EF4-FFF2-40B4-BE49-F238E27FC236}">
                <a16:creationId xmlns:a16="http://schemas.microsoft.com/office/drawing/2014/main" id="{487E36B2-3136-AFBE-505B-3A77B423BC61}"/>
              </a:ext>
            </a:extLst>
          </p:cNvPr>
          <p:cNvPicPr>
            <a:picLocks noChangeAspect="1"/>
          </p:cNvPicPr>
          <p:nvPr userDrawn="1"/>
        </p:nvPicPr>
        <p:blipFill>
          <a:blip r:embed="rId2"/>
          <a:stretch>
            <a:fillRect/>
          </a:stretch>
        </p:blipFill>
        <p:spPr>
          <a:xfrm>
            <a:off x="2333587" y="861116"/>
            <a:ext cx="11590413" cy="5652344"/>
          </a:xfrm>
          <a:prstGeom prst="rect">
            <a:avLst/>
          </a:prstGeom>
        </p:spPr>
      </p:pic>
      <p:pic>
        <p:nvPicPr>
          <p:cNvPr id="8" name="Picture 7" descr="curtain-100.eps">
            <a:extLst>
              <a:ext uri="{FF2B5EF4-FFF2-40B4-BE49-F238E27FC236}">
                <a16:creationId xmlns:a16="http://schemas.microsoft.com/office/drawing/2014/main" id="{5ACFF3E0-3B48-E16B-B9A4-A1D9B7FC048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491" y="7365826"/>
            <a:ext cx="16257588" cy="1778174"/>
          </a:xfrm>
          <a:prstGeom prst="rect">
            <a:avLst/>
          </a:prstGeom>
        </p:spPr>
      </p:pic>
    </p:spTree>
    <p:extLst>
      <p:ext uri="{BB962C8B-B14F-4D97-AF65-F5344CB8AC3E}">
        <p14:creationId xmlns:p14="http://schemas.microsoft.com/office/powerpoint/2010/main" val="20627530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8360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Authors">
    <p:bg>
      <p:bgPr>
        <a:solidFill>
          <a:schemeClr val="bg1"/>
        </a:solid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5" hasCustomPrompt="1"/>
          </p:nvPr>
        </p:nvSpPr>
        <p:spPr>
          <a:xfrm>
            <a:off x="829814" y="2405062"/>
            <a:ext cx="2167288" cy="2013003"/>
          </a:xfrm>
        </p:spPr>
        <p:txBody>
          <a:bodyPr/>
          <a:lstStyle/>
          <a:p>
            <a:r>
              <a:rPr lang="en-US" dirty="0"/>
              <a:t>Author Photo</a:t>
            </a:r>
          </a:p>
        </p:txBody>
      </p:sp>
      <p:sp>
        <p:nvSpPr>
          <p:cNvPr id="11" name="Text Placeholder 10"/>
          <p:cNvSpPr>
            <a:spLocks noGrp="1"/>
          </p:cNvSpPr>
          <p:nvPr>
            <p:ph type="body" sz="quarter" idx="17" hasCustomPrompt="1"/>
          </p:nvPr>
        </p:nvSpPr>
        <p:spPr>
          <a:xfrm>
            <a:off x="3318933" y="3115733"/>
            <a:ext cx="4673448" cy="2387600"/>
          </a:xfrm>
        </p:spPr>
        <p:txBody>
          <a:bodyPr anchor="t"/>
          <a:lstStyle/>
          <a:p>
            <a:pPr lvl="0"/>
            <a:r>
              <a:rPr lang="en-CA" dirty="0"/>
              <a:t>Author description</a:t>
            </a:r>
          </a:p>
        </p:txBody>
      </p:sp>
      <p:sp>
        <p:nvSpPr>
          <p:cNvPr id="8" name="Title 1"/>
          <p:cNvSpPr>
            <a:spLocks noGrp="1"/>
          </p:cNvSpPr>
          <p:nvPr>
            <p:ph type="title" hasCustomPrompt="1"/>
          </p:nvPr>
        </p:nvSpPr>
        <p:spPr>
          <a:xfrm>
            <a:off x="812881" y="768365"/>
            <a:ext cx="9475914" cy="1335973"/>
          </a:xfrm>
        </p:spPr>
        <p:txBody>
          <a:bodyPr anchor="t">
            <a:noAutofit/>
          </a:bodyPr>
          <a:lstStyle>
            <a:lvl1pPr>
              <a:defRPr sz="4800" b="1" baseline="0">
                <a:solidFill>
                  <a:srgbClr val="00673E"/>
                </a:solidFill>
              </a:defRPr>
            </a:lvl1pPr>
          </a:lstStyle>
          <a:p>
            <a:r>
              <a:rPr lang="en-CA" dirty="0"/>
              <a:t>About the Author (2 authors)</a:t>
            </a:r>
            <a:endParaRPr lang="en-US" dirty="0"/>
          </a:p>
        </p:txBody>
      </p:sp>
      <p:sp>
        <p:nvSpPr>
          <p:cNvPr id="7" name="Text Placeholder 6"/>
          <p:cNvSpPr>
            <a:spLocks noGrp="1"/>
          </p:cNvSpPr>
          <p:nvPr>
            <p:ph type="body" sz="quarter" idx="18" hasCustomPrompt="1"/>
          </p:nvPr>
        </p:nvSpPr>
        <p:spPr>
          <a:xfrm>
            <a:off x="3318145" y="2405062"/>
            <a:ext cx="4673600" cy="710671"/>
          </a:xfrm>
        </p:spPr>
        <p:txBody>
          <a:bodyPr/>
          <a:lstStyle>
            <a:lvl1pPr>
              <a:defRPr b="1">
                <a:solidFill>
                  <a:srgbClr val="599A83"/>
                </a:solidFill>
              </a:defRPr>
            </a:lvl1pPr>
          </a:lstStyle>
          <a:p>
            <a:pPr lvl="0"/>
            <a:r>
              <a:rPr lang="en-CA" dirty="0"/>
              <a:t>Author 1 Name</a:t>
            </a:r>
          </a:p>
        </p:txBody>
      </p:sp>
      <p:sp>
        <p:nvSpPr>
          <p:cNvPr id="13" name="Text Placeholder 12"/>
          <p:cNvSpPr>
            <a:spLocks noGrp="1"/>
          </p:cNvSpPr>
          <p:nvPr>
            <p:ph type="body" sz="quarter" idx="19" hasCustomPrompt="1"/>
          </p:nvPr>
        </p:nvSpPr>
        <p:spPr>
          <a:xfrm>
            <a:off x="3318145" y="5503333"/>
            <a:ext cx="4673600" cy="710539"/>
          </a:xfrm>
        </p:spPr>
        <p:txBody>
          <a:bodyPr anchor="b"/>
          <a:lstStyle>
            <a:lvl1pPr>
              <a:defRPr sz="2100"/>
            </a:lvl1pPr>
          </a:lstStyle>
          <a:p>
            <a:pPr lvl="0"/>
            <a:r>
              <a:rPr lang="en-CA" dirty="0"/>
              <a:t>Author email</a:t>
            </a:r>
          </a:p>
        </p:txBody>
      </p:sp>
      <p:sp>
        <p:nvSpPr>
          <p:cNvPr id="9" name="Picture Placeholder 4"/>
          <p:cNvSpPr>
            <a:spLocks noGrp="1"/>
          </p:cNvSpPr>
          <p:nvPr>
            <p:ph type="pic" sz="quarter" idx="20" hasCustomPrompt="1"/>
          </p:nvPr>
        </p:nvSpPr>
        <p:spPr>
          <a:xfrm>
            <a:off x="8297171" y="2405062"/>
            <a:ext cx="2167288" cy="2013003"/>
          </a:xfrm>
        </p:spPr>
        <p:txBody>
          <a:bodyPr/>
          <a:lstStyle/>
          <a:p>
            <a:r>
              <a:rPr lang="en-US" dirty="0"/>
              <a:t>Author Photo</a:t>
            </a:r>
          </a:p>
        </p:txBody>
      </p:sp>
      <p:sp>
        <p:nvSpPr>
          <p:cNvPr id="10" name="Text Placeholder 10"/>
          <p:cNvSpPr>
            <a:spLocks noGrp="1"/>
          </p:cNvSpPr>
          <p:nvPr>
            <p:ph type="body" sz="quarter" idx="21" hasCustomPrompt="1"/>
          </p:nvPr>
        </p:nvSpPr>
        <p:spPr>
          <a:xfrm>
            <a:off x="10786290" y="3115733"/>
            <a:ext cx="4673448" cy="2387600"/>
          </a:xfrm>
        </p:spPr>
        <p:txBody>
          <a:bodyPr anchor="t"/>
          <a:lstStyle/>
          <a:p>
            <a:pPr lvl="0"/>
            <a:r>
              <a:rPr lang="en-CA" dirty="0"/>
              <a:t>Author description</a:t>
            </a:r>
          </a:p>
        </p:txBody>
      </p:sp>
      <p:sp>
        <p:nvSpPr>
          <p:cNvPr id="12" name="Text Placeholder 6"/>
          <p:cNvSpPr>
            <a:spLocks noGrp="1"/>
          </p:cNvSpPr>
          <p:nvPr>
            <p:ph type="body" sz="quarter" idx="22" hasCustomPrompt="1"/>
          </p:nvPr>
        </p:nvSpPr>
        <p:spPr>
          <a:xfrm>
            <a:off x="10785502" y="2405062"/>
            <a:ext cx="4673600" cy="710671"/>
          </a:xfrm>
        </p:spPr>
        <p:txBody>
          <a:bodyPr/>
          <a:lstStyle>
            <a:lvl1pPr>
              <a:defRPr b="1">
                <a:solidFill>
                  <a:srgbClr val="599A83"/>
                </a:solidFill>
              </a:defRPr>
            </a:lvl1pPr>
          </a:lstStyle>
          <a:p>
            <a:pPr lvl="0"/>
            <a:r>
              <a:rPr lang="en-CA" dirty="0"/>
              <a:t>Author 2 Name</a:t>
            </a:r>
          </a:p>
        </p:txBody>
      </p:sp>
      <p:sp>
        <p:nvSpPr>
          <p:cNvPr id="14" name="Text Placeholder 12"/>
          <p:cNvSpPr>
            <a:spLocks noGrp="1"/>
          </p:cNvSpPr>
          <p:nvPr>
            <p:ph type="body" sz="quarter" idx="23" hasCustomPrompt="1"/>
          </p:nvPr>
        </p:nvSpPr>
        <p:spPr>
          <a:xfrm>
            <a:off x="10785502" y="5503333"/>
            <a:ext cx="4673600" cy="710539"/>
          </a:xfrm>
        </p:spPr>
        <p:txBody>
          <a:bodyPr anchor="b"/>
          <a:lstStyle>
            <a:lvl1pPr>
              <a:defRPr sz="2100"/>
            </a:lvl1pPr>
          </a:lstStyle>
          <a:p>
            <a:pPr lvl="0"/>
            <a:r>
              <a:rPr lang="en-CA" dirty="0"/>
              <a:t>Author email</a:t>
            </a:r>
          </a:p>
        </p:txBody>
      </p:sp>
      <p:pic>
        <p:nvPicPr>
          <p:cNvPr id="15" name="Picture 14" descr="curtain-100.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7365826"/>
            <a:ext cx="16257588" cy="1778174"/>
          </a:xfrm>
          <a:prstGeom prst="rect">
            <a:avLst/>
          </a:prstGeom>
        </p:spPr>
      </p:pic>
    </p:spTree>
    <p:extLst>
      <p:ext uri="{BB962C8B-B14F-4D97-AF65-F5344CB8AC3E}">
        <p14:creationId xmlns:p14="http://schemas.microsoft.com/office/powerpoint/2010/main" val="395379744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Col Key Point w/ Titl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12881" y="768365"/>
            <a:ext cx="9475914" cy="1335973"/>
          </a:xfrm>
        </p:spPr>
        <p:txBody>
          <a:bodyPr anchor="t">
            <a:noAutofit/>
          </a:bodyPr>
          <a:lstStyle>
            <a:lvl1pPr>
              <a:defRPr sz="4800" b="1" baseline="0">
                <a:solidFill>
                  <a:srgbClr val="00673E"/>
                </a:solidFill>
              </a:defRPr>
            </a:lvl1pPr>
          </a:lstStyle>
          <a:p>
            <a:r>
              <a:rPr lang="en-CA" dirty="0"/>
              <a:t>This is a 1-column key point text slide</a:t>
            </a:r>
            <a:endParaRPr lang="en-US" dirty="0"/>
          </a:p>
        </p:txBody>
      </p:sp>
      <p:sp>
        <p:nvSpPr>
          <p:cNvPr id="12" name="Text Placeholder 5"/>
          <p:cNvSpPr>
            <a:spLocks noGrp="1"/>
          </p:cNvSpPr>
          <p:nvPr>
            <p:ph type="body" sz="quarter" idx="15" hasCustomPrompt="1"/>
          </p:nvPr>
        </p:nvSpPr>
        <p:spPr>
          <a:xfrm>
            <a:off x="812882" y="2404534"/>
            <a:ext cx="11615780" cy="5130800"/>
          </a:xfrm>
        </p:spPr>
        <p:txBody>
          <a:bodyPr/>
          <a:lstStyle>
            <a:lvl1pPr>
              <a:spcBef>
                <a:spcPts val="1600"/>
              </a:spcBef>
              <a:defRPr baseline="0"/>
            </a:lvl1pPr>
            <a:lvl3pPr marL="2020367" indent="-457200">
              <a:buFont typeface="Arial"/>
              <a:buChar char="•"/>
              <a:defRPr/>
            </a:lvl3pPr>
            <a:lvl4pPr>
              <a:spcBef>
                <a:spcPts val="1104"/>
              </a:spcBef>
              <a:defRPr>
                <a:solidFill>
                  <a:srgbClr val="599A83"/>
                </a:solidFill>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13" name="Text Placeholder 9"/>
          <p:cNvSpPr>
            <a:spLocks noGrp="1"/>
          </p:cNvSpPr>
          <p:nvPr>
            <p:ph type="body" sz="quarter" idx="14" hasCustomPrompt="1"/>
          </p:nvPr>
        </p:nvSpPr>
        <p:spPr>
          <a:xfrm>
            <a:off x="13104841" y="735011"/>
            <a:ext cx="2339868" cy="6800322"/>
          </a:xfrm>
        </p:spPr>
        <p:txBody>
          <a:bodyPr/>
          <a:lstStyle>
            <a:lvl1pPr>
              <a:spcBef>
                <a:spcPts val="1700"/>
              </a:spcBef>
              <a:defRPr sz="2100">
                <a:solidFill>
                  <a:srgbClr val="589278"/>
                </a:solidFill>
              </a:defRPr>
            </a:lvl1pPr>
          </a:lstStyle>
          <a:p>
            <a:pPr lvl="0"/>
            <a:r>
              <a:rPr lang="en-CA" dirty="0"/>
              <a:t>An optional annotation or extra information text box</a:t>
            </a:r>
            <a:endParaRPr lang="en-US" dirty="0"/>
          </a:p>
        </p:txBody>
      </p:sp>
      <p:pic>
        <p:nvPicPr>
          <p:cNvPr id="14" name="Picture 13"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15" name="Picture 14"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16" name="Slide Number Placeholder 8"/>
          <p:cNvSpPr>
            <a:spLocks noGrp="1"/>
          </p:cNvSpPr>
          <p:nvPr>
            <p:ph type="sldNum" sz="quarter" idx="19"/>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2192832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Col Key Point, No Title">
    <p:bg>
      <p:bgPr>
        <a:solidFill>
          <a:schemeClr val="bg1"/>
        </a:solidFill>
        <a:effectLst/>
      </p:bgPr>
    </p:bg>
    <p:spTree>
      <p:nvGrpSpPr>
        <p:cNvPr id="1" name=""/>
        <p:cNvGrpSpPr/>
        <p:nvPr/>
      </p:nvGrpSpPr>
      <p:grpSpPr>
        <a:xfrm>
          <a:off x="0" y="0"/>
          <a:ext cx="0" cy="0"/>
          <a:chOff x="0" y="0"/>
          <a:chExt cx="0" cy="0"/>
        </a:xfrm>
      </p:grpSpPr>
      <p:sp>
        <p:nvSpPr>
          <p:cNvPr id="12" name="Text Placeholder 5"/>
          <p:cNvSpPr>
            <a:spLocks noGrp="1"/>
          </p:cNvSpPr>
          <p:nvPr>
            <p:ph type="body" sz="quarter" idx="15" hasCustomPrompt="1"/>
          </p:nvPr>
        </p:nvSpPr>
        <p:spPr>
          <a:xfrm>
            <a:off x="812882" y="660398"/>
            <a:ext cx="11615780" cy="6874935"/>
          </a:xfrm>
        </p:spPr>
        <p:txBody>
          <a:bodyPr/>
          <a:lstStyle>
            <a:lvl1pPr>
              <a:spcBef>
                <a:spcPts val="1600"/>
              </a:spcBef>
              <a:defRPr baseline="0"/>
            </a:lvl1pPr>
            <a:lvl3pPr marL="2020367" indent="-457200">
              <a:buFont typeface="Arial"/>
              <a:buChar char="•"/>
              <a:defRPr/>
            </a:lvl3pPr>
            <a:lvl4pPr>
              <a:spcBef>
                <a:spcPts val="1104"/>
              </a:spcBef>
              <a:defRPr>
                <a:solidFill>
                  <a:srgbClr val="599A83"/>
                </a:solidFill>
              </a:defRPr>
            </a:lvl4pPr>
          </a:lstStyle>
          <a:p>
            <a:pPr lvl="0"/>
            <a:r>
              <a:rPr lang="en-CA" dirty="0"/>
              <a:t>A basic 1-column key point slide with no title. 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11" name="Text Placeholder 9"/>
          <p:cNvSpPr>
            <a:spLocks noGrp="1"/>
          </p:cNvSpPr>
          <p:nvPr>
            <p:ph type="body" sz="quarter" idx="14" hasCustomPrompt="1"/>
          </p:nvPr>
        </p:nvSpPr>
        <p:spPr>
          <a:xfrm>
            <a:off x="13104841" y="735011"/>
            <a:ext cx="2339868" cy="6800322"/>
          </a:xfrm>
        </p:spPr>
        <p:txBody>
          <a:bodyPr/>
          <a:lstStyle>
            <a:lvl1pPr>
              <a:spcBef>
                <a:spcPts val="1700"/>
              </a:spcBef>
              <a:defRPr sz="2100">
                <a:solidFill>
                  <a:srgbClr val="599A83"/>
                </a:solidFill>
              </a:defRPr>
            </a:lvl1pPr>
          </a:lstStyle>
          <a:p>
            <a:pPr lvl="0"/>
            <a:r>
              <a:rPr lang="en-CA" dirty="0"/>
              <a:t>An optional annotation or extra information text box</a:t>
            </a:r>
            <a:endParaRPr lang="en-US" dirty="0"/>
          </a:p>
        </p:txBody>
      </p:sp>
      <p:pic>
        <p:nvPicPr>
          <p:cNvPr id="13" name="Picture 12"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14" name="Picture 13"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15" name="Slide Number Placeholder 8"/>
          <p:cNvSpPr>
            <a:spLocks noGrp="1"/>
          </p:cNvSpPr>
          <p:nvPr>
            <p:ph type="sldNum" sz="quarter" idx="19"/>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656364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Col Key Poi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12881" y="768365"/>
            <a:ext cx="9475914" cy="1335973"/>
          </a:xfrm>
        </p:spPr>
        <p:txBody>
          <a:bodyPr anchor="t">
            <a:noAutofit/>
          </a:bodyPr>
          <a:lstStyle>
            <a:lvl1pPr>
              <a:defRPr sz="4800" b="1" baseline="0">
                <a:solidFill>
                  <a:srgbClr val="00673E"/>
                </a:solidFill>
              </a:defRPr>
            </a:lvl1pPr>
          </a:lstStyle>
          <a:p>
            <a:r>
              <a:rPr lang="en-CA" dirty="0"/>
              <a:t>This is a 2-column key point slide</a:t>
            </a:r>
            <a:endParaRPr lang="en-US" dirty="0"/>
          </a:p>
        </p:txBody>
      </p:sp>
      <p:sp>
        <p:nvSpPr>
          <p:cNvPr id="14" name="Text Placeholder 5"/>
          <p:cNvSpPr>
            <a:spLocks noGrp="1"/>
          </p:cNvSpPr>
          <p:nvPr>
            <p:ph type="body" sz="quarter" idx="15" hasCustomPrompt="1"/>
          </p:nvPr>
        </p:nvSpPr>
        <p:spPr>
          <a:xfrm>
            <a:off x="812882" y="2404534"/>
            <a:ext cx="7162458" cy="5130800"/>
          </a:xfrm>
        </p:spPr>
        <p:txBody>
          <a:bodyPr/>
          <a:lstStyle>
            <a:lvl1pPr>
              <a:spcBef>
                <a:spcPts val="1600"/>
              </a:spcBef>
              <a:defRPr baseline="0"/>
            </a:lvl1pPr>
            <a:lvl3pPr marL="2020367" indent="-457200">
              <a:buFont typeface="Arial"/>
              <a:buChar char="•"/>
              <a:defRPr/>
            </a:lvl3pPr>
            <a:lvl4pPr>
              <a:spcBef>
                <a:spcPts val="1104"/>
              </a:spcBef>
              <a:defRPr>
                <a:solidFill>
                  <a:srgbClr val="599A83"/>
                </a:solidFill>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16" name="Text Placeholder 5"/>
          <p:cNvSpPr>
            <a:spLocks noGrp="1"/>
          </p:cNvSpPr>
          <p:nvPr>
            <p:ph type="body" sz="quarter" idx="16" hasCustomPrompt="1"/>
          </p:nvPr>
        </p:nvSpPr>
        <p:spPr>
          <a:xfrm>
            <a:off x="8297170" y="2404534"/>
            <a:ext cx="7147539" cy="5130800"/>
          </a:xfrm>
        </p:spPr>
        <p:txBody>
          <a:bodyPr/>
          <a:lstStyle>
            <a:lvl1pPr>
              <a:spcBef>
                <a:spcPts val="1600"/>
              </a:spcBef>
              <a:defRPr baseline="0"/>
            </a:lvl1pPr>
            <a:lvl3pPr marL="2020367" indent="-457200">
              <a:buFont typeface="Arial"/>
              <a:buChar char="•"/>
              <a:defRPr/>
            </a:lvl3pPr>
            <a:lvl4pPr>
              <a:spcBef>
                <a:spcPts val="1104"/>
              </a:spcBef>
              <a:defRPr>
                <a:solidFill>
                  <a:srgbClr val="599A83"/>
                </a:solidFill>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pic>
        <p:nvPicPr>
          <p:cNvPr id="17" name="Picture 16"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18" name="Picture 17"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19" name="Slide Number Placeholder 8"/>
          <p:cNvSpPr>
            <a:spLocks noGrp="1"/>
          </p:cNvSpPr>
          <p:nvPr>
            <p:ph type="sldNum" sz="quarter" idx="19"/>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238618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Col Key Point w/Subtitles">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12881" y="768365"/>
            <a:ext cx="9475914" cy="1335973"/>
          </a:xfrm>
        </p:spPr>
        <p:txBody>
          <a:bodyPr anchor="t">
            <a:noAutofit/>
          </a:bodyPr>
          <a:lstStyle>
            <a:lvl1pPr>
              <a:defRPr sz="4800" b="1" baseline="0">
                <a:solidFill>
                  <a:srgbClr val="00673E"/>
                </a:solidFill>
              </a:defRPr>
            </a:lvl1pPr>
          </a:lstStyle>
          <a:p>
            <a:r>
              <a:rPr lang="en-CA" dirty="0"/>
              <a:t>This is a basic 2-column key point text slide with subtitles</a:t>
            </a:r>
            <a:endParaRPr lang="en-US" dirty="0"/>
          </a:p>
        </p:txBody>
      </p:sp>
      <p:sp>
        <p:nvSpPr>
          <p:cNvPr id="14" name="Text Placeholder 5"/>
          <p:cNvSpPr>
            <a:spLocks noGrp="1"/>
          </p:cNvSpPr>
          <p:nvPr>
            <p:ph type="body" sz="quarter" idx="15" hasCustomPrompt="1"/>
          </p:nvPr>
        </p:nvSpPr>
        <p:spPr>
          <a:xfrm>
            <a:off x="812882" y="3115732"/>
            <a:ext cx="7162458" cy="4419601"/>
          </a:xfrm>
        </p:spPr>
        <p:txBody>
          <a:bodyPr/>
          <a:lstStyle>
            <a:lvl1pPr>
              <a:spcBef>
                <a:spcPts val="1600"/>
              </a:spcBef>
              <a:defRPr baseline="0"/>
            </a:lvl1pPr>
            <a:lvl3pPr marL="2020367" indent="-457200">
              <a:buFont typeface="Arial"/>
              <a:buChar char="•"/>
              <a:defRPr/>
            </a:lvl3pPr>
            <a:lvl4pPr>
              <a:spcBef>
                <a:spcPts val="1104"/>
              </a:spcBef>
              <a:defRPr>
                <a:solidFill>
                  <a:srgbClr val="599A83"/>
                </a:solidFill>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16" name="Text Placeholder 5"/>
          <p:cNvSpPr>
            <a:spLocks noGrp="1"/>
          </p:cNvSpPr>
          <p:nvPr>
            <p:ph type="body" sz="quarter" idx="16" hasCustomPrompt="1"/>
          </p:nvPr>
        </p:nvSpPr>
        <p:spPr>
          <a:xfrm>
            <a:off x="8297170" y="3115732"/>
            <a:ext cx="7147539" cy="4419602"/>
          </a:xfrm>
        </p:spPr>
        <p:txBody>
          <a:bodyPr/>
          <a:lstStyle>
            <a:lvl1pPr>
              <a:spcBef>
                <a:spcPts val="1600"/>
              </a:spcBef>
              <a:defRPr baseline="0"/>
            </a:lvl1pPr>
            <a:lvl3pPr marL="2020367" indent="-457200">
              <a:buFont typeface="Arial"/>
              <a:buChar char="•"/>
              <a:defRPr/>
            </a:lvl3pPr>
            <a:lvl4pPr>
              <a:spcBef>
                <a:spcPts val="1104"/>
              </a:spcBef>
              <a:defRPr>
                <a:solidFill>
                  <a:srgbClr val="599A83"/>
                </a:solidFill>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10" name="Text Placeholder 6"/>
          <p:cNvSpPr>
            <a:spLocks noGrp="1"/>
          </p:cNvSpPr>
          <p:nvPr>
            <p:ph type="body" sz="quarter" idx="18" hasCustomPrompt="1"/>
          </p:nvPr>
        </p:nvSpPr>
        <p:spPr>
          <a:xfrm>
            <a:off x="812883" y="2405062"/>
            <a:ext cx="7162458" cy="710671"/>
          </a:xfrm>
        </p:spPr>
        <p:txBody>
          <a:bodyPr/>
          <a:lstStyle>
            <a:lvl1pPr>
              <a:defRPr b="1">
                <a:solidFill>
                  <a:srgbClr val="599A83"/>
                </a:solidFill>
              </a:defRPr>
            </a:lvl1pPr>
          </a:lstStyle>
          <a:p>
            <a:pPr lvl="0"/>
            <a:r>
              <a:rPr lang="en-CA" dirty="0"/>
              <a:t>Subtitle</a:t>
            </a:r>
          </a:p>
        </p:txBody>
      </p:sp>
      <p:sp>
        <p:nvSpPr>
          <p:cNvPr id="11" name="Text Placeholder 6"/>
          <p:cNvSpPr>
            <a:spLocks noGrp="1"/>
          </p:cNvSpPr>
          <p:nvPr>
            <p:ph type="body" sz="quarter" idx="19" hasCustomPrompt="1"/>
          </p:nvPr>
        </p:nvSpPr>
        <p:spPr>
          <a:xfrm>
            <a:off x="8297170" y="2405062"/>
            <a:ext cx="7147539" cy="710671"/>
          </a:xfrm>
        </p:spPr>
        <p:txBody>
          <a:bodyPr/>
          <a:lstStyle>
            <a:lvl1pPr>
              <a:defRPr b="1">
                <a:solidFill>
                  <a:srgbClr val="599A83"/>
                </a:solidFill>
              </a:defRPr>
            </a:lvl1pPr>
          </a:lstStyle>
          <a:p>
            <a:pPr lvl="0"/>
            <a:r>
              <a:rPr lang="en-CA" dirty="0"/>
              <a:t>Subtitle</a:t>
            </a:r>
          </a:p>
        </p:txBody>
      </p:sp>
      <p:pic>
        <p:nvPicPr>
          <p:cNvPr id="12" name="Picture 11"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13" name="Picture 12"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15" name="Slide Number Placeholder 8"/>
          <p:cNvSpPr>
            <a:spLocks noGrp="1"/>
          </p:cNvSpPr>
          <p:nvPr>
            <p:ph type="sldNum" sz="quarter" idx="20"/>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36570226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Col Key Poi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12881" y="768365"/>
            <a:ext cx="9475914" cy="1335973"/>
          </a:xfrm>
        </p:spPr>
        <p:txBody>
          <a:bodyPr anchor="t">
            <a:noAutofit/>
          </a:bodyPr>
          <a:lstStyle>
            <a:lvl1pPr>
              <a:defRPr sz="4800" b="1" baseline="0">
                <a:solidFill>
                  <a:srgbClr val="00673E"/>
                </a:solidFill>
              </a:defRPr>
            </a:lvl1pPr>
          </a:lstStyle>
          <a:p>
            <a:r>
              <a:rPr lang="en-CA" dirty="0"/>
              <a:t>This is a 3-column key point slide</a:t>
            </a:r>
            <a:endParaRPr lang="en-US" dirty="0"/>
          </a:p>
        </p:txBody>
      </p:sp>
      <p:sp>
        <p:nvSpPr>
          <p:cNvPr id="14" name="Text Placeholder 5"/>
          <p:cNvSpPr>
            <a:spLocks noGrp="1"/>
          </p:cNvSpPr>
          <p:nvPr>
            <p:ph type="body" sz="quarter" idx="15" hasCustomPrompt="1"/>
          </p:nvPr>
        </p:nvSpPr>
        <p:spPr>
          <a:xfrm>
            <a:off x="812882" y="2404534"/>
            <a:ext cx="4673339" cy="5130800"/>
          </a:xfrm>
        </p:spPr>
        <p:txBody>
          <a:bodyPr/>
          <a:lstStyle>
            <a:lvl1pPr>
              <a:spcBef>
                <a:spcPts val="1600"/>
              </a:spcBef>
              <a:defRPr baseline="0"/>
            </a:lvl1pPr>
            <a:lvl3pPr marL="2020367" indent="-457200">
              <a:buFont typeface="Arial"/>
              <a:buChar char="•"/>
              <a:defRPr/>
            </a:lvl3pPr>
            <a:lvl4pPr>
              <a:spcBef>
                <a:spcPts val="1104"/>
              </a:spcBef>
              <a:defRPr>
                <a:solidFill>
                  <a:srgbClr val="599A83"/>
                </a:solidFill>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16" name="Text Placeholder 5"/>
          <p:cNvSpPr>
            <a:spLocks noGrp="1"/>
          </p:cNvSpPr>
          <p:nvPr>
            <p:ph type="body" sz="quarter" idx="16" hasCustomPrompt="1"/>
          </p:nvPr>
        </p:nvSpPr>
        <p:spPr>
          <a:xfrm>
            <a:off x="5807945" y="2404534"/>
            <a:ext cx="4644000" cy="5130800"/>
          </a:xfrm>
        </p:spPr>
        <p:txBody>
          <a:bodyPr/>
          <a:lstStyle>
            <a:lvl1pPr>
              <a:spcBef>
                <a:spcPts val="1600"/>
              </a:spcBef>
              <a:defRPr baseline="0"/>
            </a:lvl1pPr>
            <a:lvl3pPr marL="2020367" indent="-457200">
              <a:buFont typeface="Arial"/>
              <a:buChar char="•"/>
              <a:defRPr/>
            </a:lvl3pPr>
            <a:lvl4pPr>
              <a:spcBef>
                <a:spcPts val="1104"/>
              </a:spcBef>
              <a:defRPr>
                <a:solidFill>
                  <a:srgbClr val="599A83"/>
                </a:solidFill>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10" name="Text Placeholder 5"/>
          <p:cNvSpPr>
            <a:spLocks noGrp="1"/>
          </p:cNvSpPr>
          <p:nvPr>
            <p:ph type="body" sz="quarter" idx="17" hasCustomPrompt="1"/>
          </p:nvPr>
        </p:nvSpPr>
        <p:spPr>
          <a:xfrm>
            <a:off x="10786183" y="2404534"/>
            <a:ext cx="4673448" cy="5130800"/>
          </a:xfrm>
        </p:spPr>
        <p:txBody>
          <a:bodyPr/>
          <a:lstStyle>
            <a:lvl1pPr>
              <a:spcBef>
                <a:spcPts val="1600"/>
              </a:spcBef>
              <a:defRPr baseline="0"/>
            </a:lvl1pPr>
            <a:lvl3pPr marL="2020367" indent="-457200">
              <a:buFont typeface="Arial"/>
              <a:buChar char="•"/>
              <a:defRPr/>
            </a:lvl3pPr>
            <a:lvl4pPr>
              <a:spcBef>
                <a:spcPts val="1104"/>
              </a:spcBef>
              <a:defRPr>
                <a:solidFill>
                  <a:srgbClr val="599A83"/>
                </a:solidFill>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pic>
        <p:nvPicPr>
          <p:cNvPr id="11" name="Picture 10"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331201"/>
            <a:ext cx="16256000" cy="819342"/>
          </a:xfrm>
          <a:prstGeom prst="rect">
            <a:avLst/>
          </a:prstGeom>
        </p:spPr>
      </p:pic>
      <p:pic>
        <p:nvPicPr>
          <p:cNvPr id="12" name="Picture 11"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703717" y="8595468"/>
            <a:ext cx="394669" cy="290809"/>
          </a:xfrm>
          <a:prstGeom prst="rect">
            <a:avLst/>
          </a:prstGeom>
        </p:spPr>
      </p:pic>
      <p:sp>
        <p:nvSpPr>
          <p:cNvPr id="13" name="Slide Number Placeholder 8"/>
          <p:cNvSpPr>
            <a:spLocks noGrp="1"/>
          </p:cNvSpPr>
          <p:nvPr>
            <p:ph type="sldNum" sz="quarter" idx="19"/>
          </p:nvPr>
        </p:nvSpPr>
        <p:spPr>
          <a:xfrm>
            <a:off x="199082" y="8497455"/>
            <a:ext cx="529132" cy="486834"/>
          </a:xfrm>
        </p:spPr>
        <p:txBody>
          <a:bodyPr/>
          <a:lstStyle>
            <a:lvl1pPr>
              <a:defRPr>
                <a:solidFill>
                  <a:schemeClr val="accent3"/>
                </a:solidFill>
              </a:defRPr>
            </a:lvl1pPr>
          </a:lstStyle>
          <a:p>
            <a:fld id="{DEF3F5F5-7776-394F-A41F-3BAFC9CC9F8E}" type="slidenum">
              <a:rPr lang="en-US" smtClean="0"/>
              <a:pPr/>
              <a:t>‹#›</a:t>
            </a:fld>
            <a:endParaRPr lang="en-US" dirty="0"/>
          </a:p>
        </p:txBody>
      </p:sp>
    </p:spTree>
    <p:extLst>
      <p:ext uri="{BB962C8B-B14F-4D97-AF65-F5344CB8AC3E}">
        <p14:creationId xmlns:p14="http://schemas.microsoft.com/office/powerpoint/2010/main" val="56952077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2880" y="666518"/>
            <a:ext cx="14631829" cy="1467081"/>
          </a:xfrm>
          <a:prstGeom prst="rect">
            <a:avLst/>
          </a:prstGeom>
        </p:spPr>
        <p:txBody>
          <a:bodyPr vert="horz" lIns="0" tIns="0" rIns="0" bIns="0" rtlCol="0" anchor="ctr">
            <a:noAutofit/>
          </a:bodyPr>
          <a:lstStyle/>
          <a:p>
            <a:r>
              <a:rPr lang="en-CA" dirty="0"/>
              <a:t>Click to edit Master title style</a:t>
            </a:r>
            <a:endParaRPr lang="en-US" dirty="0"/>
          </a:p>
        </p:txBody>
      </p:sp>
      <p:sp>
        <p:nvSpPr>
          <p:cNvPr id="3" name="Text Placeholder 2"/>
          <p:cNvSpPr>
            <a:spLocks noGrp="1"/>
          </p:cNvSpPr>
          <p:nvPr>
            <p:ph type="body" idx="1"/>
          </p:nvPr>
        </p:nvSpPr>
        <p:spPr>
          <a:xfrm>
            <a:off x="812880" y="2133600"/>
            <a:ext cx="14631829" cy="5204532"/>
          </a:xfrm>
          <a:prstGeom prst="rect">
            <a:avLst/>
          </a:prstGeom>
        </p:spPr>
        <p:txBody>
          <a:bodyPr vert="horz" lIns="0" tIns="0" rIns="0" bIns="0" rtlCol="0">
            <a:noAutofit/>
          </a:bodyPr>
          <a:lstStyle/>
          <a:p>
            <a:pPr lvl="0"/>
            <a:r>
              <a:rPr lang="en-CA" dirty="0"/>
              <a:t>Click to edit Master text styles</a:t>
            </a:r>
          </a:p>
          <a:p>
            <a:pPr lvl="1"/>
            <a:r>
              <a:rPr lang="en-CA" dirty="0"/>
              <a:t>First level</a:t>
            </a:r>
          </a:p>
          <a:p>
            <a:pPr lvl="2"/>
            <a:r>
              <a:rPr lang="en-CA" dirty="0"/>
              <a:t>Second level</a:t>
            </a:r>
          </a:p>
          <a:p>
            <a:pPr lvl="0"/>
            <a:endParaRPr lang="en-CA" dirty="0"/>
          </a:p>
        </p:txBody>
      </p:sp>
      <p:sp>
        <p:nvSpPr>
          <p:cNvPr id="6" name="Slide Number Placeholder 5"/>
          <p:cNvSpPr>
            <a:spLocks noGrp="1"/>
          </p:cNvSpPr>
          <p:nvPr>
            <p:ph type="sldNum" sz="quarter" idx="4"/>
          </p:nvPr>
        </p:nvSpPr>
        <p:spPr>
          <a:xfrm>
            <a:off x="812880" y="8475135"/>
            <a:ext cx="1180185" cy="486834"/>
          </a:xfrm>
          <a:prstGeom prst="rect">
            <a:avLst/>
          </a:prstGeom>
        </p:spPr>
        <p:txBody>
          <a:bodyPr vert="horz" lIns="0" tIns="0" rIns="0" bIns="0" rtlCol="0" anchor="ctr"/>
          <a:lstStyle>
            <a:lvl1pPr algn="l">
              <a:defRPr sz="2100" b="1">
                <a:solidFill>
                  <a:schemeClr val="tx1">
                    <a:tint val="75000"/>
                  </a:schemeClr>
                </a:solidFill>
              </a:defRPr>
            </a:lvl1pPr>
          </a:lstStyle>
          <a:p>
            <a:fld id="{C1424084-422A-4246-8522-ECCBA4948A88}" type="slidenum">
              <a:rPr lang="en-US" smtClean="0"/>
              <a:pPr/>
              <a:t>‹#›</a:t>
            </a:fld>
            <a:endParaRPr lang="en-US" dirty="0"/>
          </a:p>
        </p:txBody>
      </p:sp>
    </p:spTree>
    <p:extLst>
      <p:ext uri="{BB962C8B-B14F-4D97-AF65-F5344CB8AC3E}">
        <p14:creationId xmlns:p14="http://schemas.microsoft.com/office/powerpoint/2010/main" val="3683788119"/>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79" r:id="rId3"/>
    <p:sldLayoutId id="2147483686" r:id="rId4"/>
    <p:sldLayoutId id="2147483650" r:id="rId5"/>
    <p:sldLayoutId id="2147483693" r:id="rId6"/>
    <p:sldLayoutId id="2147483685" r:id="rId7"/>
    <p:sldLayoutId id="2147483687" r:id="rId8"/>
    <p:sldLayoutId id="2147483688" r:id="rId9"/>
    <p:sldLayoutId id="2147483689" r:id="rId10"/>
    <p:sldLayoutId id="2147483690" r:id="rId11"/>
    <p:sldLayoutId id="2147483691" r:id="rId12"/>
    <p:sldLayoutId id="2147483692" r:id="rId13"/>
    <p:sldLayoutId id="2147483694" r:id="rId14"/>
    <p:sldLayoutId id="2147483695" r:id="rId15"/>
    <p:sldLayoutId id="2147483696" r:id="rId16"/>
    <p:sldLayoutId id="2147483697" r:id="rId17"/>
    <p:sldLayoutId id="2147483677" r:id="rId18"/>
    <p:sldLayoutId id="2147483698" r:id="rId19"/>
    <p:sldLayoutId id="2147483699" r:id="rId20"/>
    <p:sldLayoutId id="2147483682" r:id="rId21"/>
    <p:sldLayoutId id="2147483654" r:id="rId22"/>
    <p:sldLayoutId id="2147483662" r:id="rId23"/>
    <p:sldLayoutId id="2147483683" r:id="rId24"/>
    <p:sldLayoutId id="2147483684" r:id="rId25"/>
    <p:sldLayoutId id="2147483664" r:id="rId26"/>
    <p:sldLayoutId id="2147483700" r:id="rId27"/>
    <p:sldLayoutId id="2147483701" r:id="rId28"/>
    <p:sldLayoutId id="2147483657" r:id="rId29"/>
    <p:sldLayoutId id="2147483674" r:id="rId30"/>
    <p:sldLayoutId id="2147483675" r:id="rId31"/>
    <p:sldLayoutId id="2147483681" r:id="rId32"/>
    <p:sldLayoutId id="2147483667" r:id="rId33"/>
    <p:sldLayoutId id="2147483680" r:id="rId34"/>
    <p:sldLayoutId id="2147483703" r:id="rId35"/>
    <p:sldLayoutId id="2147483704" r:id="rId36"/>
    <p:sldLayoutId id="2147483702" r:id="rId37"/>
  </p:sldLayoutIdLst>
  <p:hf hdr="0" ftr="0" dt="0"/>
  <p:txStyles>
    <p:titleStyle>
      <a:lvl1pPr algn="l" defTabSz="781583" rtl="0" eaLnBrk="1" latinLnBrk="0" hangingPunct="1">
        <a:lnSpc>
          <a:spcPct val="80000"/>
        </a:lnSpc>
        <a:spcBef>
          <a:spcPct val="0"/>
        </a:spcBef>
        <a:buNone/>
        <a:defRPr sz="7200" kern="1200">
          <a:solidFill>
            <a:schemeClr val="accent5"/>
          </a:solidFill>
          <a:latin typeface="+mj-lt"/>
          <a:ea typeface="+mj-ea"/>
          <a:cs typeface="+mj-cs"/>
        </a:defRPr>
      </a:lvl1pPr>
    </p:titleStyle>
    <p:bodyStyle>
      <a:lvl1pPr marL="0" indent="0" algn="l" defTabSz="781583" rtl="0" eaLnBrk="1" latinLnBrk="0" hangingPunct="1">
        <a:lnSpc>
          <a:spcPct val="110000"/>
        </a:lnSpc>
        <a:spcBef>
          <a:spcPct val="20000"/>
        </a:spcBef>
        <a:buClr>
          <a:schemeClr val="accent2"/>
        </a:buClr>
        <a:buFontTx/>
        <a:buNone/>
        <a:defRPr sz="3200" kern="1200">
          <a:solidFill>
            <a:schemeClr val="accent5"/>
          </a:solidFill>
          <a:latin typeface="+mn-lt"/>
          <a:ea typeface="+mn-ea"/>
          <a:cs typeface="+mn-cs"/>
        </a:defRPr>
      </a:lvl1pPr>
      <a:lvl2pPr marL="1270073" indent="-488490" algn="l" defTabSz="781583" rtl="0" eaLnBrk="1" latinLnBrk="0" hangingPunct="1">
        <a:lnSpc>
          <a:spcPct val="110000"/>
        </a:lnSpc>
        <a:spcBef>
          <a:spcPct val="20000"/>
        </a:spcBef>
        <a:buClr>
          <a:schemeClr val="accent2"/>
        </a:buClr>
        <a:buSzPct val="75000"/>
        <a:buFont typeface="Arial"/>
        <a:buChar char="•"/>
        <a:defRPr sz="3200" kern="1200">
          <a:solidFill>
            <a:schemeClr val="accent5"/>
          </a:solidFill>
          <a:latin typeface="+mn-lt"/>
          <a:ea typeface="+mn-ea"/>
          <a:cs typeface="+mn-cs"/>
        </a:defRPr>
      </a:lvl2pPr>
      <a:lvl3pPr marL="2020367" indent="-457200" algn="l" defTabSz="781583" rtl="0" eaLnBrk="1" latinLnBrk="0" hangingPunct="1">
        <a:lnSpc>
          <a:spcPct val="110000"/>
        </a:lnSpc>
        <a:spcBef>
          <a:spcPct val="20000"/>
        </a:spcBef>
        <a:buClr>
          <a:schemeClr val="accent2"/>
        </a:buClr>
        <a:buSzPct val="60000"/>
        <a:buFont typeface="Wingdings" charset="2"/>
        <a:buChar char="§"/>
        <a:defRPr sz="3200" kern="1200" baseline="0">
          <a:solidFill>
            <a:schemeClr val="accent5"/>
          </a:solidFill>
          <a:latin typeface="+mn-lt"/>
          <a:ea typeface="+mn-ea"/>
          <a:cs typeface="+mn-cs"/>
        </a:defRPr>
      </a:lvl3pPr>
      <a:lvl4pPr marL="2735542" indent="-390792" algn="l" defTabSz="781583" rtl="0" eaLnBrk="1" latinLnBrk="0" hangingPunct="1">
        <a:lnSpc>
          <a:spcPct val="120000"/>
        </a:lnSpc>
        <a:spcBef>
          <a:spcPct val="20000"/>
        </a:spcBef>
        <a:buClr>
          <a:schemeClr val="accent2"/>
        </a:buClr>
        <a:buSzPct val="90000"/>
        <a:buFont typeface="Arial"/>
        <a:buChar char="–"/>
        <a:defRPr sz="2100" kern="1200">
          <a:solidFill>
            <a:schemeClr val="accent4"/>
          </a:solidFill>
          <a:latin typeface="+mn-lt"/>
          <a:ea typeface="+mn-ea"/>
          <a:cs typeface="+mn-cs"/>
        </a:defRPr>
      </a:lvl4pPr>
      <a:lvl5pPr marL="3517125" indent="-390792" algn="l" defTabSz="781583" rtl="0" eaLnBrk="1" latinLnBrk="0" hangingPunct="1">
        <a:spcBef>
          <a:spcPct val="20000"/>
        </a:spcBef>
        <a:buFont typeface="Arial"/>
        <a:buChar char="»"/>
        <a:defRPr sz="3400" kern="1200">
          <a:solidFill>
            <a:schemeClr val="accent5"/>
          </a:solidFill>
          <a:latin typeface="+mn-lt"/>
          <a:ea typeface="+mn-ea"/>
          <a:cs typeface="+mn-cs"/>
        </a:defRPr>
      </a:lvl5pPr>
      <a:lvl6pPr marL="4298709" indent="-390792" algn="l" defTabSz="781583" rtl="0" eaLnBrk="1" latinLnBrk="0" hangingPunct="1">
        <a:spcBef>
          <a:spcPct val="20000"/>
        </a:spcBef>
        <a:buFont typeface="Arial"/>
        <a:buChar char="•"/>
        <a:defRPr sz="3400" kern="1200">
          <a:solidFill>
            <a:schemeClr val="tx1"/>
          </a:solidFill>
          <a:latin typeface="+mn-lt"/>
          <a:ea typeface="+mn-ea"/>
          <a:cs typeface="+mn-cs"/>
        </a:defRPr>
      </a:lvl6pPr>
      <a:lvl7pPr marL="5080292" indent="-390792" algn="l" defTabSz="781583" rtl="0" eaLnBrk="1" latinLnBrk="0" hangingPunct="1">
        <a:spcBef>
          <a:spcPct val="20000"/>
        </a:spcBef>
        <a:buFont typeface="Arial"/>
        <a:buChar char="•"/>
        <a:defRPr sz="3400" kern="1200">
          <a:solidFill>
            <a:schemeClr val="tx1"/>
          </a:solidFill>
          <a:latin typeface="+mn-lt"/>
          <a:ea typeface="+mn-ea"/>
          <a:cs typeface="+mn-cs"/>
        </a:defRPr>
      </a:lvl7pPr>
      <a:lvl8pPr marL="5861876" indent="-390792" algn="l" defTabSz="781583" rtl="0" eaLnBrk="1" latinLnBrk="0" hangingPunct="1">
        <a:spcBef>
          <a:spcPct val="20000"/>
        </a:spcBef>
        <a:buFont typeface="Arial"/>
        <a:buChar char="•"/>
        <a:defRPr sz="3400" kern="1200">
          <a:solidFill>
            <a:schemeClr val="tx1"/>
          </a:solidFill>
          <a:latin typeface="+mn-lt"/>
          <a:ea typeface="+mn-ea"/>
          <a:cs typeface="+mn-cs"/>
        </a:defRPr>
      </a:lvl8pPr>
      <a:lvl9pPr marL="6643459" indent="-390792" algn="l" defTabSz="781583" rtl="0" eaLnBrk="1" latinLnBrk="0" hangingPunct="1">
        <a:spcBef>
          <a:spcPct val="20000"/>
        </a:spcBef>
        <a:buFont typeface="Arial"/>
        <a:buChar char="•"/>
        <a:defRPr sz="3400" kern="1200">
          <a:solidFill>
            <a:schemeClr val="tx1"/>
          </a:solidFill>
          <a:latin typeface="+mn-lt"/>
          <a:ea typeface="+mn-ea"/>
          <a:cs typeface="+mn-cs"/>
        </a:defRPr>
      </a:lvl9pPr>
    </p:bodyStyle>
    <p:otherStyle>
      <a:defPPr>
        <a:defRPr lang="en-US"/>
      </a:defPPr>
      <a:lvl1pPr marL="0" algn="l" defTabSz="781583" rtl="0" eaLnBrk="1" latinLnBrk="0" hangingPunct="1">
        <a:defRPr sz="3100" kern="1200">
          <a:solidFill>
            <a:schemeClr val="tx1"/>
          </a:solidFill>
          <a:latin typeface="+mn-lt"/>
          <a:ea typeface="+mn-ea"/>
          <a:cs typeface="+mn-cs"/>
        </a:defRPr>
      </a:lvl1pPr>
      <a:lvl2pPr marL="781583" algn="l" defTabSz="781583" rtl="0" eaLnBrk="1" latinLnBrk="0" hangingPunct="1">
        <a:defRPr sz="3100" kern="1200">
          <a:solidFill>
            <a:schemeClr val="tx1"/>
          </a:solidFill>
          <a:latin typeface="+mn-lt"/>
          <a:ea typeface="+mn-ea"/>
          <a:cs typeface="+mn-cs"/>
        </a:defRPr>
      </a:lvl2pPr>
      <a:lvl3pPr marL="1563167" algn="l" defTabSz="781583" rtl="0" eaLnBrk="1" latinLnBrk="0" hangingPunct="1">
        <a:defRPr sz="3100" kern="1200">
          <a:solidFill>
            <a:schemeClr val="tx1"/>
          </a:solidFill>
          <a:latin typeface="+mn-lt"/>
          <a:ea typeface="+mn-ea"/>
          <a:cs typeface="+mn-cs"/>
        </a:defRPr>
      </a:lvl3pPr>
      <a:lvl4pPr marL="2344750" algn="l" defTabSz="781583" rtl="0" eaLnBrk="1" latinLnBrk="0" hangingPunct="1">
        <a:defRPr sz="3100" kern="1200">
          <a:solidFill>
            <a:schemeClr val="tx1"/>
          </a:solidFill>
          <a:latin typeface="+mn-lt"/>
          <a:ea typeface="+mn-ea"/>
          <a:cs typeface="+mn-cs"/>
        </a:defRPr>
      </a:lvl4pPr>
      <a:lvl5pPr marL="3126334" algn="l" defTabSz="781583" rtl="0" eaLnBrk="1" latinLnBrk="0" hangingPunct="1">
        <a:defRPr sz="3100" kern="1200">
          <a:solidFill>
            <a:schemeClr val="tx1"/>
          </a:solidFill>
          <a:latin typeface="+mn-lt"/>
          <a:ea typeface="+mn-ea"/>
          <a:cs typeface="+mn-cs"/>
        </a:defRPr>
      </a:lvl5pPr>
      <a:lvl6pPr marL="3907917" algn="l" defTabSz="781583" rtl="0" eaLnBrk="1" latinLnBrk="0" hangingPunct="1">
        <a:defRPr sz="3100" kern="1200">
          <a:solidFill>
            <a:schemeClr val="tx1"/>
          </a:solidFill>
          <a:latin typeface="+mn-lt"/>
          <a:ea typeface="+mn-ea"/>
          <a:cs typeface="+mn-cs"/>
        </a:defRPr>
      </a:lvl6pPr>
      <a:lvl7pPr marL="4689500" algn="l" defTabSz="781583" rtl="0" eaLnBrk="1" latinLnBrk="0" hangingPunct="1">
        <a:defRPr sz="3100" kern="1200">
          <a:solidFill>
            <a:schemeClr val="tx1"/>
          </a:solidFill>
          <a:latin typeface="+mn-lt"/>
          <a:ea typeface="+mn-ea"/>
          <a:cs typeface="+mn-cs"/>
        </a:defRPr>
      </a:lvl7pPr>
      <a:lvl8pPr marL="5471084" algn="l" defTabSz="781583" rtl="0" eaLnBrk="1" latinLnBrk="0" hangingPunct="1">
        <a:defRPr sz="3100" kern="1200">
          <a:solidFill>
            <a:schemeClr val="tx1"/>
          </a:solidFill>
          <a:latin typeface="+mn-lt"/>
          <a:ea typeface="+mn-ea"/>
          <a:cs typeface="+mn-cs"/>
        </a:defRPr>
      </a:lvl8pPr>
      <a:lvl9pPr marL="6252667" algn="l" defTabSz="781583" rtl="0" eaLnBrk="1" latinLnBrk="0" hangingPunct="1">
        <a:defRPr sz="3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7.xml"/></Relationships>
</file>

<file path=ppt/slides/_rels/slide41.xml.rels><?xml version="1.0" encoding="UTF-8" standalone="yes"?>
<Relationships xmlns="http://schemas.openxmlformats.org/package/2006/relationships"><Relationship Id="rId26" Type="http://schemas.openxmlformats.org/officeDocument/2006/relationships/image" Target="../media/image38.emf"/><Relationship Id="rId21" Type="http://schemas.openxmlformats.org/officeDocument/2006/relationships/image" Target="../media/image33.emf"/><Relationship Id="rId42" Type="http://schemas.openxmlformats.org/officeDocument/2006/relationships/image" Target="../media/image54.emf"/><Relationship Id="rId47" Type="http://schemas.openxmlformats.org/officeDocument/2006/relationships/image" Target="../media/image59.emf"/><Relationship Id="rId63" Type="http://schemas.openxmlformats.org/officeDocument/2006/relationships/image" Target="../media/image75.emf"/><Relationship Id="rId68" Type="http://schemas.openxmlformats.org/officeDocument/2006/relationships/image" Target="../media/image80.emf"/><Relationship Id="rId16" Type="http://schemas.openxmlformats.org/officeDocument/2006/relationships/image" Target="../media/image28.emf"/><Relationship Id="rId11" Type="http://schemas.openxmlformats.org/officeDocument/2006/relationships/image" Target="../media/image23.emf"/><Relationship Id="rId24" Type="http://schemas.openxmlformats.org/officeDocument/2006/relationships/image" Target="../media/image36.emf"/><Relationship Id="rId32" Type="http://schemas.openxmlformats.org/officeDocument/2006/relationships/image" Target="../media/image44.emf"/><Relationship Id="rId37" Type="http://schemas.openxmlformats.org/officeDocument/2006/relationships/image" Target="../media/image49.emf"/><Relationship Id="rId40" Type="http://schemas.openxmlformats.org/officeDocument/2006/relationships/image" Target="../media/image52.emf"/><Relationship Id="rId45" Type="http://schemas.openxmlformats.org/officeDocument/2006/relationships/image" Target="../media/image57.emf"/><Relationship Id="rId53" Type="http://schemas.openxmlformats.org/officeDocument/2006/relationships/image" Target="../media/image65.emf"/><Relationship Id="rId58" Type="http://schemas.openxmlformats.org/officeDocument/2006/relationships/image" Target="../media/image70.emf"/><Relationship Id="rId66" Type="http://schemas.openxmlformats.org/officeDocument/2006/relationships/image" Target="../media/image78.emf"/><Relationship Id="rId74" Type="http://schemas.openxmlformats.org/officeDocument/2006/relationships/image" Target="../media/image86.emf"/><Relationship Id="rId5" Type="http://schemas.openxmlformats.org/officeDocument/2006/relationships/image" Target="../media/image17.emf"/><Relationship Id="rId61" Type="http://schemas.openxmlformats.org/officeDocument/2006/relationships/image" Target="../media/image73.emf"/><Relationship Id="rId19" Type="http://schemas.openxmlformats.org/officeDocument/2006/relationships/image" Target="../media/image31.emf"/><Relationship Id="rId14" Type="http://schemas.openxmlformats.org/officeDocument/2006/relationships/image" Target="../media/image26.emf"/><Relationship Id="rId22" Type="http://schemas.openxmlformats.org/officeDocument/2006/relationships/image" Target="../media/image34.emf"/><Relationship Id="rId27" Type="http://schemas.openxmlformats.org/officeDocument/2006/relationships/image" Target="../media/image39.emf"/><Relationship Id="rId30" Type="http://schemas.openxmlformats.org/officeDocument/2006/relationships/image" Target="../media/image42.emf"/><Relationship Id="rId35" Type="http://schemas.openxmlformats.org/officeDocument/2006/relationships/image" Target="../media/image47.emf"/><Relationship Id="rId43" Type="http://schemas.openxmlformats.org/officeDocument/2006/relationships/image" Target="../media/image55.emf"/><Relationship Id="rId48" Type="http://schemas.openxmlformats.org/officeDocument/2006/relationships/image" Target="../media/image60.emf"/><Relationship Id="rId56" Type="http://schemas.openxmlformats.org/officeDocument/2006/relationships/image" Target="../media/image68.emf"/><Relationship Id="rId64" Type="http://schemas.openxmlformats.org/officeDocument/2006/relationships/image" Target="../media/image76.emf"/><Relationship Id="rId69" Type="http://schemas.openxmlformats.org/officeDocument/2006/relationships/image" Target="../media/image81.emf"/><Relationship Id="rId77" Type="http://schemas.openxmlformats.org/officeDocument/2006/relationships/image" Target="../media/image89.emf"/><Relationship Id="rId8" Type="http://schemas.openxmlformats.org/officeDocument/2006/relationships/image" Target="../media/image20.emf"/><Relationship Id="rId51" Type="http://schemas.openxmlformats.org/officeDocument/2006/relationships/image" Target="../media/image63.emf"/><Relationship Id="rId72" Type="http://schemas.openxmlformats.org/officeDocument/2006/relationships/image" Target="../media/image84.emf"/><Relationship Id="rId3" Type="http://schemas.openxmlformats.org/officeDocument/2006/relationships/image" Target="../media/image15.emf"/><Relationship Id="rId12" Type="http://schemas.openxmlformats.org/officeDocument/2006/relationships/image" Target="../media/image24.emf"/><Relationship Id="rId17" Type="http://schemas.openxmlformats.org/officeDocument/2006/relationships/image" Target="../media/image29.emf"/><Relationship Id="rId25" Type="http://schemas.openxmlformats.org/officeDocument/2006/relationships/image" Target="../media/image37.emf"/><Relationship Id="rId33" Type="http://schemas.openxmlformats.org/officeDocument/2006/relationships/image" Target="../media/image45.emf"/><Relationship Id="rId38" Type="http://schemas.openxmlformats.org/officeDocument/2006/relationships/image" Target="../media/image50.emf"/><Relationship Id="rId46" Type="http://schemas.openxmlformats.org/officeDocument/2006/relationships/image" Target="../media/image58.emf"/><Relationship Id="rId59" Type="http://schemas.openxmlformats.org/officeDocument/2006/relationships/image" Target="../media/image71.emf"/><Relationship Id="rId67" Type="http://schemas.openxmlformats.org/officeDocument/2006/relationships/image" Target="../media/image79.emf"/><Relationship Id="rId20" Type="http://schemas.openxmlformats.org/officeDocument/2006/relationships/image" Target="../media/image32.emf"/><Relationship Id="rId41" Type="http://schemas.openxmlformats.org/officeDocument/2006/relationships/image" Target="../media/image53.emf"/><Relationship Id="rId54" Type="http://schemas.openxmlformats.org/officeDocument/2006/relationships/image" Target="../media/image66.emf"/><Relationship Id="rId62" Type="http://schemas.openxmlformats.org/officeDocument/2006/relationships/image" Target="../media/image74.emf"/><Relationship Id="rId70" Type="http://schemas.openxmlformats.org/officeDocument/2006/relationships/image" Target="../media/image82.emf"/><Relationship Id="rId75" Type="http://schemas.openxmlformats.org/officeDocument/2006/relationships/image" Target="../media/image87.emf"/><Relationship Id="rId1" Type="http://schemas.openxmlformats.org/officeDocument/2006/relationships/slideLayout" Target="../slideLayouts/slideLayout33.xml"/><Relationship Id="rId6" Type="http://schemas.openxmlformats.org/officeDocument/2006/relationships/image" Target="../media/image18.emf"/><Relationship Id="rId15" Type="http://schemas.openxmlformats.org/officeDocument/2006/relationships/image" Target="../media/image27.emf"/><Relationship Id="rId23" Type="http://schemas.openxmlformats.org/officeDocument/2006/relationships/image" Target="../media/image35.emf"/><Relationship Id="rId28" Type="http://schemas.openxmlformats.org/officeDocument/2006/relationships/image" Target="../media/image40.emf"/><Relationship Id="rId36" Type="http://schemas.openxmlformats.org/officeDocument/2006/relationships/image" Target="../media/image48.emf"/><Relationship Id="rId49" Type="http://schemas.openxmlformats.org/officeDocument/2006/relationships/image" Target="../media/image61.emf"/><Relationship Id="rId57" Type="http://schemas.openxmlformats.org/officeDocument/2006/relationships/image" Target="../media/image69.emf"/><Relationship Id="rId10" Type="http://schemas.openxmlformats.org/officeDocument/2006/relationships/image" Target="../media/image22.emf"/><Relationship Id="rId31" Type="http://schemas.openxmlformats.org/officeDocument/2006/relationships/image" Target="../media/image43.emf"/><Relationship Id="rId44" Type="http://schemas.openxmlformats.org/officeDocument/2006/relationships/image" Target="../media/image56.emf"/><Relationship Id="rId52" Type="http://schemas.openxmlformats.org/officeDocument/2006/relationships/image" Target="../media/image64.emf"/><Relationship Id="rId60" Type="http://schemas.openxmlformats.org/officeDocument/2006/relationships/image" Target="../media/image72.emf"/><Relationship Id="rId65" Type="http://schemas.openxmlformats.org/officeDocument/2006/relationships/image" Target="../media/image77.emf"/><Relationship Id="rId73" Type="http://schemas.openxmlformats.org/officeDocument/2006/relationships/image" Target="../media/image85.emf"/><Relationship Id="rId78" Type="http://schemas.openxmlformats.org/officeDocument/2006/relationships/image" Target="../media/image90.emf"/><Relationship Id="rId4" Type="http://schemas.openxmlformats.org/officeDocument/2006/relationships/image" Target="../media/image16.emf"/><Relationship Id="rId9" Type="http://schemas.openxmlformats.org/officeDocument/2006/relationships/image" Target="../media/image21.emf"/><Relationship Id="rId13" Type="http://schemas.openxmlformats.org/officeDocument/2006/relationships/image" Target="../media/image25.emf"/><Relationship Id="rId18" Type="http://schemas.openxmlformats.org/officeDocument/2006/relationships/image" Target="../media/image30.emf"/><Relationship Id="rId39" Type="http://schemas.openxmlformats.org/officeDocument/2006/relationships/image" Target="../media/image51.emf"/><Relationship Id="rId34" Type="http://schemas.openxmlformats.org/officeDocument/2006/relationships/image" Target="../media/image46.emf"/><Relationship Id="rId50" Type="http://schemas.openxmlformats.org/officeDocument/2006/relationships/image" Target="../media/image62.emf"/><Relationship Id="rId55" Type="http://schemas.openxmlformats.org/officeDocument/2006/relationships/image" Target="../media/image67.emf"/><Relationship Id="rId76" Type="http://schemas.openxmlformats.org/officeDocument/2006/relationships/image" Target="../media/image88.emf"/><Relationship Id="rId7" Type="http://schemas.openxmlformats.org/officeDocument/2006/relationships/image" Target="../media/image19.emf"/><Relationship Id="rId71" Type="http://schemas.openxmlformats.org/officeDocument/2006/relationships/image" Target="../media/image83.emf"/><Relationship Id="rId2" Type="http://schemas.openxmlformats.org/officeDocument/2006/relationships/hyperlink" Target="iconmonstr.com" TargetMode="External"/><Relationship Id="rId29" Type="http://schemas.openxmlformats.org/officeDocument/2006/relationships/image" Target="../media/image4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36958137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5"/>
          </p:nvPr>
        </p:nvSpPr>
        <p:spPr/>
        <p:txBody>
          <a:bodyPr/>
          <a:lstStyle/>
          <a:p>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6" name="Text Placeholder 5"/>
          <p:cNvSpPr>
            <a:spLocks noGrp="1"/>
          </p:cNvSpPr>
          <p:nvPr>
            <p:ph type="body" sz="quarter" idx="18"/>
          </p:nvPr>
        </p:nvSpPr>
        <p:spPr/>
        <p:txBody>
          <a:bodyPr/>
          <a:lstStyle/>
          <a:p>
            <a:endParaRPr lang="en-US"/>
          </a:p>
        </p:txBody>
      </p:sp>
      <p:sp>
        <p:nvSpPr>
          <p:cNvPr id="7" name="Text Placeholder 6"/>
          <p:cNvSpPr>
            <a:spLocks noGrp="1"/>
          </p:cNvSpPr>
          <p:nvPr>
            <p:ph type="body" sz="quarter" idx="19"/>
          </p:nvPr>
        </p:nvSpPr>
        <p:spPr/>
        <p:txBody>
          <a:bodyPr/>
          <a:lstStyle/>
          <a:p>
            <a:endParaRPr lang="en-US"/>
          </a:p>
        </p:txBody>
      </p:sp>
      <p:sp>
        <p:nvSpPr>
          <p:cNvPr id="8" name="Text Placeholder 7"/>
          <p:cNvSpPr>
            <a:spLocks noGrp="1"/>
          </p:cNvSpPr>
          <p:nvPr>
            <p:ph type="body" sz="quarter" idx="20"/>
          </p:nvPr>
        </p:nvSpPr>
        <p:spPr/>
        <p:txBody>
          <a:bodyPr/>
          <a:lstStyle/>
          <a:p>
            <a:endParaRPr lang="en-US"/>
          </a:p>
        </p:txBody>
      </p:sp>
      <p:sp>
        <p:nvSpPr>
          <p:cNvPr id="9" name="Slide Number Placeholder 8"/>
          <p:cNvSpPr>
            <a:spLocks noGrp="1"/>
          </p:cNvSpPr>
          <p:nvPr>
            <p:ph type="sldNum" sz="quarter" idx="21"/>
          </p:nvPr>
        </p:nvSpPr>
        <p:spPr/>
        <p:txBody>
          <a:bodyPr/>
          <a:lstStyle/>
          <a:p>
            <a:fld id="{DEF3F5F5-7776-394F-A41F-3BAFC9CC9F8E}" type="slidenum">
              <a:rPr lang="en-US" smtClean="0"/>
              <a:pPr/>
              <a:t>10</a:t>
            </a:fld>
            <a:endParaRPr lang="en-US" dirty="0"/>
          </a:p>
        </p:txBody>
      </p:sp>
    </p:spTree>
    <p:extLst>
      <p:ext uri="{BB962C8B-B14F-4D97-AF65-F5344CB8AC3E}">
        <p14:creationId xmlns:p14="http://schemas.microsoft.com/office/powerpoint/2010/main" val="1571360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5"/>
          </p:nvPr>
        </p:nvSpPr>
        <p:spPr/>
        <p:txBody>
          <a:bodyPr/>
          <a:lstStyle/>
          <a:p>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6" name="Text Placeholder 5"/>
          <p:cNvSpPr>
            <a:spLocks noGrp="1"/>
          </p:cNvSpPr>
          <p:nvPr>
            <p:ph type="body" sz="quarter" idx="18"/>
          </p:nvPr>
        </p:nvSpPr>
        <p:spPr/>
        <p:txBody>
          <a:bodyPr/>
          <a:lstStyle/>
          <a:p>
            <a:endParaRPr lang="en-US"/>
          </a:p>
        </p:txBody>
      </p:sp>
      <p:sp>
        <p:nvSpPr>
          <p:cNvPr id="7" name="Text Placeholder 6"/>
          <p:cNvSpPr>
            <a:spLocks noGrp="1"/>
          </p:cNvSpPr>
          <p:nvPr>
            <p:ph type="body" sz="quarter" idx="19"/>
          </p:nvPr>
        </p:nvSpPr>
        <p:spPr/>
        <p:txBody>
          <a:bodyPr/>
          <a:lstStyle/>
          <a:p>
            <a:endParaRPr lang="en-US"/>
          </a:p>
        </p:txBody>
      </p:sp>
      <p:sp>
        <p:nvSpPr>
          <p:cNvPr id="8" name="Text Placeholder 7"/>
          <p:cNvSpPr>
            <a:spLocks noGrp="1"/>
          </p:cNvSpPr>
          <p:nvPr>
            <p:ph type="body" sz="quarter" idx="20"/>
          </p:nvPr>
        </p:nvSpPr>
        <p:spPr/>
        <p:txBody>
          <a:bodyPr/>
          <a:lstStyle/>
          <a:p>
            <a:endParaRPr lang="en-US"/>
          </a:p>
        </p:txBody>
      </p:sp>
      <p:sp>
        <p:nvSpPr>
          <p:cNvPr id="9" name="Slide Number Placeholder 8"/>
          <p:cNvSpPr>
            <a:spLocks noGrp="1"/>
          </p:cNvSpPr>
          <p:nvPr>
            <p:ph type="sldNum" sz="quarter" idx="21"/>
          </p:nvPr>
        </p:nvSpPr>
        <p:spPr/>
        <p:txBody>
          <a:bodyPr/>
          <a:lstStyle/>
          <a:p>
            <a:fld id="{DEF3F5F5-7776-394F-A41F-3BAFC9CC9F8E}" type="slidenum">
              <a:rPr lang="en-US" smtClean="0"/>
              <a:pPr/>
              <a:t>11</a:t>
            </a:fld>
            <a:endParaRPr lang="en-US" dirty="0"/>
          </a:p>
        </p:txBody>
      </p:sp>
    </p:spTree>
    <p:extLst>
      <p:ext uri="{BB962C8B-B14F-4D97-AF65-F5344CB8AC3E}">
        <p14:creationId xmlns:p14="http://schemas.microsoft.com/office/powerpoint/2010/main" val="549828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5"/>
          </p:nvPr>
        </p:nvSpPr>
        <p:spPr/>
        <p:txBody>
          <a:bodyPr/>
          <a:lstStyle/>
          <a:p>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6" name="Text Placeholder 5"/>
          <p:cNvSpPr>
            <a:spLocks noGrp="1"/>
          </p:cNvSpPr>
          <p:nvPr>
            <p:ph type="body" sz="quarter" idx="18"/>
          </p:nvPr>
        </p:nvSpPr>
        <p:spPr/>
        <p:txBody>
          <a:bodyPr/>
          <a:lstStyle/>
          <a:p>
            <a:endParaRPr lang="en-US"/>
          </a:p>
        </p:txBody>
      </p:sp>
      <p:sp>
        <p:nvSpPr>
          <p:cNvPr id="7" name="Text Placeholder 6"/>
          <p:cNvSpPr>
            <a:spLocks noGrp="1"/>
          </p:cNvSpPr>
          <p:nvPr>
            <p:ph type="body" sz="quarter" idx="19"/>
          </p:nvPr>
        </p:nvSpPr>
        <p:spPr/>
        <p:txBody>
          <a:bodyPr/>
          <a:lstStyle/>
          <a:p>
            <a:endParaRPr lang="en-US"/>
          </a:p>
        </p:txBody>
      </p:sp>
      <p:sp>
        <p:nvSpPr>
          <p:cNvPr id="8" name="Text Placeholder 7"/>
          <p:cNvSpPr>
            <a:spLocks noGrp="1"/>
          </p:cNvSpPr>
          <p:nvPr>
            <p:ph type="body" sz="quarter" idx="20"/>
          </p:nvPr>
        </p:nvSpPr>
        <p:spPr/>
        <p:txBody>
          <a:bodyPr/>
          <a:lstStyle/>
          <a:p>
            <a:endParaRPr lang="en-US"/>
          </a:p>
        </p:txBody>
      </p:sp>
      <p:sp>
        <p:nvSpPr>
          <p:cNvPr id="9" name="Text Placeholder 8"/>
          <p:cNvSpPr>
            <a:spLocks noGrp="1"/>
          </p:cNvSpPr>
          <p:nvPr>
            <p:ph type="body" sz="quarter" idx="21"/>
          </p:nvPr>
        </p:nvSpPr>
        <p:spPr/>
        <p:txBody>
          <a:bodyPr/>
          <a:lstStyle/>
          <a:p>
            <a:endParaRPr lang="en-US"/>
          </a:p>
        </p:txBody>
      </p:sp>
      <p:sp>
        <p:nvSpPr>
          <p:cNvPr id="10" name="Text Placeholder 9"/>
          <p:cNvSpPr>
            <a:spLocks noGrp="1"/>
          </p:cNvSpPr>
          <p:nvPr>
            <p:ph type="body" sz="quarter" idx="22"/>
          </p:nvPr>
        </p:nvSpPr>
        <p:spPr/>
        <p:txBody>
          <a:bodyPr/>
          <a:lstStyle/>
          <a:p>
            <a:endParaRPr lang="en-US"/>
          </a:p>
        </p:txBody>
      </p:sp>
      <p:sp>
        <p:nvSpPr>
          <p:cNvPr id="11" name="Text Placeholder 10"/>
          <p:cNvSpPr>
            <a:spLocks noGrp="1"/>
          </p:cNvSpPr>
          <p:nvPr>
            <p:ph type="body" sz="quarter" idx="23"/>
          </p:nvPr>
        </p:nvSpPr>
        <p:spPr/>
        <p:txBody>
          <a:bodyPr/>
          <a:lstStyle/>
          <a:p>
            <a:endParaRPr lang="en-US"/>
          </a:p>
        </p:txBody>
      </p:sp>
      <p:sp>
        <p:nvSpPr>
          <p:cNvPr id="12" name="Text Placeholder 11"/>
          <p:cNvSpPr>
            <a:spLocks noGrp="1"/>
          </p:cNvSpPr>
          <p:nvPr>
            <p:ph type="body" sz="quarter" idx="24"/>
          </p:nvPr>
        </p:nvSpPr>
        <p:spPr/>
        <p:txBody>
          <a:bodyPr/>
          <a:lstStyle/>
          <a:p>
            <a:endParaRPr lang="en-US"/>
          </a:p>
        </p:txBody>
      </p:sp>
      <p:sp>
        <p:nvSpPr>
          <p:cNvPr id="13" name="Text Placeholder 12"/>
          <p:cNvSpPr>
            <a:spLocks noGrp="1"/>
          </p:cNvSpPr>
          <p:nvPr>
            <p:ph type="body" sz="quarter" idx="25"/>
          </p:nvPr>
        </p:nvSpPr>
        <p:spPr/>
        <p:txBody>
          <a:bodyPr/>
          <a:lstStyle/>
          <a:p>
            <a:endParaRPr lang="en-US"/>
          </a:p>
        </p:txBody>
      </p:sp>
      <p:sp>
        <p:nvSpPr>
          <p:cNvPr id="14" name="Text Placeholder 13"/>
          <p:cNvSpPr>
            <a:spLocks noGrp="1"/>
          </p:cNvSpPr>
          <p:nvPr>
            <p:ph type="body" sz="quarter" idx="26"/>
          </p:nvPr>
        </p:nvSpPr>
        <p:spPr/>
        <p:txBody>
          <a:bodyPr/>
          <a:lstStyle/>
          <a:p>
            <a:endParaRPr lang="en-US"/>
          </a:p>
        </p:txBody>
      </p:sp>
      <p:sp>
        <p:nvSpPr>
          <p:cNvPr id="15" name="Slide Number Placeholder 14"/>
          <p:cNvSpPr>
            <a:spLocks noGrp="1"/>
          </p:cNvSpPr>
          <p:nvPr>
            <p:ph type="sldNum" sz="quarter" idx="27"/>
          </p:nvPr>
        </p:nvSpPr>
        <p:spPr/>
        <p:txBody>
          <a:bodyPr/>
          <a:lstStyle/>
          <a:p>
            <a:fld id="{DEF3F5F5-7776-394F-A41F-3BAFC9CC9F8E}" type="slidenum">
              <a:rPr lang="en-US" smtClean="0"/>
              <a:pPr/>
              <a:t>12</a:t>
            </a:fld>
            <a:endParaRPr lang="en-US" dirty="0"/>
          </a:p>
        </p:txBody>
      </p:sp>
    </p:spTree>
    <p:extLst>
      <p:ext uri="{BB962C8B-B14F-4D97-AF65-F5344CB8AC3E}">
        <p14:creationId xmlns:p14="http://schemas.microsoft.com/office/powerpoint/2010/main" val="25850443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5"/>
          </p:nvPr>
        </p:nvSpPr>
        <p:spPr/>
        <p:txBody>
          <a:bodyPr/>
          <a:lstStyle/>
          <a:p>
            <a:endParaRPr lang="en-US"/>
          </a:p>
        </p:txBody>
      </p:sp>
      <p:sp>
        <p:nvSpPr>
          <p:cNvPr id="4" name="Text Placeholder 3"/>
          <p:cNvSpPr>
            <a:spLocks noGrp="1"/>
          </p:cNvSpPr>
          <p:nvPr>
            <p:ph type="body" sz="quarter" idx="14"/>
          </p:nvPr>
        </p:nvSpPr>
        <p:spPr/>
        <p:txBody>
          <a:bodyPr/>
          <a:lstStyle/>
          <a:p>
            <a:endParaRPr lang="en-US"/>
          </a:p>
        </p:txBody>
      </p:sp>
      <p:sp>
        <p:nvSpPr>
          <p:cNvPr id="5" name="Slide Number Placeholder 4"/>
          <p:cNvSpPr>
            <a:spLocks noGrp="1"/>
          </p:cNvSpPr>
          <p:nvPr>
            <p:ph type="sldNum" sz="quarter" idx="19"/>
          </p:nvPr>
        </p:nvSpPr>
        <p:spPr/>
        <p:txBody>
          <a:bodyPr/>
          <a:lstStyle/>
          <a:p>
            <a:fld id="{DEF3F5F5-7776-394F-A41F-3BAFC9CC9F8E}" type="slidenum">
              <a:rPr lang="en-US" smtClean="0"/>
              <a:pPr/>
              <a:t>13</a:t>
            </a:fld>
            <a:endParaRPr lang="en-US" dirty="0"/>
          </a:p>
        </p:txBody>
      </p:sp>
    </p:spTree>
    <p:extLst>
      <p:ext uri="{BB962C8B-B14F-4D97-AF65-F5344CB8AC3E}">
        <p14:creationId xmlns:p14="http://schemas.microsoft.com/office/powerpoint/2010/main" val="38558360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endParaRPr lang="en-US"/>
          </a:p>
        </p:txBody>
      </p:sp>
      <p:sp>
        <p:nvSpPr>
          <p:cNvPr id="3" name="Text Placeholder 2"/>
          <p:cNvSpPr>
            <a:spLocks noGrp="1"/>
          </p:cNvSpPr>
          <p:nvPr>
            <p:ph type="body" sz="quarter" idx="14"/>
          </p:nvPr>
        </p:nvSpPr>
        <p:spPr/>
        <p:txBody>
          <a:bodyPr/>
          <a:lstStyle/>
          <a:p>
            <a:endParaRPr lang="en-US"/>
          </a:p>
        </p:txBody>
      </p:sp>
      <p:sp>
        <p:nvSpPr>
          <p:cNvPr id="4" name="Slide Number Placeholder 3"/>
          <p:cNvSpPr>
            <a:spLocks noGrp="1"/>
          </p:cNvSpPr>
          <p:nvPr>
            <p:ph type="sldNum" sz="quarter" idx="19"/>
          </p:nvPr>
        </p:nvSpPr>
        <p:spPr/>
        <p:txBody>
          <a:bodyPr/>
          <a:lstStyle/>
          <a:p>
            <a:fld id="{DEF3F5F5-7776-394F-A41F-3BAFC9CC9F8E}" type="slidenum">
              <a:rPr lang="en-US" smtClean="0"/>
              <a:pPr/>
              <a:t>14</a:t>
            </a:fld>
            <a:endParaRPr lang="en-US" dirty="0"/>
          </a:p>
        </p:txBody>
      </p:sp>
    </p:spTree>
    <p:extLst>
      <p:ext uri="{BB962C8B-B14F-4D97-AF65-F5344CB8AC3E}">
        <p14:creationId xmlns:p14="http://schemas.microsoft.com/office/powerpoint/2010/main" val="40050923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5"/>
          </p:nvPr>
        </p:nvSpPr>
        <p:spPr/>
        <p:txBody>
          <a:bodyPr/>
          <a:lstStyle/>
          <a:p>
            <a:endParaRPr lang="en-US"/>
          </a:p>
        </p:txBody>
      </p:sp>
      <p:sp>
        <p:nvSpPr>
          <p:cNvPr id="4" name="Text Placeholder 3"/>
          <p:cNvSpPr>
            <a:spLocks noGrp="1"/>
          </p:cNvSpPr>
          <p:nvPr>
            <p:ph type="body" sz="quarter" idx="18"/>
          </p:nvPr>
        </p:nvSpPr>
        <p:spPr/>
        <p:txBody>
          <a:bodyPr/>
          <a:lstStyle/>
          <a:p>
            <a:endParaRPr lang="en-US"/>
          </a:p>
        </p:txBody>
      </p:sp>
      <p:sp>
        <p:nvSpPr>
          <p:cNvPr id="5" name="Text Placeholder 4"/>
          <p:cNvSpPr>
            <a:spLocks noGrp="1"/>
          </p:cNvSpPr>
          <p:nvPr>
            <p:ph type="body" sz="quarter" idx="21"/>
          </p:nvPr>
        </p:nvSpPr>
        <p:spPr/>
        <p:txBody>
          <a:bodyPr/>
          <a:lstStyle/>
          <a:p>
            <a:endParaRPr lang="en-US"/>
          </a:p>
        </p:txBody>
      </p:sp>
      <p:sp>
        <p:nvSpPr>
          <p:cNvPr id="6" name="Text Placeholder 5"/>
          <p:cNvSpPr>
            <a:spLocks noGrp="1"/>
          </p:cNvSpPr>
          <p:nvPr>
            <p:ph type="body" sz="quarter" idx="22"/>
          </p:nvPr>
        </p:nvSpPr>
        <p:spPr/>
        <p:txBody>
          <a:bodyPr/>
          <a:lstStyle/>
          <a:p>
            <a:endParaRPr lang="en-US"/>
          </a:p>
        </p:txBody>
      </p:sp>
      <p:sp>
        <p:nvSpPr>
          <p:cNvPr id="7" name="Slide Number Placeholder 6"/>
          <p:cNvSpPr>
            <a:spLocks noGrp="1"/>
          </p:cNvSpPr>
          <p:nvPr>
            <p:ph type="sldNum" sz="quarter" idx="19"/>
          </p:nvPr>
        </p:nvSpPr>
        <p:spPr/>
        <p:txBody>
          <a:bodyPr/>
          <a:lstStyle/>
          <a:p>
            <a:fld id="{DEF3F5F5-7776-394F-A41F-3BAFC9CC9F8E}" type="slidenum">
              <a:rPr lang="en-US" smtClean="0"/>
              <a:pPr/>
              <a:t>15</a:t>
            </a:fld>
            <a:endParaRPr lang="en-US" dirty="0"/>
          </a:p>
        </p:txBody>
      </p:sp>
    </p:spTree>
    <p:extLst>
      <p:ext uri="{BB962C8B-B14F-4D97-AF65-F5344CB8AC3E}">
        <p14:creationId xmlns:p14="http://schemas.microsoft.com/office/powerpoint/2010/main" val="12430504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5"/>
          </p:nvPr>
        </p:nvSpPr>
        <p:spPr/>
        <p:txBody>
          <a:bodyPr/>
          <a:lstStyle/>
          <a:p>
            <a:endParaRPr lang="en-US"/>
          </a:p>
        </p:txBody>
      </p:sp>
      <p:sp>
        <p:nvSpPr>
          <p:cNvPr id="4" name="Text Placeholder 3"/>
          <p:cNvSpPr>
            <a:spLocks noGrp="1"/>
          </p:cNvSpPr>
          <p:nvPr>
            <p:ph type="body" sz="quarter" idx="18"/>
          </p:nvPr>
        </p:nvSpPr>
        <p:spPr/>
        <p:txBody>
          <a:bodyPr/>
          <a:lstStyle/>
          <a:p>
            <a:endParaRPr lang="en-US"/>
          </a:p>
        </p:txBody>
      </p:sp>
      <p:sp>
        <p:nvSpPr>
          <p:cNvPr id="5" name="Text Placeholder 4"/>
          <p:cNvSpPr>
            <a:spLocks noGrp="1"/>
          </p:cNvSpPr>
          <p:nvPr>
            <p:ph type="body" sz="quarter" idx="21"/>
          </p:nvPr>
        </p:nvSpPr>
        <p:spPr/>
        <p:txBody>
          <a:bodyPr/>
          <a:lstStyle/>
          <a:p>
            <a:endParaRPr lang="en-US"/>
          </a:p>
        </p:txBody>
      </p:sp>
      <p:sp>
        <p:nvSpPr>
          <p:cNvPr id="6" name="Text Placeholder 5"/>
          <p:cNvSpPr>
            <a:spLocks noGrp="1"/>
          </p:cNvSpPr>
          <p:nvPr>
            <p:ph type="body" sz="quarter" idx="22"/>
          </p:nvPr>
        </p:nvSpPr>
        <p:spPr/>
        <p:txBody>
          <a:bodyPr/>
          <a:lstStyle/>
          <a:p>
            <a:endParaRPr lang="en-US"/>
          </a:p>
        </p:txBody>
      </p:sp>
      <p:sp>
        <p:nvSpPr>
          <p:cNvPr id="7" name="Text Placeholder 6"/>
          <p:cNvSpPr>
            <a:spLocks noGrp="1"/>
          </p:cNvSpPr>
          <p:nvPr>
            <p:ph type="body" sz="quarter" idx="24"/>
          </p:nvPr>
        </p:nvSpPr>
        <p:spPr/>
        <p:txBody>
          <a:bodyPr/>
          <a:lstStyle/>
          <a:p>
            <a:endParaRPr lang="en-US"/>
          </a:p>
        </p:txBody>
      </p:sp>
      <p:sp>
        <p:nvSpPr>
          <p:cNvPr id="8" name="Text Placeholder 7"/>
          <p:cNvSpPr>
            <a:spLocks noGrp="1"/>
          </p:cNvSpPr>
          <p:nvPr>
            <p:ph type="body" sz="quarter" idx="25"/>
          </p:nvPr>
        </p:nvSpPr>
        <p:spPr/>
        <p:txBody>
          <a:bodyPr/>
          <a:lstStyle/>
          <a:p>
            <a:endParaRPr lang="en-US"/>
          </a:p>
        </p:txBody>
      </p:sp>
      <p:sp>
        <p:nvSpPr>
          <p:cNvPr id="9" name="Slide Number Placeholder 8"/>
          <p:cNvSpPr>
            <a:spLocks noGrp="1"/>
          </p:cNvSpPr>
          <p:nvPr>
            <p:ph type="sldNum" sz="quarter" idx="19"/>
          </p:nvPr>
        </p:nvSpPr>
        <p:spPr/>
        <p:txBody>
          <a:bodyPr/>
          <a:lstStyle/>
          <a:p>
            <a:fld id="{DEF3F5F5-7776-394F-A41F-3BAFC9CC9F8E}" type="slidenum">
              <a:rPr lang="en-US" smtClean="0"/>
              <a:pPr/>
              <a:t>16</a:t>
            </a:fld>
            <a:endParaRPr lang="en-US" dirty="0"/>
          </a:p>
        </p:txBody>
      </p:sp>
    </p:spTree>
    <p:extLst>
      <p:ext uri="{BB962C8B-B14F-4D97-AF65-F5344CB8AC3E}">
        <p14:creationId xmlns:p14="http://schemas.microsoft.com/office/powerpoint/2010/main" val="30839874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30"/>
          </p:nvPr>
        </p:nvSpPr>
        <p:spPr/>
        <p:txBody>
          <a:bodyPr/>
          <a:lstStyle/>
          <a:p>
            <a:endParaRPr lang="en-US"/>
          </a:p>
        </p:txBody>
      </p:sp>
      <p:sp>
        <p:nvSpPr>
          <p:cNvPr id="3" name="Text Placeholder 2"/>
          <p:cNvSpPr>
            <a:spLocks noGrp="1"/>
          </p:cNvSpPr>
          <p:nvPr>
            <p:ph type="body" sz="quarter" idx="31"/>
          </p:nvPr>
        </p:nvSpPr>
        <p:spPr/>
        <p:txBody>
          <a:bodyPr/>
          <a:lstStyle/>
          <a:p>
            <a:endParaRPr lang="en-US"/>
          </a:p>
        </p:txBody>
      </p:sp>
      <p:sp>
        <p:nvSpPr>
          <p:cNvPr id="4" name="Text Placeholder 3"/>
          <p:cNvSpPr>
            <a:spLocks noGrp="1"/>
          </p:cNvSpPr>
          <p:nvPr>
            <p:ph type="body" sz="quarter" idx="32"/>
          </p:nvPr>
        </p:nvSpPr>
        <p:spPr/>
        <p:txBody>
          <a:bodyPr/>
          <a:lstStyle/>
          <a:p>
            <a:endParaRPr lang="en-US"/>
          </a:p>
        </p:txBody>
      </p:sp>
      <p:sp>
        <p:nvSpPr>
          <p:cNvPr id="5" name="Text Placeholder 4"/>
          <p:cNvSpPr>
            <a:spLocks noGrp="1"/>
          </p:cNvSpPr>
          <p:nvPr>
            <p:ph type="body" sz="quarter" idx="33"/>
          </p:nvPr>
        </p:nvSpPr>
        <p:spPr/>
        <p:txBody>
          <a:bodyPr/>
          <a:lstStyle/>
          <a:p>
            <a:endParaRPr lang="en-US"/>
          </a:p>
        </p:txBody>
      </p:sp>
      <p:sp>
        <p:nvSpPr>
          <p:cNvPr id="6" name="Text Placeholder 5"/>
          <p:cNvSpPr>
            <a:spLocks noGrp="1"/>
          </p:cNvSpPr>
          <p:nvPr>
            <p:ph type="body" sz="quarter" idx="34"/>
          </p:nvPr>
        </p:nvSpPr>
        <p:spPr/>
        <p:txBody>
          <a:bodyPr/>
          <a:lstStyle/>
          <a:p>
            <a:endParaRPr lang="en-US"/>
          </a:p>
        </p:txBody>
      </p:sp>
      <p:sp>
        <p:nvSpPr>
          <p:cNvPr id="7" name="Text Placeholder 6"/>
          <p:cNvSpPr>
            <a:spLocks noGrp="1"/>
          </p:cNvSpPr>
          <p:nvPr>
            <p:ph type="body" sz="quarter" idx="35"/>
          </p:nvPr>
        </p:nvSpPr>
        <p:spPr/>
        <p:txBody>
          <a:bodyPr/>
          <a:lstStyle/>
          <a:p>
            <a:endParaRPr lang="en-US"/>
          </a:p>
        </p:txBody>
      </p:sp>
      <p:sp>
        <p:nvSpPr>
          <p:cNvPr id="8" name="Title 7"/>
          <p:cNvSpPr>
            <a:spLocks noGrp="1"/>
          </p:cNvSpPr>
          <p:nvPr>
            <p:ph type="title"/>
          </p:nvPr>
        </p:nvSpPr>
        <p:spPr/>
        <p:txBody>
          <a:bodyPr/>
          <a:lstStyle/>
          <a:p>
            <a:endParaRPr lang="en-US"/>
          </a:p>
        </p:txBody>
      </p:sp>
      <p:sp>
        <p:nvSpPr>
          <p:cNvPr id="9" name="Text Placeholder 8"/>
          <p:cNvSpPr>
            <a:spLocks noGrp="1"/>
          </p:cNvSpPr>
          <p:nvPr>
            <p:ph type="body" sz="quarter" idx="15"/>
          </p:nvPr>
        </p:nvSpPr>
        <p:spPr/>
        <p:txBody>
          <a:bodyPr/>
          <a:lstStyle/>
          <a:p>
            <a:endParaRPr lang="en-US"/>
          </a:p>
        </p:txBody>
      </p:sp>
      <p:sp>
        <p:nvSpPr>
          <p:cNvPr id="10" name="Text Placeholder 9"/>
          <p:cNvSpPr>
            <a:spLocks noGrp="1"/>
          </p:cNvSpPr>
          <p:nvPr>
            <p:ph type="body" sz="quarter" idx="18"/>
          </p:nvPr>
        </p:nvSpPr>
        <p:spPr/>
        <p:txBody>
          <a:bodyPr/>
          <a:lstStyle/>
          <a:p>
            <a:endParaRPr lang="en-US"/>
          </a:p>
        </p:txBody>
      </p:sp>
      <p:sp>
        <p:nvSpPr>
          <p:cNvPr id="11" name="Text Placeholder 10"/>
          <p:cNvSpPr>
            <a:spLocks noGrp="1"/>
          </p:cNvSpPr>
          <p:nvPr>
            <p:ph type="body" sz="quarter" idx="21"/>
          </p:nvPr>
        </p:nvSpPr>
        <p:spPr/>
        <p:txBody>
          <a:bodyPr/>
          <a:lstStyle/>
          <a:p>
            <a:endParaRPr lang="en-US"/>
          </a:p>
        </p:txBody>
      </p:sp>
      <p:sp>
        <p:nvSpPr>
          <p:cNvPr id="12" name="Text Placeholder 11"/>
          <p:cNvSpPr>
            <a:spLocks noGrp="1"/>
          </p:cNvSpPr>
          <p:nvPr>
            <p:ph type="body" sz="quarter" idx="22"/>
          </p:nvPr>
        </p:nvSpPr>
        <p:spPr/>
        <p:txBody>
          <a:bodyPr/>
          <a:lstStyle/>
          <a:p>
            <a:endParaRPr lang="en-US"/>
          </a:p>
        </p:txBody>
      </p:sp>
      <p:sp>
        <p:nvSpPr>
          <p:cNvPr id="13" name="Text Placeholder 12"/>
          <p:cNvSpPr>
            <a:spLocks noGrp="1"/>
          </p:cNvSpPr>
          <p:nvPr>
            <p:ph type="body" sz="quarter" idx="24"/>
          </p:nvPr>
        </p:nvSpPr>
        <p:spPr/>
        <p:txBody>
          <a:bodyPr/>
          <a:lstStyle/>
          <a:p>
            <a:endParaRPr lang="en-US"/>
          </a:p>
        </p:txBody>
      </p:sp>
      <p:sp>
        <p:nvSpPr>
          <p:cNvPr id="14" name="Text Placeholder 13"/>
          <p:cNvSpPr>
            <a:spLocks noGrp="1"/>
          </p:cNvSpPr>
          <p:nvPr>
            <p:ph type="body" sz="quarter" idx="25"/>
          </p:nvPr>
        </p:nvSpPr>
        <p:spPr/>
        <p:txBody>
          <a:bodyPr/>
          <a:lstStyle/>
          <a:p>
            <a:endParaRPr lang="en-US"/>
          </a:p>
        </p:txBody>
      </p:sp>
      <p:sp>
        <p:nvSpPr>
          <p:cNvPr id="15" name="Slide Number Placeholder 14"/>
          <p:cNvSpPr>
            <a:spLocks noGrp="1"/>
          </p:cNvSpPr>
          <p:nvPr>
            <p:ph type="sldNum" sz="quarter" idx="19"/>
          </p:nvPr>
        </p:nvSpPr>
        <p:spPr/>
        <p:txBody>
          <a:bodyPr/>
          <a:lstStyle/>
          <a:p>
            <a:fld id="{DEF3F5F5-7776-394F-A41F-3BAFC9CC9F8E}" type="slidenum">
              <a:rPr lang="en-US" smtClean="0"/>
              <a:pPr/>
              <a:t>17</a:t>
            </a:fld>
            <a:endParaRPr lang="en-US" dirty="0"/>
          </a:p>
        </p:txBody>
      </p:sp>
    </p:spTree>
    <p:extLst>
      <p:ext uri="{BB962C8B-B14F-4D97-AF65-F5344CB8AC3E}">
        <p14:creationId xmlns:p14="http://schemas.microsoft.com/office/powerpoint/2010/main" val="15516964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8"/>
          </p:nvPr>
        </p:nvSpPr>
        <p:spPr/>
        <p:txBody>
          <a:bodyPr/>
          <a:lstStyle/>
          <a:p>
            <a:endParaRPr lang="en-US"/>
          </a:p>
        </p:txBody>
      </p:sp>
      <p:sp>
        <p:nvSpPr>
          <p:cNvPr id="3" name="Text Placeholder 2"/>
          <p:cNvSpPr>
            <a:spLocks noGrp="1"/>
          </p:cNvSpPr>
          <p:nvPr>
            <p:ph type="body" sz="quarter" idx="19"/>
          </p:nvPr>
        </p:nvSpPr>
        <p:spPr/>
        <p:txBody>
          <a:bodyPr/>
          <a:lstStyle/>
          <a:p>
            <a:endParaRPr lang="en-US"/>
          </a:p>
        </p:txBody>
      </p:sp>
      <p:sp>
        <p:nvSpPr>
          <p:cNvPr id="4" name="Text Placeholder 3"/>
          <p:cNvSpPr>
            <a:spLocks noGrp="1"/>
          </p:cNvSpPr>
          <p:nvPr>
            <p:ph type="body" sz="quarter" idx="23"/>
          </p:nvPr>
        </p:nvSpPr>
        <p:spPr/>
        <p:txBody>
          <a:bodyPr/>
          <a:lstStyle/>
          <a:p>
            <a:endParaRPr lang="en-US"/>
          </a:p>
        </p:txBody>
      </p:sp>
      <p:sp>
        <p:nvSpPr>
          <p:cNvPr id="5" name="Text Placeholder 4"/>
          <p:cNvSpPr>
            <a:spLocks noGrp="1"/>
          </p:cNvSpPr>
          <p:nvPr>
            <p:ph type="body" sz="quarter" idx="16"/>
          </p:nvPr>
        </p:nvSpPr>
        <p:spPr/>
        <p:txBody>
          <a:bodyPr/>
          <a:lstStyle/>
          <a:p>
            <a:endParaRPr lang="en-US"/>
          </a:p>
        </p:txBody>
      </p:sp>
      <p:sp>
        <p:nvSpPr>
          <p:cNvPr id="6" name="Text Placeholder 5"/>
          <p:cNvSpPr>
            <a:spLocks noGrp="1"/>
          </p:cNvSpPr>
          <p:nvPr>
            <p:ph type="body" sz="quarter" idx="20"/>
          </p:nvPr>
        </p:nvSpPr>
        <p:spPr/>
        <p:txBody>
          <a:bodyPr/>
          <a:lstStyle/>
          <a:p>
            <a:endParaRPr lang="en-US"/>
          </a:p>
        </p:txBody>
      </p:sp>
      <p:sp>
        <p:nvSpPr>
          <p:cNvPr id="7" name="Text Placeholder 6"/>
          <p:cNvSpPr>
            <a:spLocks noGrp="1"/>
          </p:cNvSpPr>
          <p:nvPr>
            <p:ph type="body" sz="quarter" idx="22"/>
          </p:nvPr>
        </p:nvSpPr>
        <p:spPr/>
        <p:txBody>
          <a:bodyPr/>
          <a:lstStyle/>
          <a:p>
            <a:endParaRPr lang="en-US"/>
          </a:p>
        </p:txBody>
      </p:sp>
      <p:sp>
        <p:nvSpPr>
          <p:cNvPr id="8" name="Title 7"/>
          <p:cNvSpPr>
            <a:spLocks noGrp="1"/>
          </p:cNvSpPr>
          <p:nvPr>
            <p:ph type="title"/>
          </p:nvPr>
        </p:nvSpPr>
        <p:spPr/>
        <p:txBody>
          <a:bodyPr/>
          <a:lstStyle/>
          <a:p>
            <a:endParaRPr lang="en-US"/>
          </a:p>
        </p:txBody>
      </p:sp>
      <p:sp>
        <p:nvSpPr>
          <p:cNvPr id="9" name="Slide Number Placeholder 8"/>
          <p:cNvSpPr>
            <a:spLocks noGrp="1"/>
          </p:cNvSpPr>
          <p:nvPr>
            <p:ph type="sldNum" sz="quarter" idx="24"/>
          </p:nvPr>
        </p:nvSpPr>
        <p:spPr/>
        <p:txBody>
          <a:bodyPr/>
          <a:lstStyle/>
          <a:p>
            <a:fld id="{DEF3F5F5-7776-394F-A41F-3BAFC9CC9F8E}" type="slidenum">
              <a:rPr lang="en-US" smtClean="0"/>
              <a:pPr/>
              <a:t>18</a:t>
            </a:fld>
            <a:endParaRPr lang="en-US" dirty="0"/>
          </a:p>
        </p:txBody>
      </p:sp>
    </p:spTree>
    <p:extLst>
      <p:ext uri="{BB962C8B-B14F-4D97-AF65-F5344CB8AC3E}">
        <p14:creationId xmlns:p14="http://schemas.microsoft.com/office/powerpoint/2010/main" val="24232338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8"/>
          </p:nvPr>
        </p:nvSpPr>
        <p:spPr/>
        <p:txBody>
          <a:bodyPr/>
          <a:lstStyle/>
          <a:p>
            <a:endParaRPr lang="en-US"/>
          </a:p>
        </p:txBody>
      </p:sp>
      <p:sp>
        <p:nvSpPr>
          <p:cNvPr id="3" name="Text Placeholder 2"/>
          <p:cNvSpPr>
            <a:spLocks noGrp="1"/>
          </p:cNvSpPr>
          <p:nvPr>
            <p:ph type="body" sz="quarter" idx="19"/>
          </p:nvPr>
        </p:nvSpPr>
        <p:spPr/>
        <p:txBody>
          <a:bodyPr/>
          <a:lstStyle/>
          <a:p>
            <a:endParaRPr lang="en-US"/>
          </a:p>
        </p:txBody>
      </p:sp>
      <p:sp>
        <p:nvSpPr>
          <p:cNvPr id="4" name="Text Placeholder 3"/>
          <p:cNvSpPr>
            <a:spLocks noGrp="1"/>
          </p:cNvSpPr>
          <p:nvPr>
            <p:ph type="body" sz="quarter" idx="23"/>
          </p:nvPr>
        </p:nvSpPr>
        <p:spPr/>
        <p:txBody>
          <a:bodyPr/>
          <a:lstStyle/>
          <a:p>
            <a:endParaRPr lang="en-US"/>
          </a:p>
        </p:txBody>
      </p:sp>
      <p:sp>
        <p:nvSpPr>
          <p:cNvPr id="5" name="Text Placeholder 4"/>
          <p:cNvSpPr>
            <a:spLocks noGrp="1"/>
          </p:cNvSpPr>
          <p:nvPr>
            <p:ph type="body" sz="quarter" idx="16"/>
          </p:nvPr>
        </p:nvSpPr>
        <p:spPr/>
        <p:txBody>
          <a:bodyPr/>
          <a:lstStyle/>
          <a:p>
            <a:endParaRPr lang="en-US"/>
          </a:p>
        </p:txBody>
      </p:sp>
      <p:sp>
        <p:nvSpPr>
          <p:cNvPr id="6" name="Text Placeholder 5"/>
          <p:cNvSpPr>
            <a:spLocks noGrp="1"/>
          </p:cNvSpPr>
          <p:nvPr>
            <p:ph type="body" sz="quarter" idx="20"/>
          </p:nvPr>
        </p:nvSpPr>
        <p:spPr/>
        <p:txBody>
          <a:bodyPr/>
          <a:lstStyle/>
          <a:p>
            <a:endParaRPr lang="en-US"/>
          </a:p>
        </p:txBody>
      </p:sp>
      <p:sp>
        <p:nvSpPr>
          <p:cNvPr id="7" name="Text Placeholder 6"/>
          <p:cNvSpPr>
            <a:spLocks noGrp="1"/>
          </p:cNvSpPr>
          <p:nvPr>
            <p:ph type="body" sz="quarter" idx="22"/>
          </p:nvPr>
        </p:nvSpPr>
        <p:spPr/>
        <p:txBody>
          <a:bodyPr/>
          <a:lstStyle/>
          <a:p>
            <a:endParaRPr lang="en-US"/>
          </a:p>
        </p:txBody>
      </p:sp>
      <p:sp>
        <p:nvSpPr>
          <p:cNvPr id="8" name="Title 7"/>
          <p:cNvSpPr>
            <a:spLocks noGrp="1"/>
          </p:cNvSpPr>
          <p:nvPr>
            <p:ph type="title"/>
          </p:nvPr>
        </p:nvSpPr>
        <p:spPr/>
        <p:txBody>
          <a:bodyPr/>
          <a:lstStyle/>
          <a:p>
            <a:endParaRPr lang="en-US"/>
          </a:p>
        </p:txBody>
      </p:sp>
      <p:sp>
        <p:nvSpPr>
          <p:cNvPr id="9" name="Slide Number Placeholder 8"/>
          <p:cNvSpPr>
            <a:spLocks noGrp="1"/>
          </p:cNvSpPr>
          <p:nvPr>
            <p:ph type="sldNum" sz="quarter" idx="24"/>
          </p:nvPr>
        </p:nvSpPr>
        <p:spPr/>
        <p:txBody>
          <a:bodyPr/>
          <a:lstStyle/>
          <a:p>
            <a:fld id="{DEF3F5F5-7776-394F-A41F-3BAFC9CC9F8E}" type="slidenum">
              <a:rPr lang="en-US" smtClean="0"/>
              <a:pPr/>
              <a:t>19</a:t>
            </a:fld>
            <a:endParaRPr lang="en-US" dirty="0"/>
          </a:p>
        </p:txBody>
      </p:sp>
    </p:spTree>
    <p:extLst>
      <p:ext uri="{BB962C8B-B14F-4D97-AF65-F5344CB8AC3E}">
        <p14:creationId xmlns:p14="http://schemas.microsoft.com/office/powerpoint/2010/main" val="4068389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idx="1"/>
          </p:nvPr>
        </p:nvSpPr>
        <p:spPr/>
        <p:txBody>
          <a:bodyPr/>
          <a:lstStyle/>
          <a:p>
            <a:endParaRPr lang="en-US" dirty="0"/>
          </a:p>
        </p:txBody>
      </p:sp>
      <p:sp>
        <p:nvSpPr>
          <p:cNvPr id="5" name="Slide Number Placeholder 4"/>
          <p:cNvSpPr>
            <a:spLocks noGrp="1"/>
          </p:cNvSpPr>
          <p:nvPr>
            <p:ph type="sldNum" sz="quarter" idx="11"/>
          </p:nvPr>
        </p:nvSpPr>
        <p:spPr>
          <a:xfrm>
            <a:off x="199082" y="8572491"/>
            <a:ext cx="529132" cy="486834"/>
          </a:xfrm>
        </p:spPr>
        <p:txBody>
          <a:bodyPr/>
          <a:lstStyle/>
          <a:p>
            <a:fld id="{DEF3F5F5-7776-394F-A41F-3BAFC9CC9F8E}" type="slidenum">
              <a:rPr lang="en-US" smtClean="0"/>
              <a:pPr/>
              <a:t>2</a:t>
            </a:fld>
            <a:endParaRPr lang="en-US" dirty="0"/>
          </a:p>
        </p:txBody>
      </p:sp>
    </p:spTree>
    <p:extLst>
      <p:ext uri="{BB962C8B-B14F-4D97-AF65-F5344CB8AC3E}">
        <p14:creationId xmlns:p14="http://schemas.microsoft.com/office/powerpoint/2010/main" val="3573037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8"/>
          </p:nvPr>
        </p:nvSpPr>
        <p:spPr/>
        <p:txBody>
          <a:bodyPr/>
          <a:lstStyle/>
          <a:p>
            <a:endParaRPr lang="en-US"/>
          </a:p>
        </p:txBody>
      </p:sp>
      <p:sp>
        <p:nvSpPr>
          <p:cNvPr id="3" name="Text Placeholder 2"/>
          <p:cNvSpPr>
            <a:spLocks noGrp="1"/>
          </p:cNvSpPr>
          <p:nvPr>
            <p:ph type="body" sz="quarter" idx="19"/>
          </p:nvPr>
        </p:nvSpPr>
        <p:spPr/>
        <p:txBody>
          <a:bodyPr/>
          <a:lstStyle/>
          <a:p>
            <a:endParaRPr lang="en-US"/>
          </a:p>
        </p:txBody>
      </p:sp>
      <p:sp>
        <p:nvSpPr>
          <p:cNvPr id="4" name="Text Placeholder 3"/>
          <p:cNvSpPr>
            <a:spLocks noGrp="1"/>
          </p:cNvSpPr>
          <p:nvPr>
            <p:ph type="body" sz="quarter" idx="23"/>
          </p:nvPr>
        </p:nvSpPr>
        <p:spPr/>
        <p:txBody>
          <a:bodyPr/>
          <a:lstStyle/>
          <a:p>
            <a:endParaRPr lang="en-US"/>
          </a:p>
        </p:txBody>
      </p:sp>
      <p:sp>
        <p:nvSpPr>
          <p:cNvPr id="5" name="Title 4"/>
          <p:cNvSpPr>
            <a:spLocks noGrp="1"/>
          </p:cNvSpPr>
          <p:nvPr>
            <p:ph type="title"/>
          </p:nvPr>
        </p:nvSpPr>
        <p:spPr/>
        <p:txBody>
          <a:bodyPr/>
          <a:lstStyle/>
          <a:p>
            <a:endParaRPr lang="en-US"/>
          </a:p>
        </p:txBody>
      </p:sp>
      <p:sp>
        <p:nvSpPr>
          <p:cNvPr id="6" name="Picture Placeholder 5"/>
          <p:cNvSpPr>
            <a:spLocks noGrp="1"/>
          </p:cNvSpPr>
          <p:nvPr>
            <p:ph type="pic" sz="quarter" idx="26"/>
          </p:nvPr>
        </p:nvSpPr>
        <p:spPr/>
      </p:sp>
      <p:sp>
        <p:nvSpPr>
          <p:cNvPr id="7" name="Picture Placeholder 6"/>
          <p:cNvSpPr>
            <a:spLocks noGrp="1"/>
          </p:cNvSpPr>
          <p:nvPr>
            <p:ph type="pic" sz="quarter" idx="27"/>
          </p:nvPr>
        </p:nvSpPr>
        <p:spPr/>
      </p:sp>
      <p:sp>
        <p:nvSpPr>
          <p:cNvPr id="8" name="Picture Placeholder 7"/>
          <p:cNvSpPr>
            <a:spLocks noGrp="1"/>
          </p:cNvSpPr>
          <p:nvPr>
            <p:ph type="pic" sz="quarter" idx="28"/>
          </p:nvPr>
        </p:nvSpPr>
        <p:spPr/>
      </p:sp>
      <p:sp>
        <p:nvSpPr>
          <p:cNvPr id="9" name="Slide Number Placeholder 8"/>
          <p:cNvSpPr>
            <a:spLocks noGrp="1"/>
          </p:cNvSpPr>
          <p:nvPr>
            <p:ph type="sldNum" sz="quarter" idx="29"/>
          </p:nvPr>
        </p:nvSpPr>
        <p:spPr/>
        <p:txBody>
          <a:bodyPr/>
          <a:lstStyle/>
          <a:p>
            <a:fld id="{DEF3F5F5-7776-394F-A41F-3BAFC9CC9F8E}" type="slidenum">
              <a:rPr lang="en-US" smtClean="0"/>
              <a:pPr/>
              <a:t>20</a:t>
            </a:fld>
            <a:endParaRPr lang="en-US" dirty="0"/>
          </a:p>
        </p:txBody>
      </p:sp>
    </p:spTree>
    <p:extLst>
      <p:ext uri="{BB962C8B-B14F-4D97-AF65-F5344CB8AC3E}">
        <p14:creationId xmlns:p14="http://schemas.microsoft.com/office/powerpoint/2010/main" val="14458549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dia Placeholder 1"/>
          <p:cNvSpPr>
            <a:spLocks noGrp="1"/>
          </p:cNvSpPr>
          <p:nvPr>
            <p:ph type="media" sz="quarter" idx="10"/>
          </p:nvPr>
        </p:nvSpPr>
        <p:spPr/>
      </p:sp>
    </p:spTree>
    <p:extLst>
      <p:ext uri="{BB962C8B-B14F-4D97-AF65-F5344CB8AC3E}">
        <p14:creationId xmlns:p14="http://schemas.microsoft.com/office/powerpoint/2010/main" val="7257094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3"/>
          </p:nvPr>
        </p:nvSpPr>
        <p:spPr/>
        <p:txBody>
          <a:bodyPr/>
          <a:lstStyle/>
          <a:p>
            <a:endParaRPr lang="en-US"/>
          </a:p>
        </p:txBody>
      </p:sp>
      <p:sp>
        <p:nvSpPr>
          <p:cNvPr id="4" name="Text Placeholder 3"/>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8058426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3"/>
          </p:nvPr>
        </p:nvSpPr>
        <p:spPr/>
        <p:txBody>
          <a:bodyPr/>
          <a:lstStyle/>
          <a:p>
            <a:endParaRPr lang="en-US"/>
          </a:p>
        </p:txBody>
      </p:sp>
      <p:sp>
        <p:nvSpPr>
          <p:cNvPr id="4" name="Text Placeholder 3"/>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22754803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8719212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41572164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5"/>
          </p:nvPr>
        </p:nvSpPr>
        <p:spPr/>
      </p:sp>
      <p:sp>
        <p:nvSpPr>
          <p:cNvPr id="3" name="Title 2"/>
          <p:cNvSpPr>
            <a:spLocks noGrp="1"/>
          </p:cNvSpPr>
          <p:nvPr>
            <p:ph type="title"/>
          </p:nvPr>
        </p:nvSpPr>
        <p:spPr/>
        <p:txBody>
          <a:bodyPr/>
          <a:lstStyle/>
          <a:p>
            <a:endParaRPr lang="en-US"/>
          </a:p>
        </p:txBody>
      </p:sp>
      <p:sp>
        <p:nvSpPr>
          <p:cNvPr id="4" name="Text Placeholder 3"/>
          <p:cNvSpPr>
            <a:spLocks noGrp="1"/>
          </p:cNvSpPr>
          <p:nvPr>
            <p:ph type="body" sz="quarter" idx="13"/>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21898051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endParaRPr lang="en-US"/>
          </a:p>
        </p:txBody>
      </p:sp>
      <p:sp>
        <p:nvSpPr>
          <p:cNvPr id="3" name="Title 2"/>
          <p:cNvSpPr>
            <a:spLocks noGrp="1"/>
          </p:cNvSpPr>
          <p:nvPr>
            <p:ph type="title"/>
          </p:nvPr>
        </p:nvSpPr>
        <p:spPr/>
        <p:txBody>
          <a:bodyPr/>
          <a:lstStyle/>
          <a:p>
            <a:endParaRPr lang="en-US"/>
          </a:p>
        </p:txBody>
      </p:sp>
      <p:sp>
        <p:nvSpPr>
          <p:cNvPr id="4" name="Text Placeholder 3"/>
          <p:cNvSpPr>
            <a:spLocks noGrp="1"/>
          </p:cNvSpPr>
          <p:nvPr>
            <p:ph type="body" sz="quarter" idx="14"/>
          </p:nvPr>
        </p:nvSpPr>
        <p:spPr/>
        <p:txBody>
          <a:bodyPr/>
          <a:lstStyle/>
          <a:p>
            <a:endParaRPr lang="en-US"/>
          </a:p>
        </p:txBody>
      </p:sp>
      <p:sp>
        <p:nvSpPr>
          <p:cNvPr id="5" name="Picture Placeholder 4"/>
          <p:cNvSpPr>
            <a:spLocks noGrp="1"/>
          </p:cNvSpPr>
          <p:nvPr>
            <p:ph type="pic" sz="quarter" idx="16"/>
          </p:nvPr>
        </p:nvSpPr>
        <p:spPr/>
      </p:sp>
      <p:sp>
        <p:nvSpPr>
          <p:cNvPr id="6" name="Text Placeholder 5"/>
          <p:cNvSpPr>
            <a:spLocks noGrp="1"/>
          </p:cNvSpPr>
          <p:nvPr>
            <p:ph type="body" sz="quarter" idx="17"/>
          </p:nvPr>
        </p:nvSpPr>
        <p:spPr/>
        <p:txBody>
          <a:bodyPr/>
          <a:lstStyle/>
          <a:p>
            <a:endParaRPr lang="en-US"/>
          </a:p>
        </p:txBody>
      </p:sp>
      <p:sp>
        <p:nvSpPr>
          <p:cNvPr id="7" name="Slide Number Placeholder 6"/>
          <p:cNvSpPr>
            <a:spLocks noGrp="1"/>
          </p:cNvSpPr>
          <p:nvPr>
            <p:ph type="sldNum" sz="quarter" idx="19"/>
          </p:nvPr>
        </p:nvSpPr>
        <p:spPr/>
        <p:txBody>
          <a:bodyPr/>
          <a:lstStyle/>
          <a:p>
            <a:fld id="{DEF3F5F5-7776-394F-A41F-3BAFC9CC9F8E}" type="slidenum">
              <a:rPr lang="en-US" smtClean="0"/>
              <a:pPr/>
              <a:t>27</a:t>
            </a:fld>
            <a:endParaRPr lang="en-US" dirty="0"/>
          </a:p>
        </p:txBody>
      </p:sp>
    </p:spTree>
    <p:extLst>
      <p:ext uri="{BB962C8B-B14F-4D97-AF65-F5344CB8AC3E}">
        <p14:creationId xmlns:p14="http://schemas.microsoft.com/office/powerpoint/2010/main" val="38810525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endParaRPr lang="en-US"/>
          </a:p>
        </p:txBody>
      </p:sp>
      <p:sp>
        <p:nvSpPr>
          <p:cNvPr id="3" name="Title 2"/>
          <p:cNvSpPr>
            <a:spLocks noGrp="1"/>
          </p:cNvSpPr>
          <p:nvPr>
            <p:ph type="title"/>
          </p:nvPr>
        </p:nvSpPr>
        <p:spPr/>
        <p:txBody>
          <a:bodyPr/>
          <a:lstStyle/>
          <a:p>
            <a:endParaRPr lang="en-US"/>
          </a:p>
        </p:txBody>
      </p:sp>
      <p:sp>
        <p:nvSpPr>
          <p:cNvPr id="4" name="Text Placeholder 3"/>
          <p:cNvSpPr>
            <a:spLocks noGrp="1"/>
          </p:cNvSpPr>
          <p:nvPr>
            <p:ph type="body" sz="quarter" idx="14"/>
          </p:nvPr>
        </p:nvSpPr>
        <p:spPr/>
        <p:txBody>
          <a:bodyPr/>
          <a:lstStyle/>
          <a:p>
            <a:endParaRPr lang="en-US"/>
          </a:p>
        </p:txBody>
      </p:sp>
      <p:sp>
        <p:nvSpPr>
          <p:cNvPr id="5" name="Picture Placeholder 4"/>
          <p:cNvSpPr>
            <a:spLocks noGrp="1"/>
          </p:cNvSpPr>
          <p:nvPr>
            <p:ph type="pic" sz="quarter" idx="16"/>
          </p:nvPr>
        </p:nvSpPr>
        <p:spPr/>
      </p:sp>
      <p:sp>
        <p:nvSpPr>
          <p:cNvPr id="6" name="Text Placeholder 5"/>
          <p:cNvSpPr>
            <a:spLocks noGrp="1"/>
          </p:cNvSpPr>
          <p:nvPr>
            <p:ph type="body" sz="quarter" idx="17"/>
          </p:nvPr>
        </p:nvSpPr>
        <p:spPr/>
        <p:txBody>
          <a:bodyPr/>
          <a:lstStyle/>
          <a:p>
            <a:endParaRPr lang="en-US"/>
          </a:p>
        </p:txBody>
      </p:sp>
      <p:sp>
        <p:nvSpPr>
          <p:cNvPr id="7" name="Slide Number Placeholder 6"/>
          <p:cNvSpPr>
            <a:spLocks noGrp="1"/>
          </p:cNvSpPr>
          <p:nvPr>
            <p:ph type="sldNum" sz="quarter" idx="19"/>
          </p:nvPr>
        </p:nvSpPr>
        <p:spPr/>
        <p:txBody>
          <a:bodyPr/>
          <a:lstStyle/>
          <a:p>
            <a:fld id="{DEF3F5F5-7776-394F-A41F-3BAFC9CC9F8E}" type="slidenum">
              <a:rPr lang="en-US" smtClean="0"/>
              <a:pPr/>
              <a:t>28</a:t>
            </a:fld>
            <a:endParaRPr lang="en-US" dirty="0"/>
          </a:p>
        </p:txBody>
      </p:sp>
    </p:spTree>
    <p:extLst>
      <p:ext uri="{BB962C8B-B14F-4D97-AF65-F5344CB8AC3E}">
        <p14:creationId xmlns:p14="http://schemas.microsoft.com/office/powerpoint/2010/main" val="33897249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
          </p:nvPr>
        </p:nvSpPr>
        <p:spPr/>
      </p:sp>
      <p:sp>
        <p:nvSpPr>
          <p:cNvPr id="3" name="Text Placeholder 2"/>
          <p:cNvSpPr>
            <a:spLocks noGrp="1"/>
          </p:cNvSpPr>
          <p:nvPr>
            <p:ph type="body" sz="quarter" idx="16"/>
          </p:nvPr>
        </p:nvSpPr>
        <p:spPr/>
        <p:txBody>
          <a:bodyPr/>
          <a:lstStyle/>
          <a:p>
            <a:endParaRPr lang="en-US"/>
          </a:p>
        </p:txBody>
      </p:sp>
    </p:spTree>
    <p:extLst>
      <p:ext uri="{BB962C8B-B14F-4D97-AF65-F5344CB8AC3E}">
        <p14:creationId xmlns:p14="http://schemas.microsoft.com/office/powerpoint/2010/main" val="3070504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5"/>
          </p:nvPr>
        </p:nvSpPr>
        <p:spPr/>
      </p:sp>
      <p:sp>
        <p:nvSpPr>
          <p:cNvPr id="3" name="Text Placeholder 2"/>
          <p:cNvSpPr>
            <a:spLocks noGrp="1"/>
          </p:cNvSpPr>
          <p:nvPr>
            <p:ph type="body" sz="quarter" idx="17"/>
          </p:nvPr>
        </p:nvSpPr>
        <p:spPr/>
        <p:txBody>
          <a:bodyPr/>
          <a:lstStyle/>
          <a:p>
            <a:endParaRPr lang="en-US"/>
          </a:p>
        </p:txBody>
      </p:sp>
      <p:sp>
        <p:nvSpPr>
          <p:cNvPr id="4" name="Title 3"/>
          <p:cNvSpPr>
            <a:spLocks noGrp="1"/>
          </p:cNvSpPr>
          <p:nvPr>
            <p:ph type="title"/>
          </p:nvPr>
        </p:nvSpPr>
        <p:spPr/>
        <p:txBody>
          <a:bodyPr/>
          <a:lstStyle/>
          <a:p>
            <a:endParaRPr lang="en-US" dirty="0"/>
          </a:p>
        </p:txBody>
      </p:sp>
      <p:sp>
        <p:nvSpPr>
          <p:cNvPr id="5" name="Text Placeholder 4"/>
          <p:cNvSpPr>
            <a:spLocks noGrp="1"/>
          </p:cNvSpPr>
          <p:nvPr>
            <p:ph type="body" sz="quarter" idx="18"/>
          </p:nvPr>
        </p:nvSpPr>
        <p:spPr/>
        <p:txBody>
          <a:bodyPr/>
          <a:lstStyle/>
          <a:p>
            <a:endParaRPr lang="en-US"/>
          </a:p>
        </p:txBody>
      </p:sp>
      <p:sp>
        <p:nvSpPr>
          <p:cNvPr id="6" name="Text Placeholder 5"/>
          <p:cNvSpPr>
            <a:spLocks noGrp="1"/>
          </p:cNvSpPr>
          <p:nvPr>
            <p:ph type="body" sz="quarter" idx="19"/>
          </p:nvPr>
        </p:nvSpPr>
        <p:spPr/>
        <p:txBody>
          <a:bodyPr/>
          <a:lstStyle/>
          <a:p>
            <a:endParaRPr lang="en-US"/>
          </a:p>
        </p:txBody>
      </p:sp>
    </p:spTree>
    <p:extLst>
      <p:ext uri="{BB962C8B-B14F-4D97-AF65-F5344CB8AC3E}">
        <p14:creationId xmlns:p14="http://schemas.microsoft.com/office/powerpoint/2010/main" val="39262518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8"/>
          </p:nvPr>
        </p:nvSpPr>
        <p:spPr/>
        <p:txBody>
          <a:bodyPr/>
          <a:lstStyle/>
          <a:p>
            <a:endParaRPr lang="en-US"/>
          </a:p>
        </p:txBody>
      </p:sp>
      <p:sp>
        <p:nvSpPr>
          <p:cNvPr id="6" name="Slide Number Placeholder 5"/>
          <p:cNvSpPr>
            <a:spLocks noGrp="1"/>
          </p:cNvSpPr>
          <p:nvPr>
            <p:ph type="sldNum" sz="quarter" idx="19"/>
          </p:nvPr>
        </p:nvSpPr>
        <p:spPr/>
        <p:txBody>
          <a:bodyPr/>
          <a:lstStyle/>
          <a:p>
            <a:fld id="{DEF3F5F5-7776-394F-A41F-3BAFC9CC9F8E}" type="slidenum">
              <a:rPr lang="en-US" smtClean="0"/>
              <a:pPr/>
              <a:t>30</a:t>
            </a:fld>
            <a:endParaRPr lang="en-US" dirty="0"/>
          </a:p>
        </p:txBody>
      </p:sp>
    </p:spTree>
    <p:extLst>
      <p:ext uri="{BB962C8B-B14F-4D97-AF65-F5344CB8AC3E}">
        <p14:creationId xmlns:p14="http://schemas.microsoft.com/office/powerpoint/2010/main" val="33345673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3" name="Text Placeholder 2"/>
          <p:cNvSpPr>
            <a:spLocks noGrp="1"/>
          </p:cNvSpPr>
          <p:nvPr>
            <p:ph type="body" sz="quarter" idx="16"/>
          </p:nvPr>
        </p:nvSpPr>
        <p:spPr/>
        <p:txBody>
          <a:bodyPr/>
          <a:lstStyle/>
          <a:p>
            <a:endParaRPr lang="en-US"/>
          </a:p>
        </p:txBody>
      </p:sp>
      <p:sp>
        <p:nvSpPr>
          <p:cNvPr id="4" name="Text Placeholder 3"/>
          <p:cNvSpPr>
            <a:spLocks noGrp="1"/>
          </p:cNvSpPr>
          <p:nvPr>
            <p:ph type="body" sz="quarter" idx="14"/>
          </p:nvPr>
        </p:nvSpPr>
        <p:spPr/>
        <p:txBody>
          <a:bodyPr/>
          <a:lstStyle/>
          <a:p>
            <a:endParaRPr lang="en-US"/>
          </a:p>
        </p:txBody>
      </p:sp>
      <p:sp>
        <p:nvSpPr>
          <p:cNvPr id="5" name="Slide Number Placeholder 4"/>
          <p:cNvSpPr>
            <a:spLocks noGrp="1"/>
          </p:cNvSpPr>
          <p:nvPr>
            <p:ph type="sldNum" sz="quarter" idx="19"/>
          </p:nvPr>
        </p:nvSpPr>
        <p:spPr/>
        <p:txBody>
          <a:bodyPr/>
          <a:lstStyle/>
          <a:p>
            <a:fld id="{DEF3F5F5-7776-394F-A41F-3BAFC9CC9F8E}" type="slidenum">
              <a:rPr lang="en-US" smtClean="0"/>
              <a:pPr/>
              <a:t>31</a:t>
            </a:fld>
            <a:endParaRPr lang="en-US" dirty="0"/>
          </a:p>
        </p:txBody>
      </p:sp>
    </p:spTree>
    <p:extLst>
      <p:ext uri="{BB962C8B-B14F-4D97-AF65-F5344CB8AC3E}">
        <p14:creationId xmlns:p14="http://schemas.microsoft.com/office/powerpoint/2010/main" val="28661448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3" name="Title 2"/>
          <p:cNvSpPr>
            <a:spLocks noGrp="1"/>
          </p:cNvSpPr>
          <p:nvPr>
            <p:ph type="title"/>
          </p:nvPr>
        </p:nvSpPr>
        <p:spPr/>
        <p:txBody>
          <a:bodyPr/>
          <a:lstStyle/>
          <a:p>
            <a:endParaRPr lang="en-US"/>
          </a:p>
        </p:txBody>
      </p:sp>
      <p:sp>
        <p:nvSpPr>
          <p:cNvPr id="4" name="Text Placeholder 3"/>
          <p:cNvSpPr>
            <a:spLocks noGrp="1"/>
          </p:cNvSpPr>
          <p:nvPr>
            <p:ph type="body" sz="quarter" idx="14"/>
          </p:nvPr>
        </p:nvSpPr>
        <p:spPr/>
        <p:txBody>
          <a:bodyPr/>
          <a:lstStyle/>
          <a:p>
            <a:endParaRPr lang="en-US"/>
          </a:p>
        </p:txBody>
      </p:sp>
      <p:sp>
        <p:nvSpPr>
          <p:cNvPr id="5" name="Slide Number Placeholder 4"/>
          <p:cNvSpPr>
            <a:spLocks noGrp="1"/>
          </p:cNvSpPr>
          <p:nvPr>
            <p:ph type="sldNum" sz="quarter" idx="19"/>
          </p:nvPr>
        </p:nvSpPr>
        <p:spPr/>
        <p:txBody>
          <a:bodyPr/>
          <a:lstStyle/>
          <a:p>
            <a:fld id="{DEF3F5F5-7776-394F-A41F-3BAFC9CC9F8E}" type="slidenum">
              <a:rPr lang="en-US" smtClean="0"/>
              <a:pPr/>
              <a:t>32</a:t>
            </a:fld>
            <a:endParaRPr lang="en-US" dirty="0"/>
          </a:p>
        </p:txBody>
      </p:sp>
    </p:spTree>
    <p:extLst>
      <p:ext uri="{BB962C8B-B14F-4D97-AF65-F5344CB8AC3E}">
        <p14:creationId xmlns:p14="http://schemas.microsoft.com/office/powerpoint/2010/main" val="38944222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2723107474"/>
              </p:ext>
            </p:extLst>
          </p:nvPr>
        </p:nvGraphicFramePr>
        <p:xfrm>
          <a:off x="813601" y="2370667"/>
          <a:ext cx="9475194" cy="5533696"/>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9"/>
          </p:nvPr>
        </p:nvSpPr>
        <p:spPr/>
        <p:txBody>
          <a:bodyPr/>
          <a:lstStyle/>
          <a:p>
            <a:fld id="{C1424084-422A-4246-8522-ECCBA4948A88}" type="slidenum">
              <a:rPr lang="en-US" smtClean="0"/>
              <a:pPr/>
              <a:t>33</a:t>
            </a:fld>
            <a:endParaRPr lang="en-US" dirty="0"/>
          </a:p>
        </p:txBody>
      </p:sp>
      <p:sp>
        <p:nvSpPr>
          <p:cNvPr id="3" name="Title 2"/>
          <p:cNvSpPr>
            <a:spLocks noGrp="1"/>
          </p:cNvSpPr>
          <p:nvPr>
            <p:ph type="title"/>
          </p:nvPr>
        </p:nvSpPr>
        <p:spPr/>
        <p:txBody>
          <a:bodyPr/>
          <a:lstStyle/>
          <a:p>
            <a:endParaRPr lang="en-US"/>
          </a:p>
        </p:txBody>
      </p:sp>
      <p:sp>
        <p:nvSpPr>
          <p:cNvPr id="13" name="Text Placeholder 12"/>
          <p:cNvSpPr>
            <a:spLocks noGrp="1"/>
          </p:cNvSpPr>
          <p:nvPr>
            <p:ph type="body" sz="quarter" idx="14"/>
          </p:nvPr>
        </p:nvSpPr>
        <p:spPr/>
        <p:txBody>
          <a:bodyPr/>
          <a:lstStyle/>
          <a:p>
            <a:endParaRPr lang="en-US" dirty="0"/>
          </a:p>
        </p:txBody>
      </p:sp>
    </p:spTree>
    <p:extLst>
      <p:ext uri="{BB962C8B-B14F-4D97-AF65-F5344CB8AC3E}">
        <p14:creationId xmlns:p14="http://schemas.microsoft.com/office/powerpoint/2010/main" val="13074502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able 13"/>
          <p:cNvGraphicFramePr>
            <a:graphicFrameLocks noGrp="1"/>
          </p:cNvGraphicFramePr>
          <p:nvPr>
            <p:extLst>
              <p:ext uri="{D42A27DB-BD31-4B8C-83A1-F6EECF244321}">
                <p14:modId xmlns:p14="http://schemas.microsoft.com/office/powerpoint/2010/main" val="1100414858"/>
              </p:ext>
            </p:extLst>
          </p:nvPr>
        </p:nvGraphicFramePr>
        <p:xfrm>
          <a:off x="812880" y="2285999"/>
          <a:ext cx="9634648" cy="5503337"/>
        </p:xfrm>
        <a:graphic>
          <a:graphicData uri="http://schemas.openxmlformats.org/drawingml/2006/table">
            <a:tbl>
              <a:tblPr firstRow="1" bandRow="1">
                <a:tableStyleId>{5C22544A-7EE6-4342-B048-85BDC9FD1C3A}</a:tableStyleId>
              </a:tblPr>
              <a:tblGrid>
                <a:gridCol w="2408662">
                  <a:extLst>
                    <a:ext uri="{9D8B030D-6E8A-4147-A177-3AD203B41FA5}">
                      <a16:colId xmlns:a16="http://schemas.microsoft.com/office/drawing/2014/main" val="20000"/>
                    </a:ext>
                  </a:extLst>
                </a:gridCol>
                <a:gridCol w="2408662">
                  <a:extLst>
                    <a:ext uri="{9D8B030D-6E8A-4147-A177-3AD203B41FA5}">
                      <a16:colId xmlns:a16="http://schemas.microsoft.com/office/drawing/2014/main" val="20001"/>
                    </a:ext>
                  </a:extLst>
                </a:gridCol>
                <a:gridCol w="2408662">
                  <a:extLst>
                    <a:ext uri="{9D8B030D-6E8A-4147-A177-3AD203B41FA5}">
                      <a16:colId xmlns:a16="http://schemas.microsoft.com/office/drawing/2014/main" val="20002"/>
                    </a:ext>
                  </a:extLst>
                </a:gridCol>
                <a:gridCol w="2408662">
                  <a:extLst>
                    <a:ext uri="{9D8B030D-6E8A-4147-A177-3AD203B41FA5}">
                      <a16:colId xmlns:a16="http://schemas.microsoft.com/office/drawing/2014/main" val="20003"/>
                    </a:ext>
                  </a:extLst>
                </a:gridCol>
              </a:tblGrid>
              <a:tr h="786191">
                <a:tc>
                  <a:txBody>
                    <a:bodyPr/>
                    <a:lstStyle/>
                    <a:p>
                      <a:endParaRPr lang="en-US" dirty="0"/>
                    </a:p>
                  </a:txBody>
                  <a:tcPr marL="137160" marR="137160" marT="137160" marB="13716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noFill/>
                  </a:tcPr>
                </a:tc>
                <a:tc>
                  <a:txBody>
                    <a:bodyPr/>
                    <a:lstStyle/>
                    <a:p>
                      <a:pPr algn="ctr"/>
                      <a:r>
                        <a:rPr lang="en-US" sz="3200" b="0" i="0" dirty="0"/>
                        <a:t>X</a:t>
                      </a:r>
                    </a:p>
                  </a:txBody>
                  <a:tcPr marL="137160" marR="137160" marT="137160" marB="13716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srgbClr val="C6D0C2"/>
                      </a:solidFill>
                      <a:prstDash val="solid"/>
                      <a:round/>
                      <a:headEnd type="none" w="med" len="med"/>
                      <a:tailEnd type="none" w="med" len="med"/>
                    </a:lnB>
                    <a:solidFill>
                      <a:schemeClr val="tx2"/>
                    </a:solidFill>
                  </a:tcPr>
                </a:tc>
                <a:tc>
                  <a:txBody>
                    <a:bodyPr/>
                    <a:lstStyle/>
                    <a:p>
                      <a:pPr algn="ctr"/>
                      <a:r>
                        <a:rPr lang="en-US" sz="3200" b="0" i="0" dirty="0"/>
                        <a:t>Y</a:t>
                      </a:r>
                    </a:p>
                  </a:txBody>
                  <a:tcPr marL="137160" marR="137160" marT="137160" marB="13716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srgbClr val="C6D0C2"/>
                      </a:solidFill>
                      <a:prstDash val="solid"/>
                      <a:round/>
                      <a:headEnd type="none" w="med" len="med"/>
                      <a:tailEnd type="none" w="med" len="med"/>
                    </a:lnB>
                    <a:solidFill>
                      <a:schemeClr val="tx2"/>
                    </a:solidFill>
                  </a:tcPr>
                </a:tc>
                <a:tc>
                  <a:txBody>
                    <a:bodyPr/>
                    <a:lstStyle/>
                    <a:p>
                      <a:pPr marL="0" marR="0" indent="0" algn="ctr" defTabSz="781583" rtl="0" eaLnBrk="1" fontAlgn="auto" latinLnBrk="0" hangingPunct="1">
                        <a:lnSpc>
                          <a:spcPct val="100000"/>
                        </a:lnSpc>
                        <a:spcBef>
                          <a:spcPts val="0"/>
                        </a:spcBef>
                        <a:spcAft>
                          <a:spcPts val="0"/>
                        </a:spcAft>
                        <a:buClrTx/>
                        <a:buSzTx/>
                        <a:buFontTx/>
                        <a:buNone/>
                        <a:tabLst/>
                        <a:defRPr/>
                      </a:pPr>
                      <a:r>
                        <a:rPr lang="en-US" sz="3200" b="0" i="0" dirty="0"/>
                        <a:t>Z</a:t>
                      </a:r>
                    </a:p>
                  </a:txBody>
                  <a:tcPr marL="137160" marR="137160" marT="137160" marB="13716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srgbClr val="C6D0C2"/>
                      </a:solidFill>
                      <a:prstDash val="solid"/>
                      <a:round/>
                      <a:headEnd type="none" w="med" len="med"/>
                      <a:tailEnd type="none" w="med" len="med"/>
                    </a:lnB>
                    <a:solidFill>
                      <a:schemeClr val="tx2"/>
                    </a:solidFill>
                  </a:tcPr>
                </a:tc>
                <a:extLst>
                  <a:ext uri="{0D108BD9-81ED-4DB2-BD59-A6C34878D82A}">
                    <a16:rowId xmlns:a16="http://schemas.microsoft.com/office/drawing/2014/main" val="10000"/>
                  </a:ext>
                </a:extLst>
              </a:tr>
              <a:tr h="786191">
                <a:tc>
                  <a:txBody>
                    <a:bodyPr/>
                    <a:lstStyle/>
                    <a:p>
                      <a:pPr algn="r"/>
                      <a:r>
                        <a:rPr lang="en-US" sz="2100" dirty="0">
                          <a:solidFill>
                            <a:schemeClr val="tx2"/>
                          </a:solidFill>
                        </a:rPr>
                        <a:t>Alpha</a:t>
                      </a:r>
                    </a:p>
                  </a:txBody>
                  <a:tcPr marL="137160" marR="137160" marT="137160" marB="137160" anchor="ctr">
                    <a:lnL w="12700" cap="flat" cmpd="sng" algn="ctr">
                      <a:solidFill>
                        <a:prstClr val="whit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accent3"/>
                    </a:solidFill>
                  </a:tcPr>
                </a:tc>
                <a:tc>
                  <a:txBody>
                    <a:bodyPr/>
                    <a:lstStyle/>
                    <a:p>
                      <a:pPr algn="ctr"/>
                      <a:r>
                        <a:rPr lang="en-US" sz="2100" dirty="0"/>
                        <a:t>1</a:t>
                      </a:r>
                    </a:p>
                  </a:txBody>
                  <a:tcPr marL="137160" marR="137160" marT="137160" marB="137160" anchor="ctr">
                    <a:lnL w="12700" cap="flat" cmpd="sng" algn="ctr">
                      <a:no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2100" dirty="0"/>
                        <a:t>2</a:t>
                      </a:r>
                    </a:p>
                  </a:txBody>
                  <a:tcPr marL="137160" marR="137160" marT="137160" marB="137160" anchor="ctr">
                    <a:lnL w="12700" cap="flat" cmpd="sng" algn="ctr">
                      <a:solidFill>
                        <a:srgbClr val="C6D0C2"/>
                      </a:solid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2100" dirty="0"/>
                        <a:t>3</a:t>
                      </a:r>
                    </a:p>
                  </a:txBody>
                  <a:tcPr marL="137160" marR="137160" marT="137160" marB="137160" anchor="ctr">
                    <a:lnL w="12700" cap="flat" cmpd="sng" algn="ctr">
                      <a:solidFill>
                        <a:srgbClr val="C6D0C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extLst>
                  <a:ext uri="{0D108BD9-81ED-4DB2-BD59-A6C34878D82A}">
                    <a16:rowId xmlns:a16="http://schemas.microsoft.com/office/drawing/2014/main" val="10001"/>
                  </a:ext>
                </a:extLst>
              </a:tr>
              <a:tr h="786191">
                <a:tc>
                  <a:txBody>
                    <a:bodyPr/>
                    <a:lstStyle/>
                    <a:p>
                      <a:pPr algn="r"/>
                      <a:r>
                        <a:rPr lang="en-US" sz="2100" dirty="0">
                          <a:solidFill>
                            <a:schemeClr val="tx2"/>
                          </a:solidFill>
                        </a:rPr>
                        <a:t>Beta</a:t>
                      </a:r>
                    </a:p>
                  </a:txBody>
                  <a:tcPr marL="137160" marR="137160" marT="137160" marB="137160" anchor="ctr">
                    <a:lnL w="12700" cap="flat" cmpd="sng" algn="ctr">
                      <a:solidFill>
                        <a:prstClr val="whit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accent3"/>
                    </a:solidFill>
                  </a:tcPr>
                </a:tc>
                <a:tc>
                  <a:txBody>
                    <a:bodyPr/>
                    <a:lstStyle/>
                    <a:p>
                      <a:pPr algn="ctr"/>
                      <a:r>
                        <a:rPr lang="en-US" sz="2100" dirty="0"/>
                        <a:t>5</a:t>
                      </a:r>
                    </a:p>
                  </a:txBody>
                  <a:tcPr marL="137160" marR="137160" marT="137160" marB="137160" anchor="ctr">
                    <a:lnL w="12700" cap="flat" cmpd="sng" algn="ctr">
                      <a:no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2100" dirty="0"/>
                        <a:t>6</a:t>
                      </a:r>
                    </a:p>
                  </a:txBody>
                  <a:tcPr marL="137160" marR="137160" marT="137160" marB="137160" anchor="ctr">
                    <a:lnL w="12700" cap="flat" cmpd="sng" algn="ctr">
                      <a:solidFill>
                        <a:srgbClr val="C6D0C2"/>
                      </a:solid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2100" dirty="0"/>
                        <a:t>7</a:t>
                      </a:r>
                    </a:p>
                  </a:txBody>
                  <a:tcPr marL="137160" marR="137160" marT="137160" marB="137160" anchor="ctr">
                    <a:lnL w="12700" cap="flat" cmpd="sng" algn="ctr">
                      <a:solidFill>
                        <a:srgbClr val="C6D0C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extLst>
                  <a:ext uri="{0D108BD9-81ED-4DB2-BD59-A6C34878D82A}">
                    <a16:rowId xmlns:a16="http://schemas.microsoft.com/office/drawing/2014/main" val="10002"/>
                  </a:ext>
                </a:extLst>
              </a:tr>
              <a:tr h="786191">
                <a:tc>
                  <a:txBody>
                    <a:bodyPr/>
                    <a:lstStyle/>
                    <a:p>
                      <a:pPr algn="r"/>
                      <a:r>
                        <a:rPr lang="en-US" sz="2100" dirty="0">
                          <a:solidFill>
                            <a:schemeClr val="tx2"/>
                          </a:solidFill>
                        </a:rPr>
                        <a:t>Gamma</a:t>
                      </a:r>
                    </a:p>
                  </a:txBody>
                  <a:tcPr marL="137160" marR="137160" marT="137160" marB="137160" anchor="ctr">
                    <a:lnL w="12700" cap="flat" cmpd="sng" algn="ctr">
                      <a:solidFill>
                        <a:prstClr val="whit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accent3"/>
                    </a:solidFill>
                  </a:tcPr>
                </a:tc>
                <a:tc>
                  <a:txBody>
                    <a:bodyPr/>
                    <a:lstStyle/>
                    <a:p>
                      <a:pPr algn="ctr"/>
                      <a:r>
                        <a:rPr lang="en-US" sz="2100" dirty="0"/>
                        <a:t>8</a:t>
                      </a:r>
                    </a:p>
                  </a:txBody>
                  <a:tcPr marL="137160" marR="137160" marT="137160" marB="137160" anchor="ctr">
                    <a:lnL w="12700" cap="flat" cmpd="sng" algn="ctr">
                      <a:no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2100" dirty="0"/>
                        <a:t>9</a:t>
                      </a:r>
                    </a:p>
                  </a:txBody>
                  <a:tcPr marL="137160" marR="137160" marT="137160" marB="137160" anchor="ctr">
                    <a:lnL w="12700" cap="flat" cmpd="sng" algn="ctr">
                      <a:solidFill>
                        <a:srgbClr val="C6D0C2"/>
                      </a:solid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2100" dirty="0"/>
                        <a:t>10</a:t>
                      </a:r>
                    </a:p>
                  </a:txBody>
                  <a:tcPr marL="137160" marR="137160" marT="137160" marB="137160" anchor="ctr">
                    <a:lnL w="12700" cap="flat" cmpd="sng" algn="ctr">
                      <a:solidFill>
                        <a:srgbClr val="C6D0C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extLst>
                  <a:ext uri="{0D108BD9-81ED-4DB2-BD59-A6C34878D82A}">
                    <a16:rowId xmlns:a16="http://schemas.microsoft.com/office/drawing/2014/main" val="10003"/>
                  </a:ext>
                </a:extLst>
              </a:tr>
              <a:tr h="786191">
                <a:tc>
                  <a:txBody>
                    <a:bodyPr/>
                    <a:lstStyle/>
                    <a:p>
                      <a:pPr algn="r"/>
                      <a:r>
                        <a:rPr lang="en-US" sz="2100" dirty="0">
                          <a:solidFill>
                            <a:schemeClr val="tx2"/>
                          </a:solidFill>
                        </a:rPr>
                        <a:t>Delta</a:t>
                      </a:r>
                    </a:p>
                  </a:txBody>
                  <a:tcPr marL="137160" marR="137160" marT="137160" marB="137160" anchor="ctr">
                    <a:lnL w="12700" cap="flat" cmpd="sng" algn="ctr">
                      <a:solidFill>
                        <a:prstClr val="whit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accent3"/>
                    </a:solidFill>
                  </a:tcPr>
                </a:tc>
                <a:tc>
                  <a:txBody>
                    <a:bodyPr/>
                    <a:lstStyle/>
                    <a:p>
                      <a:pPr algn="ctr"/>
                      <a:r>
                        <a:rPr lang="en-US" sz="2100" dirty="0"/>
                        <a:t>2</a:t>
                      </a:r>
                    </a:p>
                  </a:txBody>
                  <a:tcPr marL="137160" marR="137160" marT="137160" marB="137160" anchor="ctr">
                    <a:lnL w="12700" cap="flat" cmpd="sng" algn="ctr">
                      <a:no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2100" dirty="0"/>
                        <a:t>3</a:t>
                      </a:r>
                    </a:p>
                  </a:txBody>
                  <a:tcPr marL="137160" marR="137160" marT="137160" marB="137160" anchor="ctr">
                    <a:lnL w="12700" cap="flat" cmpd="sng" algn="ctr">
                      <a:solidFill>
                        <a:srgbClr val="C6D0C2"/>
                      </a:solid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2100" dirty="0"/>
                        <a:t>8</a:t>
                      </a:r>
                    </a:p>
                  </a:txBody>
                  <a:tcPr marL="137160" marR="137160" marT="137160" marB="137160" anchor="ctr">
                    <a:lnL w="12700" cap="flat" cmpd="sng" algn="ctr">
                      <a:solidFill>
                        <a:srgbClr val="C6D0C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extLst>
                  <a:ext uri="{0D108BD9-81ED-4DB2-BD59-A6C34878D82A}">
                    <a16:rowId xmlns:a16="http://schemas.microsoft.com/office/drawing/2014/main" val="10004"/>
                  </a:ext>
                </a:extLst>
              </a:tr>
              <a:tr h="786191">
                <a:tc>
                  <a:txBody>
                    <a:bodyPr/>
                    <a:lstStyle/>
                    <a:p>
                      <a:pPr algn="r"/>
                      <a:r>
                        <a:rPr lang="en-US" sz="2100" dirty="0">
                          <a:solidFill>
                            <a:schemeClr val="tx2"/>
                          </a:solidFill>
                        </a:rPr>
                        <a:t>Epsilon</a:t>
                      </a:r>
                    </a:p>
                  </a:txBody>
                  <a:tcPr marL="137160" marR="137160" marT="137160" marB="137160" anchor="ctr">
                    <a:lnL w="12700" cap="flat" cmpd="sng" algn="ctr">
                      <a:solidFill>
                        <a:prstClr val="whit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accent3"/>
                    </a:solidFill>
                  </a:tcPr>
                </a:tc>
                <a:tc>
                  <a:txBody>
                    <a:bodyPr/>
                    <a:lstStyle/>
                    <a:p>
                      <a:pPr algn="ctr"/>
                      <a:r>
                        <a:rPr lang="en-US" sz="2100" dirty="0"/>
                        <a:t>9</a:t>
                      </a:r>
                    </a:p>
                  </a:txBody>
                  <a:tcPr marL="137160" marR="137160" marT="137160" marB="137160" anchor="ctr">
                    <a:lnL w="12700" cap="flat" cmpd="sng" algn="ctr">
                      <a:no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2100" dirty="0"/>
                        <a:t>2</a:t>
                      </a:r>
                    </a:p>
                  </a:txBody>
                  <a:tcPr marL="137160" marR="137160" marT="137160" marB="137160" anchor="ctr">
                    <a:lnL w="12700" cap="flat" cmpd="sng" algn="ctr">
                      <a:solidFill>
                        <a:srgbClr val="C6D0C2"/>
                      </a:solid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2100" dirty="0"/>
                        <a:t>3</a:t>
                      </a:r>
                    </a:p>
                  </a:txBody>
                  <a:tcPr marL="137160" marR="137160" marT="137160" marB="137160" anchor="ctr">
                    <a:lnL w="12700" cap="flat" cmpd="sng" algn="ctr">
                      <a:solidFill>
                        <a:srgbClr val="C6D0C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extLst>
                  <a:ext uri="{0D108BD9-81ED-4DB2-BD59-A6C34878D82A}">
                    <a16:rowId xmlns:a16="http://schemas.microsoft.com/office/drawing/2014/main" val="10005"/>
                  </a:ext>
                </a:extLst>
              </a:tr>
              <a:tr h="786191">
                <a:tc>
                  <a:txBody>
                    <a:bodyPr/>
                    <a:lstStyle/>
                    <a:p>
                      <a:pPr algn="r"/>
                      <a:r>
                        <a:rPr lang="en-US" sz="2100" dirty="0">
                          <a:solidFill>
                            <a:schemeClr val="tx2"/>
                          </a:solidFill>
                        </a:rPr>
                        <a:t>Phi</a:t>
                      </a:r>
                    </a:p>
                  </a:txBody>
                  <a:tcPr marL="137160" marR="137160" marT="137160" marB="137160" anchor="ctr">
                    <a:lnL w="12700" cap="flat" cmpd="sng" algn="ctr">
                      <a:solidFill>
                        <a:prstClr val="whit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accent3"/>
                    </a:solidFill>
                  </a:tcPr>
                </a:tc>
                <a:tc>
                  <a:txBody>
                    <a:bodyPr/>
                    <a:lstStyle/>
                    <a:p>
                      <a:pPr algn="ctr"/>
                      <a:r>
                        <a:rPr lang="en-US" sz="2100" dirty="0"/>
                        <a:t>2</a:t>
                      </a:r>
                    </a:p>
                  </a:txBody>
                  <a:tcPr marL="137160" marR="137160" marT="137160" marB="137160" anchor="ctr">
                    <a:lnL w="12700" cap="flat" cmpd="sng" algn="ctr">
                      <a:no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2100" dirty="0"/>
                        <a:t>9</a:t>
                      </a:r>
                    </a:p>
                  </a:txBody>
                  <a:tcPr marL="137160" marR="137160" marT="137160" marB="137160" anchor="ctr">
                    <a:lnL w="12700" cap="flat" cmpd="sng" algn="ctr">
                      <a:solidFill>
                        <a:srgbClr val="C6D0C2"/>
                      </a:solid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2100" dirty="0"/>
                        <a:t>8</a:t>
                      </a:r>
                    </a:p>
                  </a:txBody>
                  <a:tcPr marL="137160" marR="137160" marT="137160" marB="137160" anchor="ctr">
                    <a:lnL w="12700" cap="flat" cmpd="sng" algn="ctr">
                      <a:solidFill>
                        <a:srgbClr val="C6D0C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4" name="Slide Number Placeholder 3"/>
          <p:cNvSpPr>
            <a:spLocks noGrp="1"/>
          </p:cNvSpPr>
          <p:nvPr>
            <p:ph type="sldNum" sz="quarter" idx="19"/>
          </p:nvPr>
        </p:nvSpPr>
        <p:spPr/>
        <p:txBody>
          <a:bodyPr/>
          <a:lstStyle/>
          <a:p>
            <a:fld id="{C1424084-422A-4246-8522-ECCBA4948A88}" type="slidenum">
              <a:rPr lang="en-US" smtClean="0"/>
              <a:pPr/>
              <a:t>34</a:t>
            </a:fld>
            <a:endParaRPr lang="en-US" dirty="0"/>
          </a:p>
        </p:txBody>
      </p:sp>
      <p:sp>
        <p:nvSpPr>
          <p:cNvPr id="2" name="Title 1"/>
          <p:cNvSpPr>
            <a:spLocks noGrp="1"/>
          </p:cNvSpPr>
          <p:nvPr>
            <p:ph type="title"/>
          </p:nvPr>
        </p:nvSpPr>
        <p:spPr/>
        <p:txBody>
          <a:bodyPr/>
          <a:lstStyle/>
          <a:p>
            <a:endParaRPr lang="en-US" dirty="0"/>
          </a:p>
        </p:txBody>
      </p:sp>
      <p:sp>
        <p:nvSpPr>
          <p:cNvPr id="13" name="Text Placeholder 12"/>
          <p:cNvSpPr>
            <a:spLocks noGrp="1"/>
          </p:cNvSpPr>
          <p:nvPr>
            <p:ph type="body" sz="quarter" idx="14"/>
          </p:nvPr>
        </p:nvSpPr>
        <p:spPr/>
        <p:txBody>
          <a:bodyPr/>
          <a:lstStyle/>
          <a:p>
            <a:endParaRPr lang="en-US" dirty="0"/>
          </a:p>
        </p:txBody>
      </p:sp>
    </p:spTree>
    <p:extLst>
      <p:ext uri="{BB962C8B-B14F-4D97-AF65-F5344CB8AC3E}">
        <p14:creationId xmlns:p14="http://schemas.microsoft.com/office/powerpoint/2010/main" val="15400554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3089742874"/>
              </p:ext>
            </p:extLst>
          </p:nvPr>
        </p:nvGraphicFramePr>
        <p:xfrm>
          <a:off x="592752" y="2019674"/>
          <a:ext cx="11192308" cy="5752726"/>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9"/>
          </p:nvPr>
        </p:nvSpPr>
        <p:spPr/>
        <p:txBody>
          <a:bodyPr/>
          <a:lstStyle/>
          <a:p>
            <a:fld id="{C1424084-422A-4246-8522-ECCBA4948A88}" type="slidenum">
              <a:rPr lang="en-US" smtClean="0"/>
              <a:pPr/>
              <a:t>35</a:t>
            </a:fld>
            <a:endParaRPr lang="en-US" dirty="0"/>
          </a:p>
        </p:txBody>
      </p:sp>
      <p:sp>
        <p:nvSpPr>
          <p:cNvPr id="2" name="Title 1"/>
          <p:cNvSpPr>
            <a:spLocks noGrp="1"/>
          </p:cNvSpPr>
          <p:nvPr>
            <p:ph type="title"/>
          </p:nvPr>
        </p:nvSpPr>
        <p:spPr/>
        <p:txBody>
          <a:bodyPr/>
          <a:lstStyle/>
          <a:p>
            <a:endParaRPr lang="en-US" dirty="0"/>
          </a:p>
        </p:txBody>
      </p:sp>
      <p:sp>
        <p:nvSpPr>
          <p:cNvPr id="13" name="Text Placeholder 12"/>
          <p:cNvSpPr>
            <a:spLocks noGrp="1"/>
          </p:cNvSpPr>
          <p:nvPr>
            <p:ph type="body" sz="quarter" idx="14"/>
          </p:nvPr>
        </p:nvSpPr>
        <p:spPr/>
        <p:txBody>
          <a:bodyPr/>
          <a:lstStyle/>
          <a:p>
            <a:r>
              <a:rPr lang="en-US" dirty="0"/>
              <a:t>This area can be used for a caption or description.</a:t>
            </a:r>
          </a:p>
        </p:txBody>
      </p:sp>
    </p:spTree>
    <p:extLst>
      <p:ext uri="{BB962C8B-B14F-4D97-AF65-F5344CB8AC3E}">
        <p14:creationId xmlns:p14="http://schemas.microsoft.com/office/powerpoint/2010/main" val="27518277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55416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98DBCD5-01D7-7DE6-D330-1B05CE59D100}"/>
              </a:ext>
            </a:extLst>
          </p:cNvPr>
          <p:cNvPicPr>
            <a:picLocks noChangeAspect="1"/>
          </p:cNvPicPr>
          <p:nvPr/>
        </p:nvPicPr>
        <p:blipFill>
          <a:blip r:embed="rId2"/>
          <a:stretch>
            <a:fillRect/>
          </a:stretch>
        </p:blipFill>
        <p:spPr>
          <a:xfrm>
            <a:off x="-222" y="1114532"/>
            <a:ext cx="16257810" cy="8029468"/>
          </a:xfrm>
          <a:prstGeom prst="rect">
            <a:avLst/>
          </a:prstGeom>
        </p:spPr>
      </p:pic>
    </p:spTree>
    <p:extLst>
      <p:ext uri="{BB962C8B-B14F-4D97-AF65-F5344CB8AC3E}">
        <p14:creationId xmlns:p14="http://schemas.microsoft.com/office/powerpoint/2010/main" val="26666354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endParaRPr lang="en-US"/>
          </a:p>
        </p:txBody>
      </p:sp>
      <p:sp>
        <p:nvSpPr>
          <p:cNvPr id="5" name="Title 4"/>
          <p:cNvSpPr>
            <a:spLocks noGrp="1"/>
          </p:cNvSpPr>
          <p:nvPr>
            <p:ph type="ctrTitle"/>
          </p:nvPr>
        </p:nvSpPr>
        <p:spPr/>
        <p:txBody>
          <a:bodyPr/>
          <a:lstStyle/>
          <a:p>
            <a:endParaRPr lang="en-US"/>
          </a:p>
        </p:txBody>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0074470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this theme</a:t>
            </a:r>
          </a:p>
        </p:txBody>
      </p:sp>
      <p:sp>
        <p:nvSpPr>
          <p:cNvPr id="3" name="Slide Number Placeholder 2"/>
          <p:cNvSpPr>
            <a:spLocks noGrp="1"/>
          </p:cNvSpPr>
          <p:nvPr>
            <p:ph type="sldNum" sz="quarter" idx="19"/>
          </p:nvPr>
        </p:nvSpPr>
        <p:spPr>
          <a:xfrm>
            <a:off x="199082" y="8497455"/>
            <a:ext cx="529132" cy="486834"/>
          </a:xfrm>
        </p:spPr>
        <p:txBody>
          <a:bodyPr/>
          <a:lstStyle/>
          <a:p>
            <a:fld id="{DEF3F5F5-7776-394F-A41F-3BAFC9CC9F8E}" type="slidenum">
              <a:rPr lang="en-US" smtClean="0"/>
              <a:pPr/>
              <a:t>39</a:t>
            </a:fld>
            <a:endParaRPr lang="en-US" dirty="0"/>
          </a:p>
        </p:txBody>
      </p:sp>
      <p:sp>
        <p:nvSpPr>
          <p:cNvPr id="4" name="Text Placeholder 3"/>
          <p:cNvSpPr>
            <a:spLocks noGrp="1"/>
          </p:cNvSpPr>
          <p:nvPr>
            <p:ph type="body" sz="quarter" idx="15"/>
          </p:nvPr>
        </p:nvSpPr>
        <p:spPr/>
        <p:txBody>
          <a:bodyPr/>
          <a:lstStyle/>
          <a:p>
            <a:r>
              <a:rPr lang="en-US" dirty="0"/>
              <a:t>This presentation is built on a grid. You can view this grid on the following slide. If you ever need to create a new layout, or resize any of the items on a page, make sure they align to the columns of this grid. Unless your item (e.g. a photo) is touching the edges of the slide, you should never go beyond the grid margins.</a:t>
            </a:r>
          </a:p>
        </p:txBody>
      </p:sp>
      <p:sp>
        <p:nvSpPr>
          <p:cNvPr id="5" name="Text Placeholder 4"/>
          <p:cNvSpPr>
            <a:spLocks noGrp="1"/>
          </p:cNvSpPr>
          <p:nvPr>
            <p:ph type="body" sz="quarter" idx="18"/>
          </p:nvPr>
        </p:nvSpPr>
        <p:spPr/>
        <p:txBody>
          <a:bodyPr/>
          <a:lstStyle/>
          <a:p>
            <a:r>
              <a:rPr lang="en-US" dirty="0"/>
              <a:t>This presentation uses the type scale outlined in the Algonquin College brand guidelines, with a base size of 16pt. This means the following font sizes are available to you. </a:t>
            </a:r>
            <a:r>
              <a:rPr lang="en-US" u="sng" dirty="0"/>
              <a:t>Do not use any others</a:t>
            </a:r>
            <a:r>
              <a:rPr lang="en-US" dirty="0"/>
              <a:t>.</a:t>
            </a:r>
          </a:p>
          <a:p>
            <a:r>
              <a:rPr lang="en-US" dirty="0"/>
              <a:t>Font sizes:</a:t>
            </a:r>
          </a:p>
          <a:p>
            <a:r>
              <a:rPr lang="en-US" dirty="0"/>
              <a:t>16, 21, 32, 48, 72 &amp; 112</a:t>
            </a:r>
          </a:p>
        </p:txBody>
      </p:sp>
      <p:sp>
        <p:nvSpPr>
          <p:cNvPr id="6" name="Text Placeholder 5"/>
          <p:cNvSpPr>
            <a:spLocks noGrp="1"/>
          </p:cNvSpPr>
          <p:nvPr>
            <p:ph type="body" sz="quarter" idx="21"/>
          </p:nvPr>
        </p:nvSpPr>
        <p:spPr/>
        <p:txBody>
          <a:bodyPr/>
          <a:lstStyle/>
          <a:p>
            <a:r>
              <a:rPr lang="en-US" dirty="0"/>
              <a:t>Grid &amp; Margins</a:t>
            </a:r>
          </a:p>
        </p:txBody>
      </p:sp>
      <p:sp>
        <p:nvSpPr>
          <p:cNvPr id="7" name="Text Placeholder 6"/>
          <p:cNvSpPr>
            <a:spLocks noGrp="1"/>
          </p:cNvSpPr>
          <p:nvPr>
            <p:ph type="body" sz="quarter" idx="22"/>
          </p:nvPr>
        </p:nvSpPr>
        <p:spPr/>
        <p:txBody>
          <a:bodyPr/>
          <a:lstStyle/>
          <a:p>
            <a:r>
              <a:rPr lang="en-US" dirty="0"/>
              <a:t>Font Sizes</a:t>
            </a:r>
          </a:p>
        </p:txBody>
      </p:sp>
      <p:sp>
        <p:nvSpPr>
          <p:cNvPr id="8" name="Text Placeholder 7"/>
          <p:cNvSpPr>
            <a:spLocks noGrp="1"/>
          </p:cNvSpPr>
          <p:nvPr>
            <p:ph type="body" sz="quarter" idx="24"/>
          </p:nvPr>
        </p:nvSpPr>
        <p:spPr/>
        <p:txBody>
          <a:bodyPr/>
          <a:lstStyle/>
          <a:p>
            <a:r>
              <a:rPr lang="en-US" dirty="0"/>
              <a:t>Other than in photos or illustrations, you should only use the Algonquin College brand colours in this presentation. Review the Algonquin College graphic standards for RGB and HEX values of Algonquin Green.</a:t>
            </a:r>
          </a:p>
        </p:txBody>
      </p:sp>
      <p:sp>
        <p:nvSpPr>
          <p:cNvPr id="9" name="Text Placeholder 8"/>
          <p:cNvSpPr>
            <a:spLocks noGrp="1"/>
          </p:cNvSpPr>
          <p:nvPr>
            <p:ph type="body" sz="quarter" idx="25"/>
          </p:nvPr>
        </p:nvSpPr>
        <p:spPr/>
        <p:txBody>
          <a:bodyPr/>
          <a:lstStyle/>
          <a:p>
            <a:r>
              <a:rPr lang="en-US" dirty="0"/>
              <a:t>Colours</a:t>
            </a:r>
          </a:p>
        </p:txBody>
      </p:sp>
    </p:spTree>
    <p:extLst>
      <p:ext uri="{BB962C8B-B14F-4D97-AF65-F5344CB8AC3E}">
        <p14:creationId xmlns:p14="http://schemas.microsoft.com/office/powerpoint/2010/main" val="725518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5"/>
          </p:nvPr>
        </p:nvSpPr>
        <p:spPr/>
      </p:sp>
      <p:sp>
        <p:nvSpPr>
          <p:cNvPr id="3" name="Text Placeholder 2"/>
          <p:cNvSpPr>
            <a:spLocks noGrp="1"/>
          </p:cNvSpPr>
          <p:nvPr>
            <p:ph type="body" sz="quarter" idx="17"/>
          </p:nvPr>
        </p:nvSpPr>
        <p:spPr/>
        <p:txBody>
          <a:bodyPr/>
          <a:lstStyle/>
          <a:p>
            <a:endParaRPr lang="en-US"/>
          </a:p>
        </p:txBody>
      </p:sp>
      <p:sp>
        <p:nvSpPr>
          <p:cNvPr id="4" name="Title 3"/>
          <p:cNvSpPr>
            <a:spLocks noGrp="1"/>
          </p:cNvSpPr>
          <p:nvPr>
            <p:ph type="title"/>
          </p:nvPr>
        </p:nvSpPr>
        <p:spPr/>
        <p:txBody>
          <a:bodyPr/>
          <a:lstStyle/>
          <a:p>
            <a:endParaRPr lang="en-US"/>
          </a:p>
        </p:txBody>
      </p:sp>
      <p:sp>
        <p:nvSpPr>
          <p:cNvPr id="5" name="Text Placeholder 4"/>
          <p:cNvSpPr>
            <a:spLocks noGrp="1"/>
          </p:cNvSpPr>
          <p:nvPr>
            <p:ph type="body" sz="quarter" idx="18"/>
          </p:nvPr>
        </p:nvSpPr>
        <p:spPr/>
        <p:txBody>
          <a:bodyPr/>
          <a:lstStyle/>
          <a:p>
            <a:endParaRPr lang="en-US"/>
          </a:p>
        </p:txBody>
      </p:sp>
      <p:sp>
        <p:nvSpPr>
          <p:cNvPr id="6" name="Text Placeholder 5"/>
          <p:cNvSpPr>
            <a:spLocks noGrp="1"/>
          </p:cNvSpPr>
          <p:nvPr>
            <p:ph type="body" sz="quarter" idx="19"/>
          </p:nvPr>
        </p:nvSpPr>
        <p:spPr/>
        <p:txBody>
          <a:bodyPr/>
          <a:lstStyle/>
          <a:p>
            <a:endParaRPr lang="en-US"/>
          </a:p>
        </p:txBody>
      </p:sp>
      <p:sp>
        <p:nvSpPr>
          <p:cNvPr id="7" name="Picture Placeholder 6"/>
          <p:cNvSpPr>
            <a:spLocks noGrp="1"/>
          </p:cNvSpPr>
          <p:nvPr>
            <p:ph type="pic" sz="quarter" idx="20"/>
          </p:nvPr>
        </p:nvSpPr>
        <p:spPr/>
      </p:sp>
      <p:sp>
        <p:nvSpPr>
          <p:cNvPr id="8" name="Text Placeholder 7"/>
          <p:cNvSpPr>
            <a:spLocks noGrp="1"/>
          </p:cNvSpPr>
          <p:nvPr>
            <p:ph type="body" sz="quarter" idx="21"/>
          </p:nvPr>
        </p:nvSpPr>
        <p:spPr/>
        <p:txBody>
          <a:bodyPr/>
          <a:lstStyle/>
          <a:p>
            <a:endParaRPr lang="en-US"/>
          </a:p>
        </p:txBody>
      </p:sp>
      <p:sp>
        <p:nvSpPr>
          <p:cNvPr id="9" name="Text Placeholder 8"/>
          <p:cNvSpPr>
            <a:spLocks noGrp="1"/>
          </p:cNvSpPr>
          <p:nvPr>
            <p:ph type="body" sz="quarter" idx="22"/>
          </p:nvPr>
        </p:nvSpPr>
        <p:spPr/>
        <p:txBody>
          <a:bodyPr/>
          <a:lstStyle/>
          <a:p>
            <a:endParaRPr lang="en-US"/>
          </a:p>
        </p:txBody>
      </p:sp>
      <p:sp>
        <p:nvSpPr>
          <p:cNvPr id="10" name="Text Placeholder 9"/>
          <p:cNvSpPr>
            <a:spLocks noGrp="1"/>
          </p:cNvSpPr>
          <p:nvPr>
            <p:ph type="body" sz="quarter" idx="23"/>
          </p:nvPr>
        </p:nvSpPr>
        <p:spPr/>
        <p:txBody>
          <a:bodyPr/>
          <a:lstStyle/>
          <a:p>
            <a:endParaRPr lang="en-US"/>
          </a:p>
        </p:txBody>
      </p:sp>
    </p:spTree>
    <p:extLst>
      <p:ext uri="{BB962C8B-B14F-4D97-AF65-F5344CB8AC3E}">
        <p14:creationId xmlns:p14="http://schemas.microsoft.com/office/powerpoint/2010/main" val="236063424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4" name="Picture 3" descr="ac-ppt-gri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6256000" cy="9144000"/>
          </a:xfrm>
          <a:prstGeom prst="rect">
            <a:avLst/>
          </a:prstGeom>
        </p:spPr>
      </p:pic>
      <p:sp>
        <p:nvSpPr>
          <p:cNvPr id="8" name="Title 1"/>
          <p:cNvSpPr txBox="1">
            <a:spLocks/>
          </p:cNvSpPr>
          <p:nvPr/>
        </p:nvSpPr>
        <p:spPr>
          <a:xfrm>
            <a:off x="728216" y="683700"/>
            <a:ext cx="2167289" cy="2059499"/>
          </a:xfrm>
          <a:prstGeom prst="rect">
            <a:avLst/>
          </a:prstGeom>
        </p:spPr>
        <p:txBody>
          <a:bodyPr/>
          <a:lstStyle>
            <a:lvl1pPr algn="l" defTabSz="781583" rtl="0" eaLnBrk="1" latinLnBrk="0" hangingPunct="1">
              <a:lnSpc>
                <a:spcPct val="80000"/>
              </a:lnSpc>
              <a:spcBef>
                <a:spcPct val="0"/>
              </a:spcBef>
              <a:buNone/>
              <a:defRPr sz="7200" kern="1200">
                <a:solidFill>
                  <a:schemeClr val="accent5"/>
                </a:solidFill>
                <a:latin typeface="+mj-lt"/>
                <a:ea typeface="+mj-ea"/>
                <a:cs typeface="+mj-cs"/>
              </a:defRPr>
            </a:lvl1pPr>
          </a:lstStyle>
          <a:p>
            <a:r>
              <a:rPr lang="en-US" dirty="0"/>
              <a:t>The Grid</a:t>
            </a:r>
          </a:p>
        </p:txBody>
      </p:sp>
      <p:sp>
        <p:nvSpPr>
          <p:cNvPr id="9" name="Text Placeholder 3"/>
          <p:cNvSpPr txBox="1">
            <a:spLocks/>
          </p:cNvSpPr>
          <p:nvPr/>
        </p:nvSpPr>
        <p:spPr>
          <a:xfrm>
            <a:off x="812881" y="2743199"/>
            <a:ext cx="4690273" cy="4792133"/>
          </a:xfrm>
          <a:prstGeom prst="rect">
            <a:avLst/>
          </a:prstGeom>
        </p:spPr>
        <p:txBody>
          <a:bodyPr/>
          <a:lstStyle>
            <a:lvl1pPr marL="0" indent="0" algn="l" defTabSz="781583" rtl="0" eaLnBrk="1" latinLnBrk="0" hangingPunct="1">
              <a:lnSpc>
                <a:spcPct val="110000"/>
              </a:lnSpc>
              <a:spcBef>
                <a:spcPct val="20000"/>
              </a:spcBef>
              <a:buClr>
                <a:schemeClr val="accent2"/>
              </a:buClr>
              <a:buFontTx/>
              <a:buNone/>
              <a:defRPr sz="3200" kern="1200">
                <a:solidFill>
                  <a:schemeClr val="accent5"/>
                </a:solidFill>
                <a:latin typeface="+mn-lt"/>
                <a:ea typeface="+mn-ea"/>
                <a:cs typeface="+mn-cs"/>
              </a:defRPr>
            </a:lvl1pPr>
            <a:lvl2pPr marL="1270073" indent="-488490" algn="l" defTabSz="781583" rtl="0" eaLnBrk="1" latinLnBrk="0" hangingPunct="1">
              <a:lnSpc>
                <a:spcPct val="110000"/>
              </a:lnSpc>
              <a:spcBef>
                <a:spcPct val="20000"/>
              </a:spcBef>
              <a:buClr>
                <a:schemeClr val="accent2"/>
              </a:buClr>
              <a:buSzPct val="75000"/>
              <a:buFont typeface="Arial"/>
              <a:buChar char="•"/>
              <a:defRPr sz="3200" kern="1200">
                <a:solidFill>
                  <a:schemeClr val="accent5"/>
                </a:solidFill>
                <a:latin typeface="+mn-lt"/>
                <a:ea typeface="+mn-ea"/>
                <a:cs typeface="+mn-cs"/>
              </a:defRPr>
            </a:lvl2pPr>
            <a:lvl3pPr marL="2020367" indent="-457200" algn="l" defTabSz="781583" rtl="0" eaLnBrk="1" latinLnBrk="0" hangingPunct="1">
              <a:lnSpc>
                <a:spcPct val="110000"/>
              </a:lnSpc>
              <a:spcBef>
                <a:spcPct val="20000"/>
              </a:spcBef>
              <a:buClr>
                <a:schemeClr val="accent2"/>
              </a:buClr>
              <a:buSzPct val="60000"/>
              <a:buFont typeface="Wingdings" charset="2"/>
              <a:buChar char="§"/>
              <a:defRPr sz="3200" kern="1200" baseline="0">
                <a:solidFill>
                  <a:schemeClr val="accent5"/>
                </a:solidFill>
                <a:latin typeface="+mn-lt"/>
                <a:ea typeface="+mn-ea"/>
                <a:cs typeface="+mn-cs"/>
              </a:defRPr>
            </a:lvl3pPr>
            <a:lvl4pPr marL="2735542" indent="-390792" algn="l" defTabSz="781583" rtl="0" eaLnBrk="1" latinLnBrk="0" hangingPunct="1">
              <a:lnSpc>
                <a:spcPct val="120000"/>
              </a:lnSpc>
              <a:spcBef>
                <a:spcPct val="20000"/>
              </a:spcBef>
              <a:buClr>
                <a:schemeClr val="accent2"/>
              </a:buClr>
              <a:buSzPct val="90000"/>
              <a:buFont typeface="Arial"/>
              <a:buChar char="–"/>
              <a:defRPr sz="2100" kern="1200">
                <a:solidFill>
                  <a:schemeClr val="accent4"/>
                </a:solidFill>
                <a:latin typeface="+mn-lt"/>
                <a:ea typeface="+mn-ea"/>
                <a:cs typeface="+mn-cs"/>
              </a:defRPr>
            </a:lvl4pPr>
            <a:lvl5pPr marL="3517125" indent="-390792" algn="l" defTabSz="781583" rtl="0" eaLnBrk="1" latinLnBrk="0" hangingPunct="1">
              <a:spcBef>
                <a:spcPct val="20000"/>
              </a:spcBef>
              <a:buFont typeface="Arial"/>
              <a:buChar char="»"/>
              <a:defRPr sz="3400" kern="1200">
                <a:solidFill>
                  <a:schemeClr val="accent5"/>
                </a:solidFill>
                <a:latin typeface="+mn-lt"/>
                <a:ea typeface="+mn-ea"/>
                <a:cs typeface="+mn-cs"/>
              </a:defRPr>
            </a:lvl5pPr>
            <a:lvl6pPr marL="4298709" indent="-390792" algn="l" defTabSz="781583" rtl="0" eaLnBrk="1" latinLnBrk="0" hangingPunct="1">
              <a:spcBef>
                <a:spcPct val="20000"/>
              </a:spcBef>
              <a:buFont typeface="Arial"/>
              <a:buChar char="•"/>
              <a:defRPr sz="3400" kern="1200">
                <a:solidFill>
                  <a:schemeClr val="tx1"/>
                </a:solidFill>
                <a:latin typeface="+mn-lt"/>
                <a:ea typeface="+mn-ea"/>
                <a:cs typeface="+mn-cs"/>
              </a:defRPr>
            </a:lvl6pPr>
            <a:lvl7pPr marL="5080292" indent="-390792" algn="l" defTabSz="781583" rtl="0" eaLnBrk="1" latinLnBrk="0" hangingPunct="1">
              <a:spcBef>
                <a:spcPct val="20000"/>
              </a:spcBef>
              <a:buFont typeface="Arial"/>
              <a:buChar char="•"/>
              <a:defRPr sz="3400" kern="1200">
                <a:solidFill>
                  <a:schemeClr val="tx1"/>
                </a:solidFill>
                <a:latin typeface="+mn-lt"/>
                <a:ea typeface="+mn-ea"/>
                <a:cs typeface="+mn-cs"/>
              </a:defRPr>
            </a:lvl7pPr>
            <a:lvl8pPr marL="5861876" indent="-390792" algn="l" defTabSz="781583" rtl="0" eaLnBrk="1" latinLnBrk="0" hangingPunct="1">
              <a:spcBef>
                <a:spcPct val="20000"/>
              </a:spcBef>
              <a:buFont typeface="Arial"/>
              <a:buChar char="•"/>
              <a:defRPr sz="3400" kern="1200">
                <a:solidFill>
                  <a:schemeClr val="tx1"/>
                </a:solidFill>
                <a:latin typeface="+mn-lt"/>
                <a:ea typeface="+mn-ea"/>
                <a:cs typeface="+mn-cs"/>
              </a:defRPr>
            </a:lvl8pPr>
            <a:lvl9pPr marL="6643459" indent="-390792" algn="l" defTabSz="781583" rtl="0" eaLnBrk="1" latinLnBrk="0" hangingPunct="1">
              <a:spcBef>
                <a:spcPct val="20000"/>
              </a:spcBef>
              <a:buFont typeface="Arial"/>
              <a:buChar char="•"/>
              <a:defRPr sz="3400" kern="1200">
                <a:solidFill>
                  <a:schemeClr val="tx1"/>
                </a:solidFill>
                <a:latin typeface="+mn-lt"/>
                <a:ea typeface="+mn-ea"/>
                <a:cs typeface="+mn-cs"/>
              </a:defRPr>
            </a:lvl9pPr>
          </a:lstStyle>
          <a:p>
            <a:r>
              <a:rPr lang="en-US" sz="2100" dirty="0">
                <a:solidFill>
                  <a:schemeClr val="accent1"/>
                </a:solidFill>
              </a:rPr>
              <a:t>If you ever need to resize a column or image, copy and paste this image for reference. Your boxes — or the text within them — should always line up to the lines in the background.</a:t>
            </a:r>
          </a:p>
        </p:txBody>
      </p:sp>
    </p:spTree>
    <p:extLst>
      <p:ext uri="{BB962C8B-B14F-4D97-AF65-F5344CB8AC3E}">
        <p14:creationId xmlns:p14="http://schemas.microsoft.com/office/powerpoint/2010/main" val="21992750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9"/>
          </p:nvPr>
        </p:nvSpPr>
        <p:spPr/>
        <p:txBody>
          <a:bodyPr/>
          <a:lstStyle/>
          <a:p>
            <a:fld id="{C1424084-422A-4246-8522-ECCBA4948A88}" type="slidenum">
              <a:rPr lang="en-US" smtClean="0"/>
              <a:pPr/>
              <a:t>41</a:t>
            </a:fld>
            <a:endParaRPr lang="en-US" dirty="0"/>
          </a:p>
        </p:txBody>
      </p:sp>
      <p:sp>
        <p:nvSpPr>
          <p:cNvPr id="2" name="Title 1"/>
          <p:cNvSpPr>
            <a:spLocks noGrp="1"/>
          </p:cNvSpPr>
          <p:nvPr>
            <p:ph type="title"/>
          </p:nvPr>
        </p:nvSpPr>
        <p:spPr/>
        <p:txBody>
          <a:bodyPr/>
          <a:lstStyle/>
          <a:p>
            <a:r>
              <a:rPr lang="en-US" dirty="0"/>
              <a:t>Using icons</a:t>
            </a:r>
          </a:p>
        </p:txBody>
      </p:sp>
      <p:sp>
        <p:nvSpPr>
          <p:cNvPr id="7" name="Text Placeholder 6"/>
          <p:cNvSpPr>
            <a:spLocks noGrp="1"/>
          </p:cNvSpPr>
          <p:nvPr>
            <p:ph type="body" sz="quarter" idx="14"/>
          </p:nvPr>
        </p:nvSpPr>
        <p:spPr/>
        <p:txBody>
          <a:bodyPr/>
          <a:lstStyle/>
          <a:p>
            <a:r>
              <a:rPr lang="en-US" dirty="0"/>
              <a:t>The Algonquin College brand uses icons from the </a:t>
            </a:r>
            <a:r>
              <a:rPr lang="en-US" b="1" dirty="0">
                <a:hlinkClick r:id="rId2" action="ppaction://hlinkfile"/>
              </a:rPr>
              <a:t>iconmonstr.com</a:t>
            </a:r>
            <a:r>
              <a:rPr lang="en-US" b="1" dirty="0"/>
              <a:t> </a:t>
            </a:r>
            <a:r>
              <a:rPr lang="en-US" dirty="0"/>
              <a:t>icon library.</a:t>
            </a:r>
          </a:p>
          <a:p>
            <a:r>
              <a:rPr lang="en-US" dirty="0"/>
              <a:t>Always use the </a:t>
            </a:r>
            <a:r>
              <a:rPr lang="en-US" b="1" u="sng" dirty="0"/>
              <a:t>solid version</a:t>
            </a:r>
            <a:r>
              <a:rPr lang="en-US" b="1" dirty="0"/>
              <a:t> </a:t>
            </a:r>
            <a:r>
              <a:rPr lang="en-US" dirty="0"/>
              <a:t>of the available icons, as opposed to their outline (line-work) counterparts.</a:t>
            </a:r>
          </a:p>
          <a:p>
            <a:r>
              <a:rPr lang="en-US" dirty="0"/>
              <a:t>Downloading the icons as </a:t>
            </a:r>
            <a:r>
              <a:rPr lang="en-US" b="1" u="sng" dirty="0"/>
              <a:t>EPS files</a:t>
            </a:r>
            <a:r>
              <a:rPr lang="en-US" b="1" dirty="0"/>
              <a:t> </a:t>
            </a:r>
            <a:r>
              <a:rPr lang="en-US" dirty="0"/>
              <a:t>is recommended for best results.</a:t>
            </a:r>
          </a:p>
          <a:p>
            <a:endParaRPr lang="en-US" dirty="0"/>
          </a:p>
        </p:txBody>
      </p:sp>
      <p:pic>
        <p:nvPicPr>
          <p:cNvPr id="10" name="Picture 9" descr="magnifying-glass.emf"/>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55476" y="1945804"/>
            <a:ext cx="466097" cy="466097"/>
          </a:xfrm>
          <a:prstGeom prst="rect">
            <a:avLst/>
          </a:prstGeom>
        </p:spPr>
      </p:pic>
      <p:pic>
        <p:nvPicPr>
          <p:cNvPr id="14" name="Picture 13" descr="arrow-left.emf"/>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748865" y="1932504"/>
            <a:ext cx="466097" cy="385734"/>
          </a:xfrm>
          <a:prstGeom prst="rect">
            <a:avLst/>
          </a:prstGeom>
        </p:spPr>
      </p:pic>
      <p:pic>
        <p:nvPicPr>
          <p:cNvPr id="15" name="Picture 14" descr="arrow-right.emf"/>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641261" y="1932504"/>
            <a:ext cx="466097" cy="385734"/>
          </a:xfrm>
          <a:prstGeom prst="rect">
            <a:avLst/>
          </a:prstGeom>
        </p:spPr>
      </p:pic>
      <p:pic>
        <p:nvPicPr>
          <p:cNvPr id="16" name="Picture 15" descr="bandaids.emf"/>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507349" y="1892323"/>
            <a:ext cx="466097" cy="466097"/>
          </a:xfrm>
          <a:prstGeom prst="rect">
            <a:avLst/>
          </a:prstGeom>
        </p:spPr>
      </p:pic>
      <p:pic>
        <p:nvPicPr>
          <p:cNvPr id="17" name="Picture 16" descr="bar-graph.emf"/>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55476" y="3766880"/>
            <a:ext cx="466097" cy="433951"/>
          </a:xfrm>
          <a:prstGeom prst="rect">
            <a:avLst/>
          </a:prstGeom>
        </p:spPr>
      </p:pic>
      <p:pic>
        <p:nvPicPr>
          <p:cNvPr id="18" name="Picture 17" descr="binoculars.emf"/>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55476" y="5593786"/>
            <a:ext cx="466097" cy="353589"/>
          </a:xfrm>
          <a:prstGeom prst="rect">
            <a:avLst/>
          </a:prstGeom>
        </p:spPr>
      </p:pic>
      <p:pic>
        <p:nvPicPr>
          <p:cNvPr id="19" name="Picture 18" descr="book.emf"/>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355276" y="3750807"/>
            <a:ext cx="401805" cy="466097"/>
          </a:xfrm>
          <a:prstGeom prst="rect">
            <a:avLst/>
          </a:prstGeom>
        </p:spPr>
      </p:pic>
      <p:pic>
        <p:nvPicPr>
          <p:cNvPr id="20" name="Picture 19" descr="bullseye.emf"/>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415512" y="3766880"/>
            <a:ext cx="466097" cy="433951"/>
          </a:xfrm>
          <a:prstGeom prst="rect">
            <a:avLst/>
          </a:prstGeom>
        </p:spPr>
      </p:pic>
      <p:pic>
        <p:nvPicPr>
          <p:cNvPr id="21" name="Picture 20" descr="camera.emf"/>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415512" y="1948576"/>
            <a:ext cx="466097" cy="353589"/>
          </a:xfrm>
          <a:prstGeom prst="rect">
            <a:avLst/>
          </a:prstGeom>
        </p:spPr>
      </p:pic>
      <p:pic>
        <p:nvPicPr>
          <p:cNvPr id="22" name="Picture 21" descr="car.emf"/>
          <p:cNvPicPr>
            <a:picLocks noChangeAspect="1"/>
          </p:cNvPicPr>
          <p:nvPr/>
        </p:nvPicPr>
        <p:blipFill>
          <a:blip r:embed="rId1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323132" y="1948576"/>
            <a:ext cx="466097" cy="353589"/>
          </a:xfrm>
          <a:prstGeom prst="rect">
            <a:avLst/>
          </a:prstGeom>
        </p:spPr>
      </p:pic>
      <p:pic>
        <p:nvPicPr>
          <p:cNvPr id="23" name="Picture 22" descr="certificate.emf"/>
          <p:cNvPicPr>
            <a:picLocks noChangeAspect="1"/>
          </p:cNvPicPr>
          <p:nvPr/>
        </p:nvPicPr>
        <p:blipFill>
          <a:blip r:embed="rId1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189219" y="3750807"/>
            <a:ext cx="466097" cy="466097"/>
          </a:xfrm>
          <a:prstGeom prst="rect">
            <a:avLst/>
          </a:prstGeom>
        </p:spPr>
      </p:pic>
      <p:pic>
        <p:nvPicPr>
          <p:cNvPr id="24" name="Picture 23" descr="chart-down.emf"/>
          <p:cNvPicPr>
            <a:picLocks noChangeAspect="1"/>
          </p:cNvPicPr>
          <p:nvPr/>
        </p:nvPicPr>
        <p:blipFill>
          <a:blip r:embed="rId1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657334" y="3750807"/>
            <a:ext cx="433951" cy="466097"/>
          </a:xfrm>
          <a:prstGeom prst="rect">
            <a:avLst/>
          </a:prstGeom>
        </p:spPr>
      </p:pic>
      <p:pic>
        <p:nvPicPr>
          <p:cNvPr id="25" name="Picture 24" descr="chart-up.emf"/>
          <p:cNvPicPr>
            <a:picLocks noChangeAspect="1"/>
          </p:cNvPicPr>
          <p:nvPr/>
        </p:nvPicPr>
        <p:blipFill>
          <a:blip r:embed="rId1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743545" y="3750807"/>
            <a:ext cx="433951" cy="466097"/>
          </a:xfrm>
          <a:prstGeom prst="rect">
            <a:avLst/>
          </a:prstGeom>
        </p:spPr>
      </p:pic>
      <p:pic>
        <p:nvPicPr>
          <p:cNvPr id="26" name="Picture 25" descr="chat-bubble.emf"/>
          <p:cNvPicPr>
            <a:picLocks noChangeAspect="1"/>
          </p:cNvPicPr>
          <p:nvPr/>
        </p:nvPicPr>
        <p:blipFill>
          <a:blip r:embed="rId1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748865" y="5553606"/>
            <a:ext cx="466097" cy="433951"/>
          </a:xfrm>
          <a:prstGeom prst="rect">
            <a:avLst/>
          </a:prstGeom>
        </p:spPr>
      </p:pic>
      <p:pic>
        <p:nvPicPr>
          <p:cNvPr id="27" name="Picture 26" descr="check-mark.emf"/>
          <p:cNvPicPr>
            <a:picLocks noChangeAspect="1"/>
          </p:cNvPicPr>
          <p:nvPr/>
        </p:nvPicPr>
        <p:blipFill>
          <a:blip r:embed="rId1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507349" y="6471078"/>
            <a:ext cx="466097" cy="385734"/>
          </a:xfrm>
          <a:prstGeom prst="rect">
            <a:avLst/>
          </a:prstGeom>
        </p:spPr>
      </p:pic>
      <p:pic>
        <p:nvPicPr>
          <p:cNvPr id="28" name="Picture 27" descr="clock.emf"/>
          <p:cNvPicPr>
            <a:picLocks noChangeAspect="1"/>
          </p:cNvPicPr>
          <p:nvPr/>
        </p:nvPicPr>
        <p:blipFill>
          <a:blip r:embed="rId1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55476" y="4644170"/>
            <a:ext cx="466097" cy="466097"/>
          </a:xfrm>
          <a:prstGeom prst="rect">
            <a:avLst/>
          </a:prstGeom>
        </p:spPr>
      </p:pic>
      <p:pic>
        <p:nvPicPr>
          <p:cNvPr id="29" name="Picture 28" descr="close-exit.emf"/>
          <p:cNvPicPr>
            <a:picLocks noChangeAspect="1"/>
          </p:cNvPicPr>
          <p:nvPr/>
        </p:nvPicPr>
        <p:blipFill>
          <a:blip r:embed="rId1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323132" y="6430896"/>
            <a:ext cx="466097" cy="466097"/>
          </a:xfrm>
          <a:prstGeom prst="rect">
            <a:avLst/>
          </a:prstGeom>
        </p:spPr>
      </p:pic>
      <p:pic>
        <p:nvPicPr>
          <p:cNvPr id="30" name="Picture 29" descr="coffee.emf"/>
          <p:cNvPicPr>
            <a:picLocks noChangeAspect="1"/>
          </p:cNvPicPr>
          <p:nvPr/>
        </p:nvPicPr>
        <p:blipFill>
          <a:blip r:embed="rId2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122790" y="6430896"/>
            <a:ext cx="385734" cy="466097"/>
          </a:xfrm>
          <a:prstGeom prst="rect">
            <a:avLst/>
          </a:prstGeom>
        </p:spPr>
      </p:pic>
      <p:pic>
        <p:nvPicPr>
          <p:cNvPr id="31" name="Picture 30" descr="commerce-bills.emf"/>
          <p:cNvPicPr>
            <a:picLocks noChangeAspect="1"/>
          </p:cNvPicPr>
          <p:nvPr/>
        </p:nvPicPr>
        <p:blipFill>
          <a:blip r:embed="rId2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55476" y="6511257"/>
            <a:ext cx="466097" cy="305373"/>
          </a:xfrm>
          <a:prstGeom prst="rect">
            <a:avLst/>
          </a:prstGeom>
        </p:spPr>
      </p:pic>
      <p:pic>
        <p:nvPicPr>
          <p:cNvPr id="32" name="Picture 31" descr="commerce-coins.emf"/>
          <p:cNvPicPr>
            <a:picLocks noChangeAspect="1"/>
          </p:cNvPicPr>
          <p:nvPr/>
        </p:nvPicPr>
        <p:blipFill>
          <a:blip r:embed="rId2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673406" y="6430896"/>
            <a:ext cx="401805" cy="466097"/>
          </a:xfrm>
          <a:prstGeom prst="rect">
            <a:avLst/>
          </a:prstGeom>
        </p:spPr>
      </p:pic>
      <p:pic>
        <p:nvPicPr>
          <p:cNvPr id="33" name="Picture 32" descr="commerce-dollar.emf"/>
          <p:cNvPicPr>
            <a:picLocks noChangeAspect="1"/>
          </p:cNvPicPr>
          <p:nvPr/>
        </p:nvPicPr>
        <p:blipFill>
          <a:blip r:embed="rId2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815871" y="6430896"/>
            <a:ext cx="289299" cy="466097"/>
          </a:xfrm>
          <a:prstGeom prst="rect">
            <a:avLst/>
          </a:prstGeom>
        </p:spPr>
      </p:pic>
      <p:pic>
        <p:nvPicPr>
          <p:cNvPr id="34" name="Picture 33" descr="crown.emf"/>
          <p:cNvPicPr>
            <a:picLocks noChangeAspect="1"/>
          </p:cNvPicPr>
          <p:nvPr/>
        </p:nvPicPr>
        <p:blipFill>
          <a:blip r:embed="rId2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189219" y="6471078"/>
            <a:ext cx="466097" cy="385734"/>
          </a:xfrm>
          <a:prstGeom prst="rect">
            <a:avLst/>
          </a:prstGeom>
        </p:spPr>
      </p:pic>
      <p:pic>
        <p:nvPicPr>
          <p:cNvPr id="35" name="Picture 34" descr="eye.emf"/>
          <p:cNvPicPr>
            <a:picLocks noChangeAspect="1"/>
          </p:cNvPicPr>
          <p:nvPr/>
        </p:nvPicPr>
        <p:blipFill>
          <a:blip r:embed="rId2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9659873" y="2935602"/>
            <a:ext cx="466097" cy="273229"/>
          </a:xfrm>
          <a:prstGeom prst="rect">
            <a:avLst/>
          </a:prstGeom>
        </p:spPr>
      </p:pic>
      <p:pic>
        <p:nvPicPr>
          <p:cNvPr id="36" name="Picture 35" descr="female-profile.emf"/>
          <p:cNvPicPr>
            <a:picLocks noChangeAspect="1"/>
          </p:cNvPicPr>
          <p:nvPr/>
        </p:nvPicPr>
        <p:blipFill>
          <a:blip r:embed="rId2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507349" y="2839167"/>
            <a:ext cx="466097" cy="466097"/>
          </a:xfrm>
          <a:prstGeom prst="rect">
            <a:avLst/>
          </a:prstGeom>
        </p:spPr>
      </p:pic>
      <p:pic>
        <p:nvPicPr>
          <p:cNvPr id="37" name="Picture 36" descr="finger-print.emf"/>
          <p:cNvPicPr>
            <a:picLocks noChangeAspect="1"/>
          </p:cNvPicPr>
          <p:nvPr/>
        </p:nvPicPr>
        <p:blipFill>
          <a:blip r:embed="rId2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138861" y="5537533"/>
            <a:ext cx="353589" cy="466097"/>
          </a:xfrm>
          <a:prstGeom prst="rect">
            <a:avLst/>
          </a:prstGeom>
        </p:spPr>
      </p:pic>
      <p:pic>
        <p:nvPicPr>
          <p:cNvPr id="38" name="Picture 37" descr="flag.emf"/>
          <p:cNvPicPr>
            <a:picLocks noChangeAspect="1"/>
          </p:cNvPicPr>
          <p:nvPr/>
        </p:nvPicPr>
        <p:blipFill>
          <a:blip r:embed="rId2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9700055" y="4644170"/>
            <a:ext cx="385734" cy="466097"/>
          </a:xfrm>
          <a:prstGeom prst="rect">
            <a:avLst/>
          </a:prstGeom>
        </p:spPr>
      </p:pic>
      <p:pic>
        <p:nvPicPr>
          <p:cNvPr id="39" name="Picture 38" descr="flask.emf"/>
          <p:cNvPicPr>
            <a:picLocks noChangeAspect="1"/>
          </p:cNvPicPr>
          <p:nvPr/>
        </p:nvPicPr>
        <p:blipFill>
          <a:blip r:embed="rId2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395458" y="7328924"/>
            <a:ext cx="321445" cy="466097"/>
          </a:xfrm>
          <a:prstGeom prst="rect">
            <a:avLst/>
          </a:prstGeom>
        </p:spPr>
      </p:pic>
      <p:pic>
        <p:nvPicPr>
          <p:cNvPr id="40" name="Picture 39" descr="garbage-can-2.emf"/>
          <p:cNvPicPr>
            <a:picLocks noChangeAspect="1"/>
          </p:cNvPicPr>
          <p:nvPr/>
        </p:nvPicPr>
        <p:blipFill>
          <a:blip r:embed="rId3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363313" y="5537533"/>
            <a:ext cx="385734" cy="466097"/>
          </a:xfrm>
          <a:prstGeom prst="rect">
            <a:avLst/>
          </a:prstGeom>
        </p:spPr>
      </p:pic>
      <p:pic>
        <p:nvPicPr>
          <p:cNvPr id="41" name="Picture 40" descr="garbage-can.emf"/>
          <p:cNvPicPr>
            <a:picLocks noChangeAspect="1"/>
          </p:cNvPicPr>
          <p:nvPr/>
        </p:nvPicPr>
        <p:blipFill>
          <a:blip r:embed="rId3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229401" y="5537533"/>
            <a:ext cx="385734" cy="466097"/>
          </a:xfrm>
          <a:prstGeom prst="rect">
            <a:avLst/>
          </a:prstGeom>
        </p:spPr>
      </p:pic>
      <p:pic>
        <p:nvPicPr>
          <p:cNvPr id="42" name="Picture 41" descr="gear.emf"/>
          <p:cNvPicPr>
            <a:picLocks noChangeAspect="1"/>
          </p:cNvPicPr>
          <p:nvPr/>
        </p:nvPicPr>
        <p:blipFill>
          <a:blip r:embed="rId3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9659873" y="5537533"/>
            <a:ext cx="466097" cy="466097"/>
          </a:xfrm>
          <a:prstGeom prst="rect">
            <a:avLst/>
          </a:prstGeom>
        </p:spPr>
      </p:pic>
      <p:pic>
        <p:nvPicPr>
          <p:cNvPr id="44" name="Picture 43" descr="grad-cap.emf"/>
          <p:cNvPicPr>
            <a:picLocks noChangeAspect="1"/>
          </p:cNvPicPr>
          <p:nvPr/>
        </p:nvPicPr>
        <p:blipFill>
          <a:blip r:embed="rId3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766484" y="7409286"/>
            <a:ext cx="466097" cy="305373"/>
          </a:xfrm>
          <a:prstGeom prst="rect">
            <a:avLst/>
          </a:prstGeom>
        </p:spPr>
      </p:pic>
      <p:pic>
        <p:nvPicPr>
          <p:cNvPr id="45" name="Picture 44" descr="hand-pointing.emf"/>
          <p:cNvPicPr>
            <a:picLocks noChangeAspect="1"/>
          </p:cNvPicPr>
          <p:nvPr/>
        </p:nvPicPr>
        <p:blipFill>
          <a:blip r:embed="rId3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971294" y="2879349"/>
            <a:ext cx="466097" cy="385734"/>
          </a:xfrm>
          <a:prstGeom prst="rect">
            <a:avLst/>
          </a:prstGeom>
        </p:spPr>
      </p:pic>
      <p:pic>
        <p:nvPicPr>
          <p:cNvPr id="46" name="Picture 45" descr="hand-stop.emf"/>
          <p:cNvPicPr>
            <a:picLocks noChangeAspect="1"/>
          </p:cNvPicPr>
          <p:nvPr/>
        </p:nvPicPr>
        <p:blipFill>
          <a:blip r:embed="rId3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822737" y="2839167"/>
            <a:ext cx="353589" cy="466097"/>
          </a:xfrm>
          <a:prstGeom prst="rect">
            <a:avLst/>
          </a:prstGeom>
        </p:spPr>
      </p:pic>
      <p:pic>
        <p:nvPicPr>
          <p:cNvPr id="47" name="Picture 46" descr="hand-thumbs-down.emf"/>
          <p:cNvPicPr>
            <a:picLocks noChangeAspect="1"/>
          </p:cNvPicPr>
          <p:nvPr/>
        </p:nvPicPr>
        <p:blipFill>
          <a:blip r:embed="rId3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229401" y="2839167"/>
            <a:ext cx="385734" cy="466097"/>
          </a:xfrm>
          <a:prstGeom prst="rect">
            <a:avLst/>
          </a:prstGeom>
        </p:spPr>
      </p:pic>
      <p:pic>
        <p:nvPicPr>
          <p:cNvPr id="48" name="Picture 47" descr="hand-thumbs-up.emf"/>
          <p:cNvPicPr>
            <a:picLocks noChangeAspect="1"/>
          </p:cNvPicPr>
          <p:nvPr/>
        </p:nvPicPr>
        <p:blipFill>
          <a:blip r:embed="rId3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363313" y="2839167"/>
            <a:ext cx="385734" cy="466097"/>
          </a:xfrm>
          <a:prstGeom prst="rect">
            <a:avLst/>
          </a:prstGeom>
        </p:spPr>
      </p:pic>
      <p:pic>
        <p:nvPicPr>
          <p:cNvPr id="49" name="Picture 48" descr="hand-up.emf"/>
          <p:cNvPicPr>
            <a:picLocks noChangeAspect="1"/>
          </p:cNvPicPr>
          <p:nvPr/>
        </p:nvPicPr>
        <p:blipFill>
          <a:blip r:embed="rId3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122790" y="2839167"/>
            <a:ext cx="385734" cy="466097"/>
          </a:xfrm>
          <a:prstGeom prst="rect">
            <a:avLst/>
          </a:prstGeom>
        </p:spPr>
      </p:pic>
      <p:pic>
        <p:nvPicPr>
          <p:cNvPr id="50" name="Picture 49" descr="handshake.emf"/>
          <p:cNvPicPr>
            <a:picLocks noChangeAspect="1"/>
          </p:cNvPicPr>
          <p:nvPr/>
        </p:nvPicPr>
        <p:blipFill>
          <a:blip r:embed="rId3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189219" y="7385177"/>
            <a:ext cx="466097" cy="353589"/>
          </a:xfrm>
          <a:prstGeom prst="rect">
            <a:avLst/>
          </a:prstGeom>
        </p:spPr>
      </p:pic>
      <p:pic>
        <p:nvPicPr>
          <p:cNvPr id="51" name="Picture 50" descr="happy-face.emf"/>
          <p:cNvPicPr>
            <a:picLocks noChangeAspect="1"/>
          </p:cNvPicPr>
          <p:nvPr/>
        </p:nvPicPr>
        <p:blipFill>
          <a:blip r:embed="rId4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748865" y="2847213"/>
            <a:ext cx="466097" cy="466097"/>
          </a:xfrm>
          <a:prstGeom prst="rect">
            <a:avLst/>
          </a:prstGeom>
        </p:spPr>
      </p:pic>
      <p:pic>
        <p:nvPicPr>
          <p:cNvPr id="52" name="Picture 51" descr="home.emf"/>
          <p:cNvPicPr>
            <a:picLocks noChangeAspect="1"/>
          </p:cNvPicPr>
          <p:nvPr/>
        </p:nvPicPr>
        <p:blipFill>
          <a:blip r:embed="rId4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507349" y="5553606"/>
            <a:ext cx="466097" cy="433951"/>
          </a:xfrm>
          <a:prstGeom prst="rect">
            <a:avLst/>
          </a:prstGeom>
        </p:spPr>
      </p:pic>
      <p:pic>
        <p:nvPicPr>
          <p:cNvPr id="53" name="Picture 52" descr="lightbulb.emf"/>
          <p:cNvPicPr>
            <a:picLocks noChangeAspect="1"/>
          </p:cNvPicPr>
          <p:nvPr/>
        </p:nvPicPr>
        <p:blipFill>
          <a:blip r:embed="rId4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862919" y="6430896"/>
            <a:ext cx="273229" cy="466097"/>
          </a:xfrm>
          <a:prstGeom prst="rect">
            <a:avLst/>
          </a:prstGeom>
        </p:spPr>
      </p:pic>
      <p:pic>
        <p:nvPicPr>
          <p:cNvPr id="54" name="Picture 53" descr="lightning-bolt.emf"/>
          <p:cNvPicPr>
            <a:picLocks noChangeAspect="1"/>
          </p:cNvPicPr>
          <p:nvPr/>
        </p:nvPicPr>
        <p:blipFill>
          <a:blip r:embed="rId4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011475" y="5537533"/>
            <a:ext cx="385734" cy="466097"/>
          </a:xfrm>
          <a:prstGeom prst="rect">
            <a:avLst/>
          </a:prstGeom>
        </p:spPr>
      </p:pic>
      <p:pic>
        <p:nvPicPr>
          <p:cNvPr id="55" name="Picture 54" descr="link.emf"/>
          <p:cNvPicPr>
            <a:picLocks noChangeAspect="1"/>
          </p:cNvPicPr>
          <p:nvPr/>
        </p:nvPicPr>
        <p:blipFill>
          <a:blip r:embed="rId4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766484" y="1892323"/>
            <a:ext cx="466097" cy="466097"/>
          </a:xfrm>
          <a:prstGeom prst="rect">
            <a:avLst/>
          </a:prstGeom>
        </p:spPr>
      </p:pic>
      <p:pic>
        <p:nvPicPr>
          <p:cNvPr id="56" name="Picture 55" descr="location.emf"/>
          <p:cNvPicPr>
            <a:picLocks noChangeAspect="1"/>
          </p:cNvPicPr>
          <p:nvPr/>
        </p:nvPicPr>
        <p:blipFill>
          <a:blip r:embed="rId4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753766" y="5537533"/>
            <a:ext cx="241084" cy="466097"/>
          </a:xfrm>
          <a:prstGeom prst="rect">
            <a:avLst/>
          </a:prstGeom>
        </p:spPr>
      </p:pic>
      <p:pic>
        <p:nvPicPr>
          <p:cNvPr id="58" name="Picture 57" descr="male-profile.emf"/>
          <p:cNvPicPr>
            <a:picLocks noChangeAspect="1"/>
          </p:cNvPicPr>
          <p:nvPr/>
        </p:nvPicPr>
        <p:blipFill>
          <a:blip r:embed="rId4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415512" y="2839167"/>
            <a:ext cx="466097" cy="466097"/>
          </a:xfrm>
          <a:prstGeom prst="rect">
            <a:avLst/>
          </a:prstGeom>
        </p:spPr>
      </p:pic>
      <p:pic>
        <p:nvPicPr>
          <p:cNvPr id="59" name="Picture 58" descr="measure.emf"/>
          <p:cNvPicPr>
            <a:picLocks noChangeAspect="1"/>
          </p:cNvPicPr>
          <p:nvPr/>
        </p:nvPicPr>
        <p:blipFill>
          <a:blip r:embed="rId4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415512" y="4700423"/>
            <a:ext cx="466097" cy="353589"/>
          </a:xfrm>
          <a:prstGeom prst="rect">
            <a:avLst/>
          </a:prstGeom>
        </p:spPr>
      </p:pic>
      <p:pic>
        <p:nvPicPr>
          <p:cNvPr id="60" name="Picture 59" descr="megaphone.emf"/>
          <p:cNvPicPr>
            <a:picLocks noChangeAspect="1"/>
          </p:cNvPicPr>
          <p:nvPr/>
        </p:nvPicPr>
        <p:blipFill>
          <a:blip r:embed="rId4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971294" y="6471078"/>
            <a:ext cx="466097" cy="385734"/>
          </a:xfrm>
          <a:prstGeom prst="rect">
            <a:avLst/>
          </a:prstGeom>
        </p:spPr>
      </p:pic>
      <p:pic>
        <p:nvPicPr>
          <p:cNvPr id="61" name="Picture 60" descr="mobile-phone.emf"/>
          <p:cNvPicPr>
            <a:picLocks noChangeAspect="1"/>
          </p:cNvPicPr>
          <p:nvPr/>
        </p:nvPicPr>
        <p:blipFill>
          <a:blip r:embed="rId4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162970" y="1892323"/>
            <a:ext cx="305373" cy="466097"/>
          </a:xfrm>
          <a:prstGeom prst="rect">
            <a:avLst/>
          </a:prstGeom>
        </p:spPr>
      </p:pic>
      <p:pic>
        <p:nvPicPr>
          <p:cNvPr id="62" name="Picture 61" descr="note-2.emf"/>
          <p:cNvPicPr>
            <a:picLocks noChangeAspect="1"/>
          </p:cNvPicPr>
          <p:nvPr/>
        </p:nvPicPr>
        <p:blipFill>
          <a:blip r:embed="rId5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011475" y="4644170"/>
            <a:ext cx="385734" cy="466097"/>
          </a:xfrm>
          <a:prstGeom prst="rect">
            <a:avLst/>
          </a:prstGeom>
        </p:spPr>
      </p:pic>
      <p:pic>
        <p:nvPicPr>
          <p:cNvPr id="63" name="Picture 62" descr="note.emf"/>
          <p:cNvPicPr>
            <a:picLocks noChangeAspect="1"/>
          </p:cNvPicPr>
          <p:nvPr/>
        </p:nvPicPr>
        <p:blipFill>
          <a:blip r:embed="rId5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798629" y="4644170"/>
            <a:ext cx="401805" cy="466097"/>
          </a:xfrm>
          <a:prstGeom prst="rect">
            <a:avLst/>
          </a:prstGeom>
        </p:spPr>
      </p:pic>
      <p:pic>
        <p:nvPicPr>
          <p:cNvPr id="64" name="Picture 63" descr="out-of-box.emf"/>
          <p:cNvPicPr>
            <a:picLocks noChangeAspect="1"/>
          </p:cNvPicPr>
          <p:nvPr/>
        </p:nvPicPr>
        <p:blipFill>
          <a:blip r:embed="rId5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987367" y="3750807"/>
            <a:ext cx="433951" cy="466097"/>
          </a:xfrm>
          <a:prstGeom prst="rect">
            <a:avLst/>
          </a:prstGeom>
        </p:spPr>
      </p:pic>
      <p:pic>
        <p:nvPicPr>
          <p:cNvPr id="65" name="Picture 64" descr="paper-plane.emf"/>
          <p:cNvPicPr>
            <a:picLocks noChangeAspect="1"/>
          </p:cNvPicPr>
          <p:nvPr/>
        </p:nvPicPr>
        <p:blipFill>
          <a:blip r:embed="rId5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55476" y="7344997"/>
            <a:ext cx="466097" cy="433951"/>
          </a:xfrm>
          <a:prstGeom prst="rect">
            <a:avLst/>
          </a:prstGeom>
        </p:spPr>
      </p:pic>
      <p:pic>
        <p:nvPicPr>
          <p:cNvPr id="66" name="Picture 65" descr="paperclip.emf"/>
          <p:cNvPicPr>
            <a:picLocks noChangeAspect="1"/>
          </p:cNvPicPr>
          <p:nvPr/>
        </p:nvPicPr>
        <p:blipFill>
          <a:blip r:embed="rId5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9756308" y="6430896"/>
            <a:ext cx="273229" cy="466097"/>
          </a:xfrm>
          <a:prstGeom prst="rect">
            <a:avLst/>
          </a:prstGeom>
        </p:spPr>
      </p:pic>
      <p:pic>
        <p:nvPicPr>
          <p:cNvPr id="67" name="Picture 66" descr="parking.emf"/>
          <p:cNvPicPr>
            <a:picLocks noChangeAspect="1"/>
          </p:cNvPicPr>
          <p:nvPr/>
        </p:nvPicPr>
        <p:blipFill>
          <a:blip r:embed="rId5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189219" y="1892323"/>
            <a:ext cx="466097" cy="466097"/>
          </a:xfrm>
          <a:prstGeom prst="rect">
            <a:avLst/>
          </a:prstGeom>
        </p:spPr>
      </p:pic>
      <p:pic>
        <p:nvPicPr>
          <p:cNvPr id="68" name="Picture 67" descr="pen.emf"/>
          <p:cNvPicPr>
            <a:picLocks noChangeAspect="1"/>
          </p:cNvPicPr>
          <p:nvPr/>
        </p:nvPicPr>
        <p:blipFill>
          <a:blip r:embed="rId5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189219" y="4644170"/>
            <a:ext cx="466097" cy="466097"/>
          </a:xfrm>
          <a:prstGeom prst="rect">
            <a:avLst/>
          </a:prstGeom>
        </p:spPr>
      </p:pic>
      <p:pic>
        <p:nvPicPr>
          <p:cNvPr id="69" name="Picture 68" descr="pencil.emf"/>
          <p:cNvPicPr>
            <a:picLocks noChangeAspect="1"/>
          </p:cNvPicPr>
          <p:nvPr/>
        </p:nvPicPr>
        <p:blipFill>
          <a:blip r:embed="rId5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323132" y="4644170"/>
            <a:ext cx="466097" cy="466097"/>
          </a:xfrm>
          <a:prstGeom prst="rect">
            <a:avLst/>
          </a:prstGeom>
        </p:spPr>
      </p:pic>
      <p:pic>
        <p:nvPicPr>
          <p:cNvPr id="70" name="Picture 69" descr="pie-chart.emf"/>
          <p:cNvPicPr>
            <a:picLocks noChangeAspect="1"/>
          </p:cNvPicPr>
          <p:nvPr/>
        </p:nvPicPr>
        <p:blipFill>
          <a:blip r:embed="rId5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507349" y="3750807"/>
            <a:ext cx="466097" cy="466097"/>
          </a:xfrm>
          <a:prstGeom prst="rect">
            <a:avLst/>
          </a:prstGeom>
        </p:spPr>
      </p:pic>
      <p:pic>
        <p:nvPicPr>
          <p:cNvPr id="71" name="Picture 70" descr="plus.emf"/>
          <p:cNvPicPr>
            <a:picLocks noChangeAspect="1"/>
          </p:cNvPicPr>
          <p:nvPr/>
        </p:nvPicPr>
        <p:blipFill>
          <a:blip r:embed="rId5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415512" y="6430896"/>
            <a:ext cx="466097" cy="466097"/>
          </a:xfrm>
          <a:prstGeom prst="rect">
            <a:avLst/>
          </a:prstGeom>
        </p:spPr>
      </p:pic>
      <p:pic>
        <p:nvPicPr>
          <p:cNvPr id="72" name="Picture 71" descr="puzzle.emf"/>
          <p:cNvPicPr>
            <a:picLocks noChangeAspect="1"/>
          </p:cNvPicPr>
          <p:nvPr/>
        </p:nvPicPr>
        <p:blipFill>
          <a:blip r:embed="rId6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766484" y="3750807"/>
            <a:ext cx="466097" cy="466097"/>
          </a:xfrm>
          <a:prstGeom prst="rect">
            <a:avLst/>
          </a:prstGeom>
        </p:spPr>
      </p:pic>
      <p:pic>
        <p:nvPicPr>
          <p:cNvPr id="73" name="Picture 72" descr="quotations.emf"/>
          <p:cNvPicPr>
            <a:picLocks noChangeAspect="1"/>
          </p:cNvPicPr>
          <p:nvPr/>
        </p:nvPicPr>
        <p:blipFill>
          <a:blip r:embed="rId6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415512" y="7385177"/>
            <a:ext cx="466097" cy="353589"/>
          </a:xfrm>
          <a:prstGeom prst="rect">
            <a:avLst/>
          </a:prstGeom>
        </p:spPr>
      </p:pic>
      <p:pic>
        <p:nvPicPr>
          <p:cNvPr id="74" name="Picture 73" descr="refresh.emf"/>
          <p:cNvPicPr>
            <a:picLocks noChangeAspect="1"/>
          </p:cNvPicPr>
          <p:nvPr/>
        </p:nvPicPr>
        <p:blipFill>
          <a:blip r:embed="rId6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971294" y="7385177"/>
            <a:ext cx="466097" cy="353589"/>
          </a:xfrm>
          <a:prstGeom prst="rect">
            <a:avLst/>
          </a:prstGeom>
        </p:spPr>
      </p:pic>
      <p:pic>
        <p:nvPicPr>
          <p:cNvPr id="75" name="Picture 74" descr="rocket.emf"/>
          <p:cNvPicPr>
            <a:picLocks noChangeAspect="1"/>
          </p:cNvPicPr>
          <p:nvPr/>
        </p:nvPicPr>
        <p:blipFill>
          <a:blip r:embed="rId6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748865" y="7369106"/>
            <a:ext cx="466097" cy="385734"/>
          </a:xfrm>
          <a:prstGeom prst="rect">
            <a:avLst/>
          </a:prstGeom>
        </p:spPr>
      </p:pic>
      <p:pic>
        <p:nvPicPr>
          <p:cNvPr id="76" name="Picture 75" descr="sad-face.emf"/>
          <p:cNvPicPr>
            <a:picLocks noChangeAspect="1"/>
          </p:cNvPicPr>
          <p:nvPr/>
        </p:nvPicPr>
        <p:blipFill>
          <a:blip r:embed="rId6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55476" y="2847213"/>
            <a:ext cx="466097" cy="466097"/>
          </a:xfrm>
          <a:prstGeom prst="rect">
            <a:avLst/>
          </a:prstGeom>
        </p:spPr>
      </p:pic>
      <p:pic>
        <p:nvPicPr>
          <p:cNvPr id="77" name="Picture 76" descr="satelite.emf"/>
          <p:cNvPicPr>
            <a:picLocks noChangeAspect="1"/>
          </p:cNvPicPr>
          <p:nvPr/>
        </p:nvPicPr>
        <p:blipFill>
          <a:blip r:embed="rId6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9700055" y="1892323"/>
            <a:ext cx="385734" cy="466097"/>
          </a:xfrm>
          <a:prstGeom prst="rect">
            <a:avLst/>
          </a:prstGeom>
        </p:spPr>
      </p:pic>
      <p:pic>
        <p:nvPicPr>
          <p:cNvPr id="78" name="Picture 77" descr="save.emf"/>
          <p:cNvPicPr>
            <a:picLocks noChangeAspect="1"/>
          </p:cNvPicPr>
          <p:nvPr/>
        </p:nvPicPr>
        <p:blipFill>
          <a:blip r:embed="rId6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082608" y="3750807"/>
            <a:ext cx="466097" cy="466097"/>
          </a:xfrm>
          <a:prstGeom prst="rect">
            <a:avLst/>
          </a:prstGeom>
        </p:spPr>
      </p:pic>
      <p:pic>
        <p:nvPicPr>
          <p:cNvPr id="79" name="Picture 78" descr="scared-face.emf"/>
          <p:cNvPicPr>
            <a:picLocks noChangeAspect="1"/>
          </p:cNvPicPr>
          <p:nvPr/>
        </p:nvPicPr>
        <p:blipFill>
          <a:blip r:embed="rId6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641261" y="2839167"/>
            <a:ext cx="466097" cy="466097"/>
          </a:xfrm>
          <a:prstGeom prst="rect">
            <a:avLst/>
          </a:prstGeom>
        </p:spPr>
      </p:pic>
      <p:pic>
        <p:nvPicPr>
          <p:cNvPr id="80" name="Picture 79" descr="scroll.emf"/>
          <p:cNvPicPr>
            <a:picLocks noChangeAspect="1"/>
          </p:cNvPicPr>
          <p:nvPr/>
        </p:nvPicPr>
        <p:blipFill>
          <a:blip r:embed="rId6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681442" y="7328924"/>
            <a:ext cx="385734" cy="466097"/>
          </a:xfrm>
          <a:prstGeom prst="rect">
            <a:avLst/>
          </a:prstGeom>
        </p:spPr>
      </p:pic>
      <p:pic>
        <p:nvPicPr>
          <p:cNvPr id="81" name="Picture 80" descr="share.emf"/>
          <p:cNvPicPr>
            <a:picLocks noChangeAspect="1"/>
          </p:cNvPicPr>
          <p:nvPr/>
        </p:nvPicPr>
        <p:blipFill>
          <a:blip r:embed="rId6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082608" y="4644170"/>
            <a:ext cx="466097" cy="466097"/>
          </a:xfrm>
          <a:prstGeom prst="rect">
            <a:avLst/>
          </a:prstGeom>
        </p:spPr>
      </p:pic>
      <p:pic>
        <p:nvPicPr>
          <p:cNvPr id="82" name="Picture 81" descr="shield.emf"/>
          <p:cNvPicPr>
            <a:picLocks noChangeAspect="1"/>
          </p:cNvPicPr>
          <p:nvPr/>
        </p:nvPicPr>
        <p:blipFill>
          <a:blip r:embed="rId7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9716126" y="3750807"/>
            <a:ext cx="353589" cy="466097"/>
          </a:xfrm>
          <a:prstGeom prst="rect">
            <a:avLst/>
          </a:prstGeom>
        </p:spPr>
      </p:pic>
      <p:pic>
        <p:nvPicPr>
          <p:cNvPr id="83" name="Picture 82" descr="shopping-basket.emf"/>
          <p:cNvPicPr>
            <a:picLocks noChangeAspect="1"/>
          </p:cNvPicPr>
          <p:nvPr/>
        </p:nvPicPr>
        <p:blipFill>
          <a:blip r:embed="rId7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082608" y="7361069"/>
            <a:ext cx="466097" cy="401805"/>
          </a:xfrm>
          <a:prstGeom prst="rect">
            <a:avLst/>
          </a:prstGeom>
        </p:spPr>
      </p:pic>
      <p:pic>
        <p:nvPicPr>
          <p:cNvPr id="84" name="Picture 83" descr="stop-watch.emf"/>
          <p:cNvPicPr>
            <a:picLocks noChangeAspect="1"/>
          </p:cNvPicPr>
          <p:nvPr/>
        </p:nvPicPr>
        <p:blipFill>
          <a:blip r:embed="rId7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681442" y="4644170"/>
            <a:ext cx="385734" cy="466097"/>
          </a:xfrm>
          <a:prstGeom prst="rect">
            <a:avLst/>
          </a:prstGeom>
        </p:spPr>
      </p:pic>
      <p:pic>
        <p:nvPicPr>
          <p:cNvPr id="85" name="Picture 84" descr="sunshine.emf"/>
          <p:cNvPicPr>
            <a:picLocks noChangeAspect="1"/>
          </p:cNvPicPr>
          <p:nvPr/>
        </p:nvPicPr>
        <p:blipFill>
          <a:blip r:embed="rId7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766484" y="5537533"/>
            <a:ext cx="466097" cy="466097"/>
          </a:xfrm>
          <a:prstGeom prst="rect">
            <a:avLst/>
          </a:prstGeom>
        </p:spPr>
      </p:pic>
      <p:pic>
        <p:nvPicPr>
          <p:cNvPr id="86" name="Picture 85" descr="tablet.emf"/>
          <p:cNvPicPr>
            <a:picLocks noChangeAspect="1"/>
          </p:cNvPicPr>
          <p:nvPr/>
        </p:nvPicPr>
        <p:blipFill>
          <a:blip r:embed="rId7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971294" y="1948576"/>
            <a:ext cx="466097" cy="353589"/>
          </a:xfrm>
          <a:prstGeom prst="rect">
            <a:avLst/>
          </a:prstGeom>
        </p:spPr>
      </p:pic>
      <p:pic>
        <p:nvPicPr>
          <p:cNvPr id="87" name="Picture 86" descr="time.emf"/>
          <p:cNvPicPr>
            <a:picLocks noChangeAspect="1"/>
          </p:cNvPicPr>
          <p:nvPr/>
        </p:nvPicPr>
        <p:blipFill>
          <a:blip r:embed="rId7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799798" y="4644170"/>
            <a:ext cx="321445" cy="466097"/>
          </a:xfrm>
          <a:prstGeom prst="rect">
            <a:avLst/>
          </a:prstGeom>
        </p:spPr>
      </p:pic>
      <p:pic>
        <p:nvPicPr>
          <p:cNvPr id="88" name="Picture 87" descr="tornado.emf"/>
          <p:cNvPicPr>
            <a:picLocks noChangeAspect="1"/>
          </p:cNvPicPr>
          <p:nvPr/>
        </p:nvPicPr>
        <p:blipFill>
          <a:blip r:embed="rId7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455693" y="5537533"/>
            <a:ext cx="385734" cy="466097"/>
          </a:xfrm>
          <a:prstGeom prst="rect">
            <a:avLst/>
          </a:prstGeom>
        </p:spPr>
      </p:pic>
      <p:pic>
        <p:nvPicPr>
          <p:cNvPr id="89" name="Picture 88" descr="trophy.emf"/>
          <p:cNvPicPr>
            <a:picLocks noChangeAspect="1"/>
          </p:cNvPicPr>
          <p:nvPr/>
        </p:nvPicPr>
        <p:blipFill>
          <a:blip r:embed="rId7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507349" y="4660243"/>
            <a:ext cx="466097" cy="433951"/>
          </a:xfrm>
          <a:prstGeom prst="rect">
            <a:avLst/>
          </a:prstGeom>
        </p:spPr>
      </p:pic>
      <p:pic>
        <p:nvPicPr>
          <p:cNvPr id="90" name="Picture 89" descr="umbrella.emf"/>
          <p:cNvPicPr>
            <a:picLocks noChangeAspect="1"/>
          </p:cNvPicPr>
          <p:nvPr/>
        </p:nvPicPr>
        <p:blipFill>
          <a:blip r:embed="rId7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547529" y="7328924"/>
            <a:ext cx="385734" cy="466097"/>
          </a:xfrm>
          <a:prstGeom prst="rect">
            <a:avLst/>
          </a:prstGeom>
        </p:spPr>
      </p:pic>
    </p:spTree>
    <p:extLst>
      <p:ext uri="{BB962C8B-B14F-4D97-AF65-F5344CB8AC3E}">
        <p14:creationId xmlns:p14="http://schemas.microsoft.com/office/powerpoint/2010/main" val="2430156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dirty="0"/>
          </a:p>
        </p:txBody>
      </p:sp>
      <p:sp>
        <p:nvSpPr>
          <p:cNvPr id="7" name="Text Placeholder 6"/>
          <p:cNvSpPr>
            <a:spLocks noGrp="1"/>
          </p:cNvSpPr>
          <p:nvPr>
            <p:ph type="body" sz="quarter" idx="4294967295"/>
          </p:nvPr>
        </p:nvSpPr>
        <p:spPr>
          <a:xfrm>
            <a:off x="13104841" y="735011"/>
            <a:ext cx="2339868" cy="6800322"/>
          </a:xfrm>
        </p:spPr>
        <p:txBody>
          <a:bodyPr/>
          <a:lstStyle/>
          <a:p>
            <a:endParaRPr lang="en-US"/>
          </a:p>
        </p:txBody>
      </p:sp>
      <p:sp>
        <p:nvSpPr>
          <p:cNvPr id="5" name="Slide Number Placeholder 4"/>
          <p:cNvSpPr>
            <a:spLocks noGrp="1"/>
          </p:cNvSpPr>
          <p:nvPr>
            <p:ph type="sldNum" sz="quarter" idx="19"/>
          </p:nvPr>
        </p:nvSpPr>
        <p:spPr>
          <a:xfrm>
            <a:off x="199082" y="8497455"/>
            <a:ext cx="529132" cy="486834"/>
          </a:xfrm>
        </p:spPr>
        <p:txBody>
          <a:bodyPr/>
          <a:lstStyle/>
          <a:p>
            <a:fld id="{DEF3F5F5-7776-394F-A41F-3BAFC9CC9F8E}" type="slidenum">
              <a:rPr lang="en-US" smtClean="0"/>
              <a:pPr/>
              <a:t>5</a:t>
            </a:fld>
            <a:endParaRPr lang="en-US" dirty="0"/>
          </a:p>
        </p:txBody>
      </p:sp>
      <p:sp>
        <p:nvSpPr>
          <p:cNvPr id="8" name="Text Placeholder 7"/>
          <p:cNvSpPr>
            <a:spLocks noGrp="1"/>
          </p:cNvSpPr>
          <p:nvPr>
            <p:ph type="body" sz="quarter" idx="15"/>
          </p:nvPr>
        </p:nvSpPr>
        <p:spPr/>
        <p:txBody>
          <a:bodyPr/>
          <a:lstStyle/>
          <a:p>
            <a:endParaRPr lang="en-US" dirty="0"/>
          </a:p>
        </p:txBody>
      </p:sp>
    </p:spTree>
    <p:extLst>
      <p:ext uri="{BB962C8B-B14F-4D97-AF65-F5344CB8AC3E}">
        <p14:creationId xmlns:p14="http://schemas.microsoft.com/office/powerpoint/2010/main" val="38360211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endParaRPr lang="en-US"/>
          </a:p>
        </p:txBody>
      </p:sp>
      <p:sp>
        <p:nvSpPr>
          <p:cNvPr id="3" name="Text Placeholder 2"/>
          <p:cNvSpPr>
            <a:spLocks noGrp="1"/>
          </p:cNvSpPr>
          <p:nvPr>
            <p:ph type="body" sz="quarter" idx="14"/>
          </p:nvPr>
        </p:nvSpPr>
        <p:spPr/>
        <p:txBody>
          <a:bodyPr/>
          <a:lstStyle/>
          <a:p>
            <a:endParaRPr lang="en-US"/>
          </a:p>
        </p:txBody>
      </p:sp>
      <p:sp>
        <p:nvSpPr>
          <p:cNvPr id="4" name="Slide Number Placeholder 3"/>
          <p:cNvSpPr>
            <a:spLocks noGrp="1"/>
          </p:cNvSpPr>
          <p:nvPr>
            <p:ph type="sldNum" sz="quarter" idx="19"/>
          </p:nvPr>
        </p:nvSpPr>
        <p:spPr/>
        <p:txBody>
          <a:bodyPr/>
          <a:lstStyle/>
          <a:p>
            <a:fld id="{DEF3F5F5-7776-394F-A41F-3BAFC9CC9F8E}" type="slidenum">
              <a:rPr lang="en-US" smtClean="0"/>
              <a:pPr/>
              <a:t>6</a:t>
            </a:fld>
            <a:endParaRPr lang="en-US" dirty="0"/>
          </a:p>
        </p:txBody>
      </p:sp>
    </p:spTree>
    <p:extLst>
      <p:ext uri="{BB962C8B-B14F-4D97-AF65-F5344CB8AC3E}">
        <p14:creationId xmlns:p14="http://schemas.microsoft.com/office/powerpoint/2010/main" val="1068056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sp>
        <p:nvSpPr>
          <p:cNvPr id="7" name="Text Placeholder 6"/>
          <p:cNvSpPr>
            <a:spLocks noGrp="1"/>
          </p:cNvSpPr>
          <p:nvPr>
            <p:ph type="body" sz="quarter" idx="15"/>
          </p:nvPr>
        </p:nvSpPr>
        <p:spPr/>
        <p:txBody>
          <a:bodyPr/>
          <a:lstStyle/>
          <a:p>
            <a:endParaRPr lang="en-US"/>
          </a:p>
        </p:txBody>
      </p:sp>
      <p:sp>
        <p:nvSpPr>
          <p:cNvPr id="8" name="Text Placeholder 7"/>
          <p:cNvSpPr>
            <a:spLocks noGrp="1"/>
          </p:cNvSpPr>
          <p:nvPr>
            <p:ph type="body" sz="quarter" idx="16"/>
          </p:nvPr>
        </p:nvSpPr>
        <p:spPr/>
        <p:txBody>
          <a:bodyPr/>
          <a:lstStyle/>
          <a:p>
            <a:endParaRPr lang="en-US"/>
          </a:p>
        </p:txBody>
      </p:sp>
      <p:sp>
        <p:nvSpPr>
          <p:cNvPr id="3" name="Slide Number Placeholder 2"/>
          <p:cNvSpPr>
            <a:spLocks noGrp="1"/>
          </p:cNvSpPr>
          <p:nvPr>
            <p:ph type="sldNum" sz="quarter" idx="19"/>
          </p:nvPr>
        </p:nvSpPr>
        <p:spPr/>
        <p:txBody>
          <a:bodyPr/>
          <a:lstStyle/>
          <a:p>
            <a:fld id="{DEF3F5F5-7776-394F-A41F-3BAFC9CC9F8E}" type="slidenum">
              <a:rPr lang="en-US" smtClean="0"/>
              <a:pPr/>
              <a:t>7</a:t>
            </a:fld>
            <a:endParaRPr lang="en-US" dirty="0"/>
          </a:p>
        </p:txBody>
      </p:sp>
    </p:spTree>
    <p:extLst>
      <p:ext uri="{BB962C8B-B14F-4D97-AF65-F5344CB8AC3E}">
        <p14:creationId xmlns:p14="http://schemas.microsoft.com/office/powerpoint/2010/main" val="2953789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5"/>
          </p:nvPr>
        </p:nvSpPr>
        <p:spPr/>
        <p:txBody>
          <a:bodyPr/>
          <a:lstStyle/>
          <a:p>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8"/>
          </p:nvPr>
        </p:nvSpPr>
        <p:spPr/>
        <p:txBody>
          <a:bodyPr/>
          <a:lstStyle/>
          <a:p>
            <a:endParaRPr lang="en-US"/>
          </a:p>
        </p:txBody>
      </p:sp>
      <p:sp>
        <p:nvSpPr>
          <p:cNvPr id="6" name="Text Placeholder 5"/>
          <p:cNvSpPr>
            <a:spLocks noGrp="1"/>
          </p:cNvSpPr>
          <p:nvPr>
            <p:ph type="body" sz="quarter" idx="19"/>
          </p:nvPr>
        </p:nvSpPr>
        <p:spPr/>
        <p:txBody>
          <a:bodyPr/>
          <a:lstStyle/>
          <a:p>
            <a:endParaRPr lang="en-US"/>
          </a:p>
        </p:txBody>
      </p:sp>
      <p:sp>
        <p:nvSpPr>
          <p:cNvPr id="7" name="Slide Number Placeholder 6"/>
          <p:cNvSpPr>
            <a:spLocks noGrp="1"/>
          </p:cNvSpPr>
          <p:nvPr>
            <p:ph type="sldNum" sz="quarter" idx="20"/>
          </p:nvPr>
        </p:nvSpPr>
        <p:spPr/>
        <p:txBody>
          <a:bodyPr/>
          <a:lstStyle/>
          <a:p>
            <a:fld id="{DEF3F5F5-7776-394F-A41F-3BAFC9CC9F8E}" type="slidenum">
              <a:rPr lang="en-US" smtClean="0"/>
              <a:pPr/>
              <a:t>8</a:t>
            </a:fld>
            <a:endParaRPr lang="en-US" dirty="0"/>
          </a:p>
        </p:txBody>
      </p:sp>
    </p:spTree>
    <p:extLst>
      <p:ext uri="{BB962C8B-B14F-4D97-AF65-F5344CB8AC3E}">
        <p14:creationId xmlns:p14="http://schemas.microsoft.com/office/powerpoint/2010/main" val="3372212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5"/>
          </p:nvPr>
        </p:nvSpPr>
        <p:spPr/>
        <p:txBody>
          <a:bodyPr/>
          <a:lstStyle/>
          <a:p>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6" name="Slide Number Placeholder 5"/>
          <p:cNvSpPr>
            <a:spLocks noGrp="1"/>
          </p:cNvSpPr>
          <p:nvPr>
            <p:ph type="sldNum" sz="quarter" idx="19"/>
          </p:nvPr>
        </p:nvSpPr>
        <p:spPr/>
        <p:txBody>
          <a:bodyPr/>
          <a:lstStyle/>
          <a:p>
            <a:fld id="{DEF3F5F5-7776-394F-A41F-3BAFC9CC9F8E}" type="slidenum">
              <a:rPr lang="en-US" smtClean="0"/>
              <a:pPr/>
              <a:t>9</a:t>
            </a:fld>
            <a:endParaRPr lang="en-US" dirty="0"/>
          </a:p>
        </p:txBody>
      </p:sp>
    </p:spTree>
    <p:extLst>
      <p:ext uri="{BB962C8B-B14F-4D97-AF65-F5344CB8AC3E}">
        <p14:creationId xmlns:p14="http://schemas.microsoft.com/office/powerpoint/2010/main" val="119860324"/>
      </p:ext>
    </p:extLst>
  </p:cSld>
  <p:clrMapOvr>
    <a:masterClrMapping/>
  </p:clrMapOvr>
</p:sld>
</file>

<file path=ppt/theme/theme1.xml><?xml version="1.0" encoding="utf-8"?>
<a:theme xmlns:a="http://schemas.openxmlformats.org/drawingml/2006/main" name="Office Theme">
  <a:themeElements>
    <a:clrScheme name="Algonquin College Colours">
      <a:dk1>
        <a:srgbClr val="423F3F"/>
      </a:dk1>
      <a:lt1>
        <a:sysClr val="window" lastClr="FFFFFF"/>
      </a:lt1>
      <a:dk2>
        <a:srgbClr val="00673E"/>
      </a:dk2>
      <a:lt2>
        <a:srgbClr val="FFFFFF"/>
      </a:lt2>
      <a:accent1>
        <a:srgbClr val="00673E"/>
      </a:accent1>
      <a:accent2>
        <a:srgbClr val="599A83"/>
      </a:accent2>
      <a:accent3>
        <a:srgbClr val="A6C8BC"/>
      </a:accent3>
      <a:accent4>
        <a:srgbClr val="408A70"/>
      </a:accent4>
      <a:accent5>
        <a:srgbClr val="423F3F"/>
      </a:accent5>
      <a:accent6>
        <a:srgbClr val="B4B2B5"/>
      </a:accent6>
      <a:hlink>
        <a:srgbClr val="43B02A"/>
      </a:hlink>
      <a:folHlink>
        <a:srgbClr val="7AC143"/>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ustom 3">
    <a:dk1>
      <a:srgbClr val="423F3F"/>
    </a:dk1>
    <a:lt1>
      <a:sysClr val="window" lastClr="FFFFFF"/>
    </a:lt1>
    <a:dk2>
      <a:srgbClr val="00673E"/>
    </a:dk2>
    <a:lt2>
      <a:srgbClr val="EEECE1"/>
    </a:lt2>
    <a:accent1>
      <a:srgbClr val="00673E"/>
    </a:accent1>
    <a:accent2>
      <a:srgbClr val="84A082"/>
    </a:accent2>
    <a:accent3>
      <a:srgbClr val="C6D0C2"/>
    </a:accent3>
    <a:accent4>
      <a:srgbClr val="5E8861"/>
    </a:accent4>
    <a:accent5>
      <a:srgbClr val="423F3F"/>
    </a:accent5>
    <a:accent6>
      <a:srgbClr val="AAA8AB"/>
    </a:accent6>
    <a:hlink>
      <a:srgbClr val="7AC143"/>
    </a:hlink>
    <a:folHlink>
      <a:srgbClr val="7AC143"/>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Custom 3">
    <a:dk1>
      <a:srgbClr val="423F3F"/>
    </a:dk1>
    <a:lt1>
      <a:sysClr val="window" lastClr="FFFFFF"/>
    </a:lt1>
    <a:dk2>
      <a:srgbClr val="00673E"/>
    </a:dk2>
    <a:lt2>
      <a:srgbClr val="EEECE1"/>
    </a:lt2>
    <a:accent1>
      <a:srgbClr val="00673E"/>
    </a:accent1>
    <a:accent2>
      <a:srgbClr val="84A082"/>
    </a:accent2>
    <a:accent3>
      <a:srgbClr val="C6D0C2"/>
    </a:accent3>
    <a:accent4>
      <a:srgbClr val="5E8861"/>
    </a:accent4>
    <a:accent5>
      <a:srgbClr val="423F3F"/>
    </a:accent5>
    <a:accent6>
      <a:srgbClr val="AAA8AB"/>
    </a:accent6>
    <a:hlink>
      <a:srgbClr val="7AC143"/>
    </a:hlink>
    <a:folHlink>
      <a:srgbClr val="7AC143"/>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1845</TotalTime>
  <Words>331</Words>
  <Application>Microsoft Macintosh PowerPoint</Application>
  <PresentationFormat>Custom</PresentationFormat>
  <Paragraphs>72</Paragraphs>
  <Slides>41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41</vt:i4>
      </vt:variant>
    </vt:vector>
  </HeadingPairs>
  <TitlesOfParts>
    <vt:vector size="45" baseType="lpstr">
      <vt:lpstr>Arial</vt:lpstr>
      <vt:lpstr>Calibri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Using this theme</vt:lpstr>
      <vt:lpstr>PowerPoint Presentation</vt:lpstr>
      <vt:lpstr>Using icons</vt:lpstr>
    </vt:vector>
  </TitlesOfParts>
  <Company>Salt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Daniela Chavez Ackermann</dc:creator>
  <cp:lastModifiedBy>Natalie Larocque</cp:lastModifiedBy>
  <cp:revision>174</cp:revision>
  <dcterms:created xsi:type="dcterms:W3CDTF">2016-12-21T16:02:28Z</dcterms:created>
  <dcterms:modified xsi:type="dcterms:W3CDTF">2022-11-29T19:07:52Z</dcterms:modified>
</cp:coreProperties>
</file>