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340" r:id="rId4"/>
    <p:sldId id="3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ine Mbene" userId="e37ae6a6-1bbf-45cf-a35d-ce1bf84eb0e7" providerId="ADAL" clId="{E3FD475F-692A-4F60-B5F7-F2E77096E839}"/>
    <pc:docChg chg="modSld">
      <pc:chgData name="Josephine Mbene" userId="e37ae6a6-1bbf-45cf-a35d-ce1bf84eb0e7" providerId="ADAL" clId="{E3FD475F-692A-4F60-B5F7-F2E77096E839}" dt="2023-08-21T18:15:29.853" v="1" actId="1076"/>
      <pc:docMkLst>
        <pc:docMk/>
      </pc:docMkLst>
      <pc:sldChg chg="modSp mod">
        <pc:chgData name="Josephine Mbene" userId="e37ae6a6-1bbf-45cf-a35d-ce1bf84eb0e7" providerId="ADAL" clId="{E3FD475F-692A-4F60-B5F7-F2E77096E839}" dt="2023-08-21T18:15:29.853" v="1" actId="1076"/>
        <pc:sldMkLst>
          <pc:docMk/>
          <pc:sldMk cId="3979670211" sldId="341"/>
        </pc:sldMkLst>
        <pc:spChg chg="mod">
          <ac:chgData name="Josephine Mbene" userId="e37ae6a6-1bbf-45cf-a35d-ce1bf84eb0e7" providerId="ADAL" clId="{E3FD475F-692A-4F60-B5F7-F2E77096E839}" dt="2023-08-21T18:15:29.853" v="1" actId="1076"/>
          <ac:spMkLst>
            <pc:docMk/>
            <pc:sldMk cId="3979670211" sldId="341"/>
            <ac:spMk id="11" creationId="{65166EEA-D068-4223-9762-899A3F6063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A96A5-3374-4F55-85FF-C5E2BAD7432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D3C7-023A-495D-9060-8E3DF2C2D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5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51CE3-F1EC-6B4D-8B6D-86D363C89B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2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E771-5500-4DF4-BAFB-1B59AEAA2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22389-78AE-47D3-A062-BEB30470C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C8DD0-0FFC-41C4-A285-0DAB7EAF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4184-4CE8-499D-9FE6-29C8BC06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6D0A2-26A9-4F50-9FE1-F694B99D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E296-496E-41FB-A596-151AFDCF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C9921-1707-4B4F-9B17-AD121D6B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29CF-5E8B-47CD-B021-0353626C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8458B-7442-4B25-9C4E-C9114F34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93431-25D0-4FDC-8D84-7179DD0E6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BB96C-5D7F-4924-ABFB-37A7B17A6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2598D-481E-41C6-979C-12DC3B4A1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C8223-65A9-4981-8055-9513616D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F18AF-6119-4392-9627-49F1F9DB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EA83F-A1F2-4164-8B23-2733B912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1984"/>
            <a:ext cx="12192000" cy="1304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2" y="1287430"/>
            <a:ext cx="7250674" cy="163551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/>
              <a:t>This is your 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2" y="3024545"/>
            <a:ext cx="9117331" cy="17526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 baseline="0">
                <a:solidFill>
                  <a:schemeClr val="accent3"/>
                </a:solidFill>
              </a:defRPr>
            </a:lvl1pPr>
            <a:lvl2pPr marL="586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Presentation subtitle or brief one-sentence description.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22239" y="5509909"/>
            <a:ext cx="5358682" cy="745331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/>
              <a:t>Month 24th, 2017</a:t>
            </a:r>
            <a:endParaRPr lang="en-US"/>
          </a:p>
        </p:txBody>
      </p:sp>
      <p:pic>
        <p:nvPicPr>
          <p:cNvPr id="4" name="Picture 3" descr="ac-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12" y="619055"/>
            <a:ext cx="2542927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9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27E1-11CF-44ED-8F41-51FB1764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E9AD3-63C3-4946-9A12-2438325E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DF869-57EC-48E3-A3C2-C2ACA915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9EB83-6C8A-4EF9-B705-7126AF4F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C6270-206F-4460-9441-7A0DF55D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40FD-FA3B-42F2-9FEC-A08EF669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F62C1-F84C-459E-9935-B904C59C6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630D-25A6-45E8-A92D-C80EB78B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2FA55-F05D-49DE-A9A5-D3E87640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0BB8A-A013-42E9-9B94-B6E3CE79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0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6B95-A25A-418D-AD4A-85AB9733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7F6DD-4E50-4B80-A7D9-57025FE77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6DE24-88A4-47EE-B2A5-77C67DD16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BC9CC-6FAA-4178-8B97-6DDC5604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323A1-70FF-413F-AEBF-B50A33A9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4F4A0-1BBB-49CF-B20C-19EEDB47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D2A9-C7B7-41C9-877A-272FC214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518F2-0C4C-47E2-ADC1-3A1C164C0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715BB-8DED-412A-AE36-7304E88E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40545-729C-4B74-9109-66A81BBEE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00DEE-D255-4677-92AF-787E2FF71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F9448-5F96-4CA7-A1DC-FDDB3429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DDC28-8E88-45AA-A032-2E227FA2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171A6-F1BE-4DB1-AB5C-CFF78703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04FE-4AA4-49CE-B929-25679E9A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C150-BB1C-4AA5-90AC-C7F90968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C15D6C-E10C-4BBC-94DC-2B483241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7CED0-22B2-4576-A056-CAE833CD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BAB68-99FA-4688-B215-DEA9AC64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C9B70-C9C6-43C5-A474-6BBD0333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C1D34-F04A-4CE7-A109-5D9894B4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3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5324-552A-42AF-82E8-3F01F2EB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4574-2FAC-4DF7-B8A7-66636087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B18E4-E3E6-4F3C-B579-E9D9EB9A1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DB92F-50E4-4DA5-AEC2-43D08693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377E1-B4FB-4532-AFE9-F257F7A6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FF223-0EB9-4093-A603-3E05CA0B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9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E728-80A6-4542-A059-A1BC1090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C3B0A-DC15-4DA5-91D7-23E82B368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10CCD-B8AC-41B3-8E13-080DC9275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F7236-6264-4CAF-9906-CFB32634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9CE7-4C01-47FC-9884-6073B187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4F04A-B6DB-4A47-AF7B-37E8E426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8AFF8-07DE-41C1-8D8E-96B5A070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DDE60-F87B-46B3-8444-92306F48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66514-57E6-44F7-8FE4-8AD441018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9838-E305-42E1-9644-6D513226663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DBDF9-37EF-4458-88CC-032C27F15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3298E-13F4-41FA-B9C0-BE8AEB281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442C-4DBE-437C-A26F-57283681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476" y="2541909"/>
            <a:ext cx="11092685" cy="16353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b="1" dirty="0"/>
              <a:t>Title</a:t>
            </a:r>
            <a:endParaRPr lang="en-US" sz="3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9581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322E67-0485-465F-87B9-91A19CEFDA0A}"/>
              </a:ext>
            </a:extLst>
          </p:cNvPr>
          <p:cNvSpPr/>
          <p:nvPr/>
        </p:nvSpPr>
        <p:spPr>
          <a:xfrm>
            <a:off x="215153" y="295835"/>
            <a:ext cx="11806518" cy="63559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372986C-FDFF-450C-A7AB-E0FE64F8E76B}"/>
              </a:ext>
            </a:extLst>
          </p:cNvPr>
          <p:cNvCxnSpPr/>
          <p:nvPr/>
        </p:nvCxnSpPr>
        <p:spPr>
          <a:xfrm>
            <a:off x="215153" y="295835"/>
            <a:ext cx="11806518" cy="63559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5D393-EB15-4BEB-A71B-00FB5B7D068C}"/>
              </a:ext>
            </a:extLst>
          </p:cNvPr>
          <p:cNvCxnSpPr/>
          <p:nvPr/>
        </p:nvCxnSpPr>
        <p:spPr>
          <a:xfrm flipH="1">
            <a:off x="215153" y="295835"/>
            <a:ext cx="11806518" cy="63559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EADA95-4A3B-4812-B94C-77FF0B7C27EB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6118412" y="295835"/>
            <a:ext cx="0" cy="63559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37F177-158E-47EB-8F47-F782FAABE797}"/>
              </a:ext>
            </a:extLst>
          </p:cNvPr>
          <p:cNvCxnSpPr>
            <a:stCxn id="2" idx="1"/>
            <a:endCxn id="2" idx="3"/>
          </p:cNvCxnSpPr>
          <p:nvPr/>
        </p:nvCxnSpPr>
        <p:spPr>
          <a:xfrm>
            <a:off x="215153" y="3473824"/>
            <a:ext cx="1180651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Flowchart: Punched Tape 10">
            <a:extLst>
              <a:ext uri="{FF2B5EF4-FFF2-40B4-BE49-F238E27FC236}">
                <a16:creationId xmlns:a16="http://schemas.microsoft.com/office/drawing/2014/main" id="{65166EEA-D068-4223-9762-899A3F606333}"/>
              </a:ext>
            </a:extLst>
          </p:cNvPr>
          <p:cNvSpPr/>
          <p:nvPr/>
        </p:nvSpPr>
        <p:spPr>
          <a:xfrm>
            <a:off x="5051614" y="2821666"/>
            <a:ext cx="2043949" cy="1270721"/>
          </a:xfrm>
          <a:prstGeom prst="flowChartPunched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Challenge</a:t>
            </a:r>
            <a:endParaRPr lang="en-US" b="1" dirty="0"/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B73AC96B-64B3-4CC4-8082-136BFA4189C1}"/>
              </a:ext>
            </a:extLst>
          </p:cNvPr>
          <p:cNvSpPr/>
          <p:nvPr/>
        </p:nvSpPr>
        <p:spPr>
          <a:xfrm>
            <a:off x="6499412" y="468404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Substitute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66CE8C24-A76F-4AB5-9A2E-3B8EDE976616}"/>
              </a:ext>
            </a:extLst>
          </p:cNvPr>
          <p:cNvSpPr/>
          <p:nvPr/>
        </p:nvSpPr>
        <p:spPr>
          <a:xfrm>
            <a:off x="313764" y="2909049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Reverse</a:t>
            </a: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10B78D9D-5FDD-44E2-8494-41AC1D2FBBC8}"/>
              </a:ext>
            </a:extLst>
          </p:cNvPr>
          <p:cNvSpPr/>
          <p:nvPr/>
        </p:nvSpPr>
        <p:spPr>
          <a:xfrm>
            <a:off x="313764" y="3590363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Eliminate</a:t>
            </a:r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EEA22005-2D89-4E2C-AE63-0548A3E351DA}"/>
              </a:ext>
            </a:extLst>
          </p:cNvPr>
          <p:cNvSpPr/>
          <p:nvPr/>
        </p:nvSpPr>
        <p:spPr>
          <a:xfrm>
            <a:off x="3783113" y="6221503"/>
            <a:ext cx="2140322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Put to another use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DFE2909F-EBAF-4B43-BE4A-124EA0F44F82}"/>
              </a:ext>
            </a:extLst>
          </p:cNvPr>
          <p:cNvSpPr/>
          <p:nvPr/>
        </p:nvSpPr>
        <p:spPr>
          <a:xfrm>
            <a:off x="10676965" y="3715862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Adapt</a:t>
            </a:r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53C43EED-CFBC-4A62-8E5F-20CF502BF6FF}"/>
              </a:ext>
            </a:extLst>
          </p:cNvPr>
          <p:cNvSpPr/>
          <p:nvPr/>
        </p:nvSpPr>
        <p:spPr>
          <a:xfrm>
            <a:off x="10650078" y="2989732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Combine</a:t>
            </a:r>
          </a:p>
        </p:txBody>
      </p: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3CF35A39-F9AA-468D-A340-887DC6CC5FCC}"/>
              </a:ext>
            </a:extLst>
          </p:cNvPr>
          <p:cNvSpPr/>
          <p:nvPr/>
        </p:nvSpPr>
        <p:spPr>
          <a:xfrm>
            <a:off x="6499411" y="6194613"/>
            <a:ext cx="1326769" cy="3675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Substitute</a:t>
            </a: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52A78933-6F14-486A-9AC4-53772263FEA7}"/>
              </a:ext>
            </a:extLst>
          </p:cNvPr>
          <p:cNvSpPr/>
          <p:nvPr/>
        </p:nvSpPr>
        <p:spPr>
          <a:xfrm>
            <a:off x="3062575" y="593917"/>
            <a:ext cx="2423815" cy="12707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SCAMPER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7EB47D-BD5F-45E8-AB82-91838ABFE384}"/>
              </a:ext>
            </a:extLst>
          </p:cNvPr>
          <p:cNvSpPr txBox="1"/>
          <p:nvPr/>
        </p:nvSpPr>
        <p:spPr>
          <a:xfrm>
            <a:off x="6488206" y="977614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2D0837-5607-4EA6-AD3A-B480DEE110FC}"/>
              </a:ext>
            </a:extLst>
          </p:cNvPr>
          <p:cNvSpPr txBox="1"/>
          <p:nvPr/>
        </p:nvSpPr>
        <p:spPr>
          <a:xfrm>
            <a:off x="3978095" y="5679141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9AB1AE-D38F-42D8-9728-D46D96B11D03}"/>
              </a:ext>
            </a:extLst>
          </p:cNvPr>
          <p:cNvSpPr txBox="1"/>
          <p:nvPr/>
        </p:nvSpPr>
        <p:spPr>
          <a:xfrm>
            <a:off x="6488207" y="5683623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E325A2-6B60-449F-9145-F7E57FA721D8}"/>
              </a:ext>
            </a:extLst>
          </p:cNvPr>
          <p:cNvSpPr txBox="1"/>
          <p:nvPr/>
        </p:nvSpPr>
        <p:spPr>
          <a:xfrm>
            <a:off x="8408893" y="3630687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695F50-918A-4747-BDD6-471E92F0F869}"/>
              </a:ext>
            </a:extLst>
          </p:cNvPr>
          <p:cNvSpPr txBox="1"/>
          <p:nvPr/>
        </p:nvSpPr>
        <p:spPr>
          <a:xfrm>
            <a:off x="8422332" y="3020638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98904E-CAAA-4ED1-9B38-3E7329ED6D4F}"/>
              </a:ext>
            </a:extLst>
          </p:cNvPr>
          <p:cNvSpPr txBox="1"/>
          <p:nvPr/>
        </p:nvSpPr>
        <p:spPr>
          <a:xfrm>
            <a:off x="313764" y="4277980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091E1E-70C9-44AF-B463-DF88CD7C90C6}"/>
              </a:ext>
            </a:extLst>
          </p:cNvPr>
          <p:cNvSpPr txBox="1"/>
          <p:nvPr/>
        </p:nvSpPr>
        <p:spPr>
          <a:xfrm>
            <a:off x="313764" y="2022895"/>
            <a:ext cx="190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97967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onquin">
      <a:dk1>
        <a:srgbClr val="000000"/>
      </a:dk1>
      <a:lt1>
        <a:srgbClr val="FFFFFF"/>
      </a:lt1>
      <a:dk2>
        <a:srgbClr val="003328"/>
      </a:dk2>
      <a:lt2>
        <a:srgbClr val="F8F9F8"/>
      </a:lt2>
      <a:accent1>
        <a:srgbClr val="006341"/>
      </a:accent1>
      <a:accent2>
        <a:srgbClr val="338267"/>
      </a:accent2>
      <a:accent3>
        <a:srgbClr val="66A18D"/>
      </a:accent3>
      <a:accent4>
        <a:srgbClr val="A6C8BC"/>
      </a:accent4>
      <a:accent5>
        <a:srgbClr val="E5EFEC"/>
      </a:accent5>
      <a:accent6>
        <a:srgbClr val="43B02A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C5259C02FEB647BA39F3FA0E3AA0C4" ma:contentTypeVersion="25" ma:contentTypeDescription="Create a new document." ma:contentTypeScope="" ma:versionID="fd8bfb8b196ea272f237418786c599b2">
  <xsd:schema xmlns:xsd="http://www.w3.org/2001/XMLSchema" xmlns:xs="http://www.w3.org/2001/XMLSchema" xmlns:p="http://schemas.microsoft.com/office/2006/metadata/properties" xmlns:ns1="http://schemas.microsoft.com/sharepoint/v3" xmlns:ns2="74393cd1-14f2-4b03-a620-9616579231e4" xmlns:ns3="4f9d22d4-68ad-4b2f-b3dc-0922bcadc41f" targetNamespace="http://schemas.microsoft.com/office/2006/metadata/properties" ma:root="true" ma:fieldsID="6bfca406709c59ea70c579cab7028788" ns1:_="" ns2:_="" ns3:_="">
    <xsd:import namespace="http://schemas.microsoft.com/sharepoint/v3"/>
    <xsd:import namespace="74393cd1-14f2-4b03-a620-9616579231e4"/>
    <xsd:import namespace="4f9d22d4-68ad-4b2f-b3dc-0922bcadc4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Tags2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0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1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4" nillable="true" ma:displayName="Number of Likes" ma:internalName="LikesCount">
      <xsd:simpleType>
        <xsd:restriction base="dms:Unknown"/>
      </xsd:simpleType>
    </xsd:element>
    <xsd:element name="LikedBy" ma:index="2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93cd1-14f2-4b03-a620-961657923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description="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ags2" ma:index="26" nillable="true" ma:displayName="Tags 2" ma:description="Custom Tags by Caleb" ma:format="Dropdown" ma:internalName="Tags2">
      <xsd:simpleType>
        <xsd:restriction base="dms:Text">
          <xsd:maxLength value="255"/>
        </xsd:restriction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2b5a200e-6db3-4776-8e88-7d4fd5d3dc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d22d4-68ad-4b2f-b3dc-0922bcadc4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865111e4-c2e9-45b4-ac84-8110a1041da0}" ma:internalName="TaxCatchAll" ma:showField="CatchAllData" ma:web="4f9d22d4-68ad-4b2f-b3dc-0922bcadc4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8EE1C-E1F1-4A83-9F90-4CF98A8FBF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CE7D1-063C-4379-A5FE-1AC49BC53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4393cd1-14f2-4b03-a620-9616579231e4"/>
    <ds:schemaRef ds:uri="4f9d22d4-68ad-4b2f-b3dc-0922bcadc4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Josephine Mbene</dc:creator>
  <cp:lastModifiedBy>Josephine Mbene</cp:lastModifiedBy>
  <cp:revision>2</cp:revision>
  <dcterms:created xsi:type="dcterms:W3CDTF">2023-08-01T15:59:21Z</dcterms:created>
  <dcterms:modified xsi:type="dcterms:W3CDTF">2023-08-21T18:15:38Z</dcterms:modified>
</cp:coreProperties>
</file>