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96" r:id="rId5"/>
  </p:sldMasterIdLst>
  <p:notesMasterIdLst>
    <p:notesMasterId r:id="rId11"/>
  </p:notesMasterIdLst>
  <p:sldIdLst>
    <p:sldId id="270" r:id="rId6"/>
    <p:sldId id="272" r:id="rId7"/>
    <p:sldId id="258" r:id="rId8"/>
    <p:sldId id="273" r:id="rId9"/>
    <p:sldId id="262" r:id="rId10"/>
  </p:sldIdLst>
  <p:sldSz cx="16257588" cy="9144000"/>
  <p:notesSz cx="6858000" cy="9144000"/>
  <p:defaultTextStyle>
    <a:defPPr>
      <a:defRPr lang="en-US"/>
    </a:defPPr>
    <a:lvl1pPr marL="0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30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61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91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522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152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783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413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7044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3953" autoAdjust="0"/>
  </p:normalViewPr>
  <p:slideViewPr>
    <p:cSldViewPr snapToGrid="0">
      <p:cViewPr varScale="1">
        <p:scale>
          <a:sx n="36" d="100"/>
          <a:sy n="36" d="100"/>
        </p:scale>
        <p:origin x="132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AE783-0705-4759-9D40-258D730A4F58}" type="datetimeFigureOut">
              <a:rPr lang="en-CA" smtClean="0"/>
              <a:t>2020-06-08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7FF82-947A-419B-B5EF-F8E207313A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2056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30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261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891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522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152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783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413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7044" algn="l" defTabSz="12192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922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B51CE3-F1EC-6B4D-8B6D-86D363C89BA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9222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2412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922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B51CE3-F1EC-6B4D-8B6D-86D363C89BA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9222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3815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922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B51CE3-F1EC-6B4D-8B6D-86D363C89BA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9222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0668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2.emf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emf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emf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emf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emf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12883" y="1716573"/>
            <a:ext cx="9622221" cy="2180691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CA" dirty="0"/>
              <a:t>This is your 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2882" y="4032729"/>
            <a:ext cx="12098668" cy="2105804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3600" baseline="0">
                <a:solidFill>
                  <a:schemeClr val="accent3"/>
                </a:solidFill>
              </a:defRPr>
            </a:lvl1pPr>
            <a:lvl2pPr marL="586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2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8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4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0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6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02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80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Presentation subtitle or brief one-sentence description.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12883" y="7641900"/>
            <a:ext cx="7145606" cy="855875"/>
          </a:xfrm>
        </p:spPr>
        <p:txBody>
          <a:bodyPr anchor="b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Month 24th, 2017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7708"/>
            <a:ext cx="16257588" cy="130419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9568" y="668719"/>
            <a:ext cx="3814706" cy="728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95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Col Key Point w/Subtitl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867070" y="3115737"/>
            <a:ext cx="4592278" cy="4554423"/>
          </a:xfrm>
        </p:spPr>
        <p:txBody>
          <a:bodyPr/>
          <a:lstStyle>
            <a:lvl1pPr>
              <a:spcBef>
                <a:spcPts val="1200"/>
              </a:spcBef>
              <a:defRPr baseline="0"/>
            </a:lvl1pPr>
            <a:lvl3pPr marL="1514807" indent="-342793">
              <a:buFont typeface="Arial"/>
              <a:buChar char="•"/>
              <a:defRPr/>
            </a:lvl3pPr>
            <a:lvl4pPr>
              <a:spcBef>
                <a:spcPts val="828"/>
              </a:spcBef>
              <a:defRPr/>
            </a:lvl4pPr>
          </a:lstStyle>
          <a:p>
            <a:pPr lvl="0"/>
            <a:r>
              <a:rPr lang="en-CA" dirty="0"/>
              <a:t>Click to edit content. Keep in minimal on key point slides.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867070" y="2405066"/>
            <a:ext cx="4592278" cy="732349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Subtitle</a:t>
            </a:r>
          </a:p>
        </p:txBody>
      </p:sp>
      <p:pic>
        <p:nvPicPr>
          <p:cNvPr id="22" name="Picture 21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8497460"/>
            <a:ext cx="16256000" cy="653089"/>
          </a:xfrm>
          <a:prstGeom prst="rect">
            <a:avLst/>
          </a:prstGeom>
        </p:spPr>
      </p:pic>
      <p:sp>
        <p:nvSpPr>
          <p:cNvPr id="23" name="Slide Number Placeholder 8"/>
          <p:cNvSpPr>
            <a:spLocks noGrp="1"/>
          </p:cNvSpPr>
          <p:nvPr>
            <p:ph type="sldNum" sz="quarter" idx="21"/>
          </p:nvPr>
        </p:nvSpPr>
        <p:spPr>
          <a:xfrm>
            <a:off x="226539" y="8594359"/>
            <a:ext cx="606922" cy="42972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2757" y="8703844"/>
            <a:ext cx="422441" cy="230400"/>
          </a:xfrm>
          <a:prstGeom prst="rect">
            <a:avLst/>
          </a:prstGeom>
        </p:spPr>
      </p:pic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867070" y="646448"/>
            <a:ext cx="9555851" cy="1335973"/>
          </a:xfrm>
        </p:spPr>
        <p:txBody>
          <a:bodyPr anchor="t">
            <a:noAutofit/>
          </a:bodyPr>
          <a:lstStyle>
            <a:lvl1pPr>
              <a:defRPr sz="36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This is a basic 3-column key point slide with subtitles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5830643" y="3115737"/>
            <a:ext cx="4592278" cy="4554423"/>
          </a:xfrm>
        </p:spPr>
        <p:txBody>
          <a:bodyPr/>
          <a:lstStyle>
            <a:lvl1pPr>
              <a:spcBef>
                <a:spcPts val="1200"/>
              </a:spcBef>
              <a:defRPr baseline="0"/>
            </a:lvl1pPr>
            <a:lvl3pPr marL="1514807" indent="-342793">
              <a:buFont typeface="Arial"/>
              <a:buChar char="•"/>
              <a:defRPr/>
            </a:lvl3pPr>
            <a:lvl4pPr>
              <a:spcBef>
                <a:spcPts val="828"/>
              </a:spcBef>
              <a:defRPr/>
            </a:lvl4pPr>
          </a:lstStyle>
          <a:p>
            <a:pPr lvl="0"/>
            <a:r>
              <a:rPr lang="en-CA" dirty="0"/>
              <a:t>Click to edit content. Keep in minimal on key point slides.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28" name="Text Placeholder 6"/>
          <p:cNvSpPr>
            <a:spLocks noGrp="1"/>
          </p:cNvSpPr>
          <p:nvPr>
            <p:ph type="body" sz="quarter" idx="23" hasCustomPrompt="1"/>
          </p:nvPr>
        </p:nvSpPr>
        <p:spPr>
          <a:xfrm>
            <a:off x="5830643" y="2405066"/>
            <a:ext cx="4592278" cy="732349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Subtitle</a:t>
            </a:r>
          </a:p>
        </p:txBody>
      </p:sp>
      <p:sp>
        <p:nvSpPr>
          <p:cNvPr id="33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0778739" y="3115737"/>
            <a:ext cx="4592278" cy="4554423"/>
          </a:xfrm>
        </p:spPr>
        <p:txBody>
          <a:bodyPr/>
          <a:lstStyle>
            <a:lvl1pPr>
              <a:spcBef>
                <a:spcPts val="1200"/>
              </a:spcBef>
              <a:defRPr baseline="0"/>
            </a:lvl1pPr>
            <a:lvl3pPr marL="1514807" indent="-342793">
              <a:buFont typeface="Arial"/>
              <a:buChar char="•"/>
              <a:defRPr/>
            </a:lvl3pPr>
            <a:lvl4pPr>
              <a:spcBef>
                <a:spcPts val="828"/>
              </a:spcBef>
              <a:defRPr/>
            </a:lvl4pPr>
          </a:lstStyle>
          <a:p>
            <a:pPr lvl="0"/>
            <a:r>
              <a:rPr lang="en-CA" dirty="0"/>
              <a:t>Click to edit content. Keep in minimal on key point slides.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34" name="Text Placeholder 6"/>
          <p:cNvSpPr>
            <a:spLocks noGrp="1"/>
          </p:cNvSpPr>
          <p:nvPr>
            <p:ph type="body" sz="quarter" idx="25" hasCustomPrompt="1"/>
          </p:nvPr>
        </p:nvSpPr>
        <p:spPr>
          <a:xfrm>
            <a:off x="10778739" y="2405066"/>
            <a:ext cx="4592278" cy="732349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70090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-Point Key Po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867070" y="2404539"/>
            <a:ext cx="4592278" cy="2425964"/>
          </a:xfrm>
        </p:spPr>
        <p:txBody>
          <a:bodyPr/>
          <a:lstStyle>
            <a:lvl1pPr>
              <a:defRPr baseline="0"/>
            </a:lvl1pPr>
            <a:lvl3pPr marL="1514807" indent="-342793">
              <a:buFont typeface="Arial"/>
              <a:buChar char="•"/>
              <a:defRPr/>
            </a:lvl3pPr>
            <a:lvl4pPr>
              <a:spcBef>
                <a:spcPts val="828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one subject.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5845160" y="2404539"/>
            <a:ext cx="4563448" cy="2425964"/>
          </a:xfrm>
        </p:spPr>
        <p:txBody>
          <a:bodyPr/>
          <a:lstStyle>
            <a:lvl1pPr>
              <a:defRPr baseline="0"/>
            </a:lvl1pPr>
            <a:lvl3pPr marL="1514807" indent="-342793">
              <a:buFont typeface="Arial"/>
              <a:buChar char="•"/>
              <a:defRPr/>
            </a:lvl3pPr>
            <a:lvl4pPr>
              <a:spcBef>
                <a:spcPts val="828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one subject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10765946" y="2404539"/>
            <a:ext cx="4605074" cy="2425964"/>
          </a:xfrm>
        </p:spPr>
        <p:txBody>
          <a:bodyPr/>
          <a:lstStyle>
            <a:lvl1pPr>
              <a:defRPr baseline="0"/>
            </a:lvl1pPr>
            <a:lvl3pPr marL="1514807" indent="-342793">
              <a:buFont typeface="Arial"/>
              <a:buChar char="•"/>
              <a:defRPr/>
            </a:lvl3pPr>
            <a:lvl4pPr>
              <a:spcBef>
                <a:spcPts val="828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one subject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867070" y="5130806"/>
            <a:ext cx="4592278" cy="2554785"/>
          </a:xfrm>
        </p:spPr>
        <p:txBody>
          <a:bodyPr/>
          <a:lstStyle>
            <a:lvl1pPr>
              <a:defRPr baseline="0"/>
            </a:lvl1pPr>
            <a:lvl3pPr marL="1514807" indent="-342793">
              <a:buFont typeface="Arial"/>
              <a:buChar char="•"/>
              <a:defRPr/>
            </a:lvl3pPr>
            <a:lvl4pPr>
              <a:spcBef>
                <a:spcPts val="828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one subject.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5845160" y="5130806"/>
            <a:ext cx="4563448" cy="2554785"/>
          </a:xfrm>
        </p:spPr>
        <p:txBody>
          <a:bodyPr/>
          <a:lstStyle>
            <a:lvl1pPr>
              <a:defRPr baseline="0"/>
            </a:lvl1pPr>
            <a:lvl3pPr marL="1514807" indent="-342793">
              <a:buFont typeface="Arial"/>
              <a:buChar char="•"/>
              <a:defRPr/>
            </a:lvl3pPr>
            <a:lvl4pPr>
              <a:spcBef>
                <a:spcPts val="828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one subject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0778632" y="5130806"/>
            <a:ext cx="4592389" cy="2554785"/>
          </a:xfrm>
        </p:spPr>
        <p:txBody>
          <a:bodyPr/>
          <a:lstStyle>
            <a:lvl1pPr>
              <a:defRPr baseline="0"/>
            </a:lvl1pPr>
            <a:lvl3pPr marL="1514807" indent="-342793">
              <a:buFont typeface="Arial"/>
              <a:buChar char="•"/>
              <a:defRPr/>
            </a:lvl3pPr>
            <a:lvl4pPr>
              <a:spcBef>
                <a:spcPts val="828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one subject</a:t>
            </a:r>
          </a:p>
        </p:txBody>
      </p:sp>
      <p:pic>
        <p:nvPicPr>
          <p:cNvPr id="20" name="Picture 19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8497460"/>
            <a:ext cx="16256000" cy="653089"/>
          </a:xfrm>
          <a:prstGeom prst="rect">
            <a:avLst/>
          </a:prstGeom>
        </p:spPr>
      </p:pic>
      <p:sp>
        <p:nvSpPr>
          <p:cNvPr id="21" name="Slide Number Placeholder 8"/>
          <p:cNvSpPr>
            <a:spLocks noGrp="1"/>
          </p:cNvSpPr>
          <p:nvPr>
            <p:ph type="sldNum" sz="quarter" idx="21"/>
          </p:nvPr>
        </p:nvSpPr>
        <p:spPr>
          <a:xfrm>
            <a:off x="226539" y="8594359"/>
            <a:ext cx="606922" cy="42972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2" name="Picture 21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2757" y="8703844"/>
            <a:ext cx="422441" cy="230400"/>
          </a:xfrm>
          <a:prstGeom prst="rect">
            <a:avLst/>
          </a:prstGeom>
        </p:spPr>
      </p:pic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867070" y="646448"/>
            <a:ext cx="9555851" cy="1335973"/>
          </a:xfrm>
        </p:spPr>
        <p:txBody>
          <a:bodyPr anchor="t">
            <a:noAutofit/>
          </a:bodyPr>
          <a:lstStyle>
            <a:lvl1pPr>
              <a:defRPr sz="36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This is a 6 column key point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505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-Point Key Point w/ Subtitl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812884" y="3115733"/>
            <a:ext cx="4673338" cy="1697939"/>
          </a:xfrm>
        </p:spPr>
        <p:txBody>
          <a:bodyPr/>
          <a:lstStyle>
            <a:lvl1pPr>
              <a:defRPr baseline="0"/>
            </a:lvl1pPr>
            <a:lvl3pPr marL="1514807" indent="-342793">
              <a:buFont typeface="Arial"/>
              <a:buChar char="•"/>
              <a:defRPr/>
            </a:lvl3pPr>
            <a:lvl4pPr>
              <a:spcBef>
                <a:spcPts val="828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one subject.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5807946" y="3115733"/>
            <a:ext cx="4644000" cy="1697939"/>
          </a:xfrm>
        </p:spPr>
        <p:txBody>
          <a:bodyPr/>
          <a:lstStyle>
            <a:lvl1pPr>
              <a:defRPr baseline="0"/>
            </a:lvl1pPr>
            <a:lvl3pPr marL="1514807" indent="-342793">
              <a:buFont typeface="Arial"/>
              <a:buChar char="•"/>
              <a:defRPr/>
            </a:lvl3pPr>
            <a:lvl4pPr>
              <a:spcBef>
                <a:spcPts val="828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one subject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10786183" y="3115733"/>
            <a:ext cx="4673448" cy="1697939"/>
          </a:xfrm>
        </p:spPr>
        <p:txBody>
          <a:bodyPr/>
          <a:lstStyle>
            <a:lvl1pPr>
              <a:defRPr baseline="0"/>
            </a:lvl1pPr>
            <a:lvl3pPr marL="1514807" indent="-342793">
              <a:buFont typeface="Arial"/>
              <a:buChar char="•"/>
              <a:defRPr/>
            </a:lvl3pPr>
            <a:lvl4pPr>
              <a:spcBef>
                <a:spcPts val="828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one subject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812884" y="5858409"/>
            <a:ext cx="4673338" cy="1681532"/>
          </a:xfrm>
        </p:spPr>
        <p:txBody>
          <a:bodyPr/>
          <a:lstStyle>
            <a:lvl1pPr>
              <a:defRPr baseline="0"/>
            </a:lvl1pPr>
            <a:lvl3pPr marL="1514807" indent="-342793">
              <a:buFont typeface="Arial"/>
              <a:buChar char="•"/>
              <a:defRPr/>
            </a:lvl3pPr>
            <a:lvl4pPr>
              <a:spcBef>
                <a:spcPts val="828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one subject.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5807946" y="5858409"/>
            <a:ext cx="4644000" cy="1681532"/>
          </a:xfrm>
        </p:spPr>
        <p:txBody>
          <a:bodyPr/>
          <a:lstStyle>
            <a:lvl1pPr>
              <a:defRPr baseline="0"/>
            </a:lvl1pPr>
            <a:lvl3pPr marL="1514807" indent="-342793">
              <a:buFont typeface="Arial"/>
              <a:buChar char="•"/>
              <a:defRPr/>
            </a:lvl3pPr>
            <a:lvl4pPr>
              <a:spcBef>
                <a:spcPts val="828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one subject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0786183" y="5858409"/>
            <a:ext cx="4673448" cy="1681532"/>
          </a:xfrm>
        </p:spPr>
        <p:txBody>
          <a:bodyPr/>
          <a:lstStyle>
            <a:lvl1pPr>
              <a:defRPr baseline="0"/>
            </a:lvl1pPr>
            <a:lvl3pPr marL="1514807" indent="-342793">
              <a:buFont typeface="Arial"/>
              <a:buChar char="•"/>
              <a:defRPr/>
            </a:lvl3pPr>
            <a:lvl4pPr>
              <a:spcBef>
                <a:spcPts val="828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one subject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812884" y="2405067"/>
            <a:ext cx="4673338" cy="710671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Subtitle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5807946" y="2405067"/>
            <a:ext cx="4644000" cy="710671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Subtitle</a:t>
            </a: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23" hasCustomPrompt="1"/>
          </p:nvPr>
        </p:nvSpPr>
        <p:spPr>
          <a:xfrm>
            <a:off x="10786183" y="2405067"/>
            <a:ext cx="4673338" cy="710671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Subtitle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24" hasCustomPrompt="1"/>
          </p:nvPr>
        </p:nvSpPr>
        <p:spPr>
          <a:xfrm>
            <a:off x="812884" y="5147741"/>
            <a:ext cx="4673338" cy="710671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Subtitle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25" hasCustomPrompt="1"/>
          </p:nvPr>
        </p:nvSpPr>
        <p:spPr>
          <a:xfrm>
            <a:off x="5807946" y="5147741"/>
            <a:ext cx="4644000" cy="710671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Subtitle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26" hasCustomPrompt="1"/>
          </p:nvPr>
        </p:nvSpPr>
        <p:spPr>
          <a:xfrm>
            <a:off x="10786183" y="5147741"/>
            <a:ext cx="4673338" cy="710671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Subtitle</a:t>
            </a:r>
          </a:p>
        </p:txBody>
      </p:sp>
      <p:pic>
        <p:nvPicPr>
          <p:cNvPr id="27" name="Picture 26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8497460"/>
            <a:ext cx="16256000" cy="653089"/>
          </a:xfrm>
          <a:prstGeom prst="rect">
            <a:avLst/>
          </a:prstGeom>
        </p:spPr>
      </p:pic>
      <p:sp>
        <p:nvSpPr>
          <p:cNvPr id="28" name="Slide Number Placeholder 8"/>
          <p:cNvSpPr>
            <a:spLocks noGrp="1"/>
          </p:cNvSpPr>
          <p:nvPr>
            <p:ph type="sldNum" sz="quarter" idx="27"/>
          </p:nvPr>
        </p:nvSpPr>
        <p:spPr>
          <a:xfrm>
            <a:off x="226539" y="8594359"/>
            <a:ext cx="606922" cy="42972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9" name="Picture 28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2757" y="8703844"/>
            <a:ext cx="422441" cy="2304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 hasCustomPrompt="1"/>
          </p:nvPr>
        </p:nvSpPr>
        <p:spPr>
          <a:xfrm>
            <a:off x="867070" y="646448"/>
            <a:ext cx="9555851" cy="1335973"/>
          </a:xfrm>
        </p:spPr>
        <p:txBody>
          <a:bodyPr anchor="t">
            <a:noAutofit/>
          </a:bodyPr>
          <a:lstStyle>
            <a:lvl1pPr>
              <a:defRPr sz="36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This is a 6-column key point slide with subtitles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564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Col Bulk Content w/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867071" y="2404535"/>
            <a:ext cx="12036105" cy="5281052"/>
          </a:xfrm>
        </p:spPr>
        <p:txBody>
          <a:bodyPr/>
          <a:lstStyle>
            <a:lvl1pPr>
              <a:spcBef>
                <a:spcPts val="1277"/>
              </a:spcBef>
              <a:defRPr sz="1575" baseline="0"/>
            </a:lvl1pPr>
            <a:lvl2pPr>
              <a:defRPr sz="1575"/>
            </a:lvl2pPr>
            <a:lvl3pPr marL="1514807" indent="-342793">
              <a:buFont typeface="Arial"/>
              <a:buChar char="•"/>
              <a:defRPr sz="1575"/>
            </a:lvl3pPr>
            <a:lvl4pPr>
              <a:spcBef>
                <a:spcPts val="675"/>
              </a:spcBef>
              <a:defRPr sz="1200"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/>
              <a:t>Click to edit content. Use this slide only for presentations that are being sent our for ample reading – never when using this as supporting slides for a stand-up presentation.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pic>
        <p:nvPicPr>
          <p:cNvPr id="9" name="Picture 8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8497460"/>
            <a:ext cx="16256000" cy="653089"/>
          </a:xfrm>
          <a:prstGeom prst="rect">
            <a:avLst/>
          </a:prstGeom>
        </p:spPr>
      </p:pic>
      <p:sp>
        <p:nvSpPr>
          <p:cNvPr id="10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226539" y="8594359"/>
            <a:ext cx="606922" cy="42972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2757" y="8703844"/>
            <a:ext cx="422441" cy="230400"/>
          </a:xfrm>
          <a:prstGeom prst="rect">
            <a:avLst/>
          </a:prstGeom>
        </p:spPr>
      </p:pic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67070" y="646448"/>
            <a:ext cx="9555851" cy="1335973"/>
          </a:xfrm>
        </p:spPr>
        <p:txBody>
          <a:bodyPr anchor="t">
            <a:noAutofit/>
          </a:bodyPr>
          <a:lstStyle>
            <a:lvl1pPr>
              <a:defRPr sz="36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This is a 1-column bulk slide for long content</a:t>
            </a:r>
            <a:endParaRPr lang="en-US" dirty="0"/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13253022" y="639761"/>
            <a:ext cx="2140240" cy="7045828"/>
          </a:xfrm>
        </p:spPr>
        <p:txBody>
          <a:bodyPr/>
          <a:lstStyle>
            <a:lvl1pPr>
              <a:spcBef>
                <a:spcPts val="1275"/>
              </a:spcBef>
              <a:defRPr sz="1575">
                <a:solidFill>
                  <a:srgbClr val="589278"/>
                </a:solidFill>
              </a:defRPr>
            </a:lvl1pPr>
          </a:lstStyle>
          <a:p>
            <a:pPr lvl="0"/>
            <a:r>
              <a:rPr lang="en-CA" dirty="0"/>
              <a:t>An optional annotation or extra information text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362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Col Bulk Content, No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833460" y="639760"/>
            <a:ext cx="12090294" cy="7045827"/>
          </a:xfrm>
        </p:spPr>
        <p:txBody>
          <a:bodyPr/>
          <a:lstStyle>
            <a:lvl1pPr>
              <a:spcBef>
                <a:spcPts val="1277"/>
              </a:spcBef>
              <a:defRPr sz="1575" baseline="0"/>
            </a:lvl1pPr>
            <a:lvl2pPr>
              <a:defRPr sz="1575"/>
            </a:lvl2pPr>
            <a:lvl3pPr marL="1514807" indent="-342793">
              <a:buFont typeface="Arial"/>
              <a:buChar char="•"/>
              <a:defRPr sz="1575"/>
            </a:lvl3pPr>
            <a:lvl4pPr>
              <a:spcBef>
                <a:spcPts val="675"/>
              </a:spcBef>
              <a:defRPr sz="1200"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/>
              <a:t>This is a 1-column bulk content slide without a title. Click to edit content. Use this slide only for presentations that are being sent our for ample reading – never when using this as supporting slides for a stand-up presentation.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pic>
        <p:nvPicPr>
          <p:cNvPr id="8" name="Picture 7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8497460"/>
            <a:ext cx="16256000" cy="65308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226539" y="8594359"/>
            <a:ext cx="606922" cy="42972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2757" y="8703844"/>
            <a:ext cx="422441" cy="230400"/>
          </a:xfrm>
          <a:prstGeom prst="rect">
            <a:avLst/>
          </a:prstGeom>
        </p:spPr>
      </p:pic>
      <p:sp>
        <p:nvSpPr>
          <p:cNvPr id="12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13253022" y="639761"/>
            <a:ext cx="2140240" cy="7045828"/>
          </a:xfrm>
        </p:spPr>
        <p:txBody>
          <a:bodyPr/>
          <a:lstStyle>
            <a:lvl1pPr>
              <a:spcBef>
                <a:spcPts val="1275"/>
              </a:spcBef>
              <a:defRPr sz="1575">
                <a:solidFill>
                  <a:srgbClr val="589278"/>
                </a:solidFill>
              </a:defRPr>
            </a:lvl1pPr>
          </a:lstStyle>
          <a:p>
            <a:pPr lvl="0"/>
            <a:r>
              <a:rPr lang="en-CA" dirty="0"/>
              <a:t>An optional annotation or extra information text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463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 Bulk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867070" y="3115737"/>
            <a:ext cx="7096298" cy="4569855"/>
          </a:xfrm>
        </p:spPr>
        <p:txBody>
          <a:bodyPr/>
          <a:lstStyle>
            <a:lvl1pPr>
              <a:spcBef>
                <a:spcPts val="1277"/>
              </a:spcBef>
              <a:defRPr sz="1575" baseline="0"/>
            </a:lvl1pPr>
            <a:lvl2pPr>
              <a:defRPr sz="1575"/>
            </a:lvl2pPr>
            <a:lvl3pPr marL="1514807" indent="-342793">
              <a:buFont typeface="Arial"/>
              <a:buChar char="•"/>
              <a:defRPr sz="1575"/>
            </a:lvl3pPr>
            <a:lvl4pPr>
              <a:spcBef>
                <a:spcPts val="675"/>
              </a:spcBef>
              <a:defRPr sz="1200"/>
            </a:lvl4pPr>
          </a:lstStyle>
          <a:p>
            <a:pPr lvl="0"/>
            <a:r>
              <a:rPr lang="en-CA" dirty="0"/>
              <a:t>Click to edit content. Use this slide only for presentations that are being sent our for ample reading – never when using this as supporting slides for a stand-up presentation.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8310082" y="3115737"/>
            <a:ext cx="7081517" cy="4569855"/>
          </a:xfrm>
        </p:spPr>
        <p:txBody>
          <a:bodyPr/>
          <a:lstStyle>
            <a:lvl1pPr>
              <a:spcBef>
                <a:spcPts val="1277"/>
              </a:spcBef>
              <a:defRPr sz="1575" baseline="0"/>
            </a:lvl1pPr>
            <a:lvl2pPr>
              <a:defRPr sz="1575"/>
            </a:lvl2pPr>
            <a:lvl3pPr marL="1514807" indent="-342793">
              <a:buFont typeface="Arial"/>
              <a:buChar char="•"/>
              <a:defRPr sz="1575"/>
            </a:lvl3pPr>
            <a:lvl4pPr>
              <a:spcBef>
                <a:spcPts val="675"/>
              </a:spcBef>
              <a:defRPr sz="1200"/>
            </a:lvl4pPr>
          </a:lstStyle>
          <a:p>
            <a:pPr lvl="0"/>
            <a:r>
              <a:rPr lang="en-CA" dirty="0"/>
              <a:t>Click to edit content. Use this slide only for presentations that are being sent our for ample reading – never when using this as supporting slides for a stand-up presentation.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867070" y="2389632"/>
            <a:ext cx="7096298" cy="734832"/>
          </a:xfrm>
        </p:spPr>
        <p:txBody>
          <a:bodyPr/>
          <a:lstStyle>
            <a:lvl1pPr>
              <a:defRPr sz="1575" b="1" baseline="0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Bulk content columns always have subtitles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8310078" y="2389632"/>
            <a:ext cx="7081517" cy="734832"/>
          </a:xfrm>
        </p:spPr>
        <p:txBody>
          <a:bodyPr/>
          <a:lstStyle>
            <a:lvl1pPr>
              <a:defRPr sz="1575"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Bulk content columns always have subtitles</a:t>
            </a:r>
          </a:p>
        </p:txBody>
      </p:sp>
      <p:pic>
        <p:nvPicPr>
          <p:cNvPr id="11" name="Picture 10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8497460"/>
            <a:ext cx="16256000" cy="653089"/>
          </a:xfrm>
          <a:prstGeom prst="rect">
            <a:avLst/>
          </a:prstGeom>
        </p:spPr>
      </p:pic>
      <p:sp>
        <p:nvSpPr>
          <p:cNvPr id="13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226539" y="8594359"/>
            <a:ext cx="606922" cy="42972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2757" y="8703844"/>
            <a:ext cx="422441" cy="230400"/>
          </a:xfrm>
          <a:prstGeom prst="rect">
            <a:avLst/>
          </a:prstGeom>
        </p:spPr>
      </p:pic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867070" y="646448"/>
            <a:ext cx="9555851" cy="1335973"/>
          </a:xfrm>
        </p:spPr>
        <p:txBody>
          <a:bodyPr anchor="t">
            <a:noAutofit/>
          </a:bodyPr>
          <a:lstStyle>
            <a:lvl1pPr>
              <a:defRPr sz="36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This is a 2-column bulk slide for long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763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Col Bulk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867071" y="3115735"/>
            <a:ext cx="4607163" cy="4569855"/>
          </a:xfrm>
        </p:spPr>
        <p:txBody>
          <a:bodyPr/>
          <a:lstStyle>
            <a:lvl1pPr>
              <a:spcBef>
                <a:spcPts val="1277"/>
              </a:spcBef>
              <a:defRPr sz="1575" baseline="0"/>
            </a:lvl1pPr>
            <a:lvl2pPr>
              <a:defRPr sz="1575"/>
            </a:lvl2pPr>
            <a:lvl3pPr marL="1514807" indent="-342793">
              <a:buFont typeface="Arial"/>
              <a:buChar char="•"/>
              <a:defRPr sz="1575"/>
            </a:lvl3pPr>
            <a:lvl4pPr>
              <a:spcBef>
                <a:spcPts val="675"/>
              </a:spcBef>
              <a:defRPr sz="1200"/>
            </a:lvl4pPr>
          </a:lstStyle>
          <a:p>
            <a:pPr lvl="0"/>
            <a:r>
              <a:rPr lang="en-CA" dirty="0"/>
              <a:t>Click to edit content. Use this slide only for presentations that are being sent our for ample reading – never when using this as supporting slides for a stand-up presentation.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10778460" y="3115735"/>
            <a:ext cx="4592559" cy="4569855"/>
          </a:xfrm>
        </p:spPr>
        <p:txBody>
          <a:bodyPr/>
          <a:lstStyle>
            <a:lvl1pPr>
              <a:spcBef>
                <a:spcPts val="1277"/>
              </a:spcBef>
              <a:defRPr sz="1575" baseline="0"/>
            </a:lvl1pPr>
            <a:lvl2pPr>
              <a:defRPr sz="1575"/>
            </a:lvl2pPr>
            <a:lvl3pPr marL="1514807" indent="-342793">
              <a:buFont typeface="Arial"/>
              <a:buChar char="•"/>
              <a:defRPr sz="1575"/>
            </a:lvl3pPr>
            <a:lvl4pPr>
              <a:spcBef>
                <a:spcPts val="675"/>
              </a:spcBef>
              <a:defRPr sz="1200"/>
            </a:lvl4pPr>
          </a:lstStyle>
          <a:p>
            <a:pPr lvl="0"/>
            <a:r>
              <a:rPr lang="en-CA" dirty="0"/>
              <a:t>Click to edit content. Use this slide only for presentations that are being sent our for ample reading – never when using this as supporting slides for a stand-up presentation.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867071" y="2405067"/>
            <a:ext cx="4607163" cy="710671"/>
          </a:xfrm>
        </p:spPr>
        <p:txBody>
          <a:bodyPr/>
          <a:lstStyle>
            <a:lvl1pPr>
              <a:defRPr sz="1575" b="1" baseline="0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Bulk content columns always have subtitles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10778458" y="2405067"/>
            <a:ext cx="4592559" cy="710671"/>
          </a:xfrm>
        </p:spPr>
        <p:txBody>
          <a:bodyPr/>
          <a:lstStyle>
            <a:lvl1pPr>
              <a:defRPr sz="1575"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Bulk content columns always have subtitles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5841215" y="3115735"/>
            <a:ext cx="4578238" cy="4569855"/>
          </a:xfrm>
        </p:spPr>
        <p:txBody>
          <a:bodyPr/>
          <a:lstStyle>
            <a:lvl1pPr>
              <a:spcBef>
                <a:spcPts val="1277"/>
              </a:spcBef>
              <a:defRPr sz="1575" baseline="0"/>
            </a:lvl1pPr>
            <a:lvl2pPr>
              <a:defRPr sz="1575"/>
            </a:lvl2pPr>
            <a:lvl3pPr marL="1514807" indent="-342793">
              <a:buFont typeface="Arial"/>
              <a:buChar char="•"/>
              <a:defRPr sz="1575"/>
            </a:lvl3pPr>
            <a:lvl4pPr>
              <a:spcBef>
                <a:spcPts val="675"/>
              </a:spcBef>
              <a:defRPr sz="1200"/>
            </a:lvl4pPr>
          </a:lstStyle>
          <a:p>
            <a:pPr lvl="0"/>
            <a:r>
              <a:rPr lang="en-CA" dirty="0"/>
              <a:t>Click to edit content. Use this slide only for presentations that are being sent our for ample reading – never when using this as supporting slides for a stand-up presentation.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25" hasCustomPrompt="1"/>
          </p:nvPr>
        </p:nvSpPr>
        <p:spPr>
          <a:xfrm>
            <a:off x="5841214" y="2405067"/>
            <a:ext cx="4578238" cy="710671"/>
          </a:xfrm>
        </p:spPr>
        <p:txBody>
          <a:bodyPr/>
          <a:lstStyle>
            <a:lvl1pPr>
              <a:defRPr sz="1575"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Bulk content columns always have subtitles</a:t>
            </a:r>
          </a:p>
        </p:txBody>
      </p:sp>
      <p:pic>
        <p:nvPicPr>
          <p:cNvPr id="22" name="Picture 21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8497460"/>
            <a:ext cx="16256000" cy="653089"/>
          </a:xfrm>
          <a:prstGeom prst="rect">
            <a:avLst/>
          </a:prstGeom>
        </p:spPr>
      </p:pic>
      <p:sp>
        <p:nvSpPr>
          <p:cNvPr id="23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226539" y="8594359"/>
            <a:ext cx="606922" cy="42972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2757" y="8703844"/>
            <a:ext cx="422441" cy="230400"/>
          </a:xfrm>
          <a:prstGeom prst="rect">
            <a:avLst/>
          </a:prstGeom>
        </p:spPr>
      </p:pic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867070" y="646448"/>
            <a:ext cx="9555851" cy="1335973"/>
          </a:xfrm>
        </p:spPr>
        <p:txBody>
          <a:bodyPr anchor="t">
            <a:noAutofit/>
          </a:bodyPr>
          <a:lstStyle>
            <a:lvl1pPr>
              <a:defRPr sz="36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This is a 3-column bulk slide for long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3697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-Point Bulk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5"/>
          <p:cNvSpPr>
            <a:spLocks noGrp="1"/>
          </p:cNvSpPr>
          <p:nvPr>
            <p:ph type="body" sz="quarter" idx="30" hasCustomPrompt="1"/>
          </p:nvPr>
        </p:nvSpPr>
        <p:spPr>
          <a:xfrm>
            <a:off x="867069" y="5858406"/>
            <a:ext cx="4586583" cy="1671949"/>
          </a:xfrm>
        </p:spPr>
        <p:txBody>
          <a:bodyPr/>
          <a:lstStyle>
            <a:lvl1pPr>
              <a:spcBef>
                <a:spcPts val="1277"/>
              </a:spcBef>
              <a:defRPr sz="1575" baseline="0"/>
            </a:lvl1pPr>
            <a:lvl2pPr>
              <a:defRPr sz="1575"/>
            </a:lvl2pPr>
            <a:lvl3pPr marL="1514807" indent="-342793">
              <a:buFont typeface="Arial"/>
              <a:buChar char="•"/>
              <a:defRPr sz="1575"/>
            </a:lvl3pPr>
            <a:lvl4pPr>
              <a:spcBef>
                <a:spcPts val="675"/>
              </a:spcBef>
              <a:defRPr sz="1200"/>
            </a:lvl4pPr>
          </a:lstStyle>
          <a:p>
            <a:pPr lvl="0"/>
            <a:r>
              <a:rPr lang="en-CA" dirty="0"/>
              <a:t>Click to edit content. Use this slide only for presentations that are being sent out for ample reading – never when using this as supporting slides for a stand-up presentation. </a:t>
            </a:r>
          </a:p>
        </p:txBody>
      </p:sp>
      <p:sp>
        <p:nvSpPr>
          <p:cNvPr id="28" name="Text Placeholder 5"/>
          <p:cNvSpPr>
            <a:spLocks noGrp="1"/>
          </p:cNvSpPr>
          <p:nvPr>
            <p:ph type="body" sz="quarter" idx="31" hasCustomPrompt="1"/>
          </p:nvPr>
        </p:nvSpPr>
        <p:spPr>
          <a:xfrm>
            <a:off x="10840133" y="5858406"/>
            <a:ext cx="4572045" cy="1671949"/>
          </a:xfrm>
        </p:spPr>
        <p:txBody>
          <a:bodyPr/>
          <a:lstStyle>
            <a:lvl1pPr>
              <a:spcBef>
                <a:spcPts val="1277"/>
              </a:spcBef>
              <a:defRPr sz="1575" baseline="0"/>
            </a:lvl1pPr>
            <a:lvl2pPr>
              <a:defRPr sz="1575"/>
            </a:lvl2pPr>
            <a:lvl3pPr marL="1514807" indent="-342793">
              <a:buFont typeface="Arial"/>
              <a:buChar char="•"/>
              <a:defRPr sz="1575"/>
            </a:lvl3pPr>
            <a:lvl4pPr>
              <a:spcBef>
                <a:spcPts val="675"/>
              </a:spcBef>
              <a:defRPr sz="1200"/>
            </a:lvl4pPr>
          </a:lstStyle>
          <a:p>
            <a:pPr lvl="0"/>
            <a:r>
              <a:rPr lang="en-CA" dirty="0"/>
              <a:t>Click to edit content. Use this slide only for presentations that are being sent out for ample reading – never when using this as supporting slides for a stand-up presentation. 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2" hasCustomPrompt="1"/>
          </p:nvPr>
        </p:nvSpPr>
        <p:spPr>
          <a:xfrm>
            <a:off x="867069" y="5116872"/>
            <a:ext cx="4586583" cy="751848"/>
          </a:xfrm>
        </p:spPr>
        <p:txBody>
          <a:bodyPr/>
          <a:lstStyle>
            <a:lvl1pPr>
              <a:defRPr sz="1575" b="1" baseline="0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Bulk content columns always have subtitles</a:t>
            </a:r>
          </a:p>
        </p:txBody>
      </p:sp>
      <p:sp>
        <p:nvSpPr>
          <p:cNvPr id="30" name="Text Placeholder 6"/>
          <p:cNvSpPr>
            <a:spLocks noGrp="1"/>
          </p:cNvSpPr>
          <p:nvPr>
            <p:ph type="body" sz="quarter" idx="33" hasCustomPrompt="1"/>
          </p:nvPr>
        </p:nvSpPr>
        <p:spPr>
          <a:xfrm>
            <a:off x="10840132" y="5116872"/>
            <a:ext cx="4572045" cy="751848"/>
          </a:xfrm>
        </p:spPr>
        <p:txBody>
          <a:bodyPr/>
          <a:lstStyle>
            <a:lvl1pPr>
              <a:defRPr sz="1575"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Bulk content columns always have subtitles</a:t>
            </a:r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34" hasCustomPrompt="1"/>
          </p:nvPr>
        </p:nvSpPr>
        <p:spPr>
          <a:xfrm>
            <a:off x="5861665" y="5858406"/>
            <a:ext cx="4557788" cy="1671949"/>
          </a:xfrm>
        </p:spPr>
        <p:txBody>
          <a:bodyPr/>
          <a:lstStyle>
            <a:lvl1pPr>
              <a:spcBef>
                <a:spcPts val="1277"/>
              </a:spcBef>
              <a:defRPr sz="1575" baseline="0"/>
            </a:lvl1pPr>
            <a:lvl2pPr>
              <a:defRPr sz="1575"/>
            </a:lvl2pPr>
            <a:lvl3pPr marL="1514807" indent="-342793">
              <a:buFont typeface="Arial"/>
              <a:buChar char="•"/>
              <a:defRPr sz="1575"/>
            </a:lvl3pPr>
            <a:lvl4pPr>
              <a:spcBef>
                <a:spcPts val="675"/>
              </a:spcBef>
              <a:defRPr sz="1200"/>
            </a:lvl4pPr>
          </a:lstStyle>
          <a:p>
            <a:pPr lvl="0"/>
            <a:r>
              <a:rPr lang="en-CA" dirty="0"/>
              <a:t>Click to edit content. Use this slide only for presentations that are being sent out for ample reading – never when using this as supporting slides for a stand-up presentation. </a:t>
            </a:r>
          </a:p>
        </p:txBody>
      </p:sp>
      <p:sp>
        <p:nvSpPr>
          <p:cNvPr id="32" name="Text Placeholder 6"/>
          <p:cNvSpPr>
            <a:spLocks noGrp="1"/>
          </p:cNvSpPr>
          <p:nvPr>
            <p:ph type="body" sz="quarter" idx="35" hasCustomPrompt="1"/>
          </p:nvPr>
        </p:nvSpPr>
        <p:spPr>
          <a:xfrm>
            <a:off x="5861664" y="5116872"/>
            <a:ext cx="4557788" cy="751848"/>
          </a:xfrm>
        </p:spPr>
        <p:txBody>
          <a:bodyPr/>
          <a:lstStyle>
            <a:lvl1pPr>
              <a:defRPr sz="1575"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Bulk content columns always have subtitles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867069" y="3115734"/>
            <a:ext cx="4586583" cy="1671949"/>
          </a:xfrm>
        </p:spPr>
        <p:txBody>
          <a:bodyPr/>
          <a:lstStyle>
            <a:lvl1pPr>
              <a:spcBef>
                <a:spcPts val="1277"/>
              </a:spcBef>
              <a:defRPr sz="1575" baseline="0"/>
            </a:lvl1pPr>
            <a:lvl2pPr>
              <a:defRPr sz="1575"/>
            </a:lvl2pPr>
            <a:lvl3pPr marL="1514807" indent="-342793">
              <a:buFont typeface="Arial"/>
              <a:buChar char="•"/>
              <a:defRPr sz="1575"/>
            </a:lvl3pPr>
            <a:lvl4pPr>
              <a:spcBef>
                <a:spcPts val="675"/>
              </a:spcBef>
              <a:defRPr sz="1200"/>
            </a:lvl4pPr>
          </a:lstStyle>
          <a:p>
            <a:pPr lvl="0"/>
            <a:r>
              <a:rPr lang="en-CA" dirty="0"/>
              <a:t>Click to edit content. Use this slide only for presentations that are being sent out for ample reading – never when using this as supporting slides for a stand-up presentation. 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10840133" y="3115734"/>
            <a:ext cx="4572045" cy="1671949"/>
          </a:xfrm>
        </p:spPr>
        <p:txBody>
          <a:bodyPr/>
          <a:lstStyle>
            <a:lvl1pPr>
              <a:spcBef>
                <a:spcPts val="1277"/>
              </a:spcBef>
              <a:defRPr sz="1575" baseline="0"/>
            </a:lvl1pPr>
            <a:lvl2pPr>
              <a:defRPr sz="1575"/>
            </a:lvl2pPr>
            <a:lvl3pPr marL="1514807" indent="-342793">
              <a:buFont typeface="Arial"/>
              <a:buChar char="•"/>
              <a:defRPr sz="1575"/>
            </a:lvl3pPr>
            <a:lvl4pPr>
              <a:spcBef>
                <a:spcPts val="675"/>
              </a:spcBef>
              <a:defRPr sz="1200"/>
            </a:lvl4pPr>
          </a:lstStyle>
          <a:p>
            <a:pPr lvl="0"/>
            <a:r>
              <a:rPr lang="en-CA" dirty="0"/>
              <a:t>Click to edit content. Use this slide only for presentations that are being sent out for ample reading – never when using this as supporting slides for a stand-up presentation. 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867069" y="2374199"/>
            <a:ext cx="4586583" cy="751848"/>
          </a:xfrm>
        </p:spPr>
        <p:txBody>
          <a:bodyPr/>
          <a:lstStyle>
            <a:lvl1pPr>
              <a:defRPr sz="1575" b="1" baseline="0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Bulk content columns always have subtitles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10840132" y="2374199"/>
            <a:ext cx="4572045" cy="751848"/>
          </a:xfrm>
        </p:spPr>
        <p:txBody>
          <a:bodyPr/>
          <a:lstStyle>
            <a:lvl1pPr>
              <a:defRPr sz="1575"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Bulk content columns always have subtitles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5861665" y="3115734"/>
            <a:ext cx="4557788" cy="1671949"/>
          </a:xfrm>
        </p:spPr>
        <p:txBody>
          <a:bodyPr/>
          <a:lstStyle>
            <a:lvl1pPr>
              <a:spcBef>
                <a:spcPts val="1277"/>
              </a:spcBef>
              <a:defRPr sz="1575" baseline="0"/>
            </a:lvl1pPr>
            <a:lvl2pPr>
              <a:defRPr sz="1575"/>
            </a:lvl2pPr>
            <a:lvl3pPr marL="1514807" indent="-342793">
              <a:buFont typeface="Arial"/>
              <a:buChar char="•"/>
              <a:defRPr sz="1575"/>
            </a:lvl3pPr>
            <a:lvl4pPr>
              <a:spcBef>
                <a:spcPts val="675"/>
              </a:spcBef>
              <a:defRPr sz="1200"/>
            </a:lvl4pPr>
          </a:lstStyle>
          <a:p>
            <a:pPr lvl="0"/>
            <a:r>
              <a:rPr lang="en-CA" dirty="0"/>
              <a:t>Click to edit content. Use this slide only for presentations that are being sent out for ample reading – never when using this as supporting slides for a stand-up presentation. 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25" hasCustomPrompt="1"/>
          </p:nvPr>
        </p:nvSpPr>
        <p:spPr>
          <a:xfrm>
            <a:off x="5861664" y="2374199"/>
            <a:ext cx="4557788" cy="751848"/>
          </a:xfrm>
        </p:spPr>
        <p:txBody>
          <a:bodyPr/>
          <a:lstStyle>
            <a:lvl1pPr>
              <a:defRPr sz="1575"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Bulk content columns always have subtitles</a:t>
            </a:r>
          </a:p>
        </p:txBody>
      </p:sp>
      <p:pic>
        <p:nvPicPr>
          <p:cNvPr id="19" name="Picture 18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8497460"/>
            <a:ext cx="16256000" cy="653089"/>
          </a:xfrm>
          <a:prstGeom prst="rect">
            <a:avLst/>
          </a:prstGeom>
        </p:spPr>
      </p:pic>
      <p:sp>
        <p:nvSpPr>
          <p:cNvPr id="20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226539" y="8594359"/>
            <a:ext cx="606922" cy="42972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1" name="Picture 20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2757" y="8703844"/>
            <a:ext cx="422441" cy="230400"/>
          </a:xfrm>
          <a:prstGeom prst="rect">
            <a:avLst/>
          </a:prstGeom>
        </p:spPr>
      </p:pic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867070" y="646448"/>
            <a:ext cx="9555851" cy="1335973"/>
          </a:xfrm>
        </p:spPr>
        <p:txBody>
          <a:bodyPr anchor="t">
            <a:noAutofit/>
          </a:bodyPr>
          <a:lstStyle>
            <a:lvl1pPr>
              <a:defRPr sz="36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This is a 6-point bulk content slide for long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3789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Numbers Lar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867070" y="3860802"/>
            <a:ext cx="4592278" cy="3809356"/>
          </a:xfrm>
        </p:spPr>
        <p:txBody>
          <a:bodyPr/>
          <a:lstStyle>
            <a:lvl1pPr>
              <a:defRPr baseline="0"/>
            </a:lvl1pPr>
            <a:lvl3pPr marL="1514807" indent="-342793">
              <a:buFont typeface="Arial"/>
              <a:buChar char="•"/>
              <a:defRPr/>
            </a:lvl3pPr>
            <a:lvl4pPr>
              <a:spcBef>
                <a:spcPts val="828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the figure above.</a:t>
            </a: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5861793" y="3860802"/>
            <a:ext cx="4563448" cy="3809356"/>
          </a:xfrm>
        </p:spPr>
        <p:txBody>
          <a:bodyPr/>
          <a:lstStyle>
            <a:lvl1pPr>
              <a:defRPr baseline="0"/>
            </a:lvl1pPr>
            <a:lvl3pPr marL="1514807" indent="-342793">
              <a:buFont typeface="Arial"/>
              <a:buChar char="•"/>
              <a:defRPr/>
            </a:lvl3pPr>
            <a:lvl4pPr>
              <a:spcBef>
                <a:spcPts val="828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the figure above.</a:t>
            </a:r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10840373" y="3860802"/>
            <a:ext cx="4592386" cy="3809356"/>
          </a:xfrm>
        </p:spPr>
        <p:txBody>
          <a:bodyPr/>
          <a:lstStyle>
            <a:lvl1pPr>
              <a:spcBef>
                <a:spcPts val="1200"/>
              </a:spcBef>
              <a:defRPr baseline="0"/>
            </a:lvl1pPr>
            <a:lvl3pPr marL="1514807" indent="-342793">
              <a:buFont typeface="Arial"/>
              <a:buChar char="•"/>
              <a:defRPr/>
            </a:lvl3pPr>
            <a:lvl4pPr>
              <a:spcBef>
                <a:spcPts val="828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one the figure above.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867069" y="2475446"/>
            <a:ext cx="4592279" cy="1226329"/>
          </a:xfrm>
        </p:spPr>
        <p:txBody>
          <a:bodyPr anchor="b"/>
          <a:lstStyle>
            <a:lvl1pPr>
              <a:lnSpc>
                <a:spcPct val="80000"/>
              </a:lnSpc>
              <a:defRPr sz="8398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##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20" hasCustomPrompt="1"/>
          </p:nvPr>
        </p:nvSpPr>
        <p:spPr>
          <a:xfrm>
            <a:off x="5861793" y="2475446"/>
            <a:ext cx="4563447" cy="1226329"/>
          </a:xfrm>
        </p:spPr>
        <p:txBody>
          <a:bodyPr anchor="b"/>
          <a:lstStyle>
            <a:lvl1pPr>
              <a:lnSpc>
                <a:spcPct val="80000"/>
              </a:lnSpc>
              <a:defRPr sz="8398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##%</a:t>
            </a:r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10840373" y="2475446"/>
            <a:ext cx="4592386" cy="1226329"/>
          </a:xfrm>
        </p:spPr>
        <p:txBody>
          <a:bodyPr anchor="b"/>
          <a:lstStyle>
            <a:lvl1pPr>
              <a:lnSpc>
                <a:spcPct val="80000"/>
              </a:lnSpc>
              <a:defRPr sz="8398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#,###</a:t>
            </a:r>
          </a:p>
        </p:txBody>
      </p:sp>
      <p:pic>
        <p:nvPicPr>
          <p:cNvPr id="12" name="Picture 11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8497460"/>
            <a:ext cx="16256000" cy="653089"/>
          </a:xfrm>
          <a:prstGeom prst="rect">
            <a:avLst/>
          </a:prstGeom>
        </p:spPr>
      </p:pic>
      <p:sp>
        <p:nvSpPr>
          <p:cNvPr id="13" name="Slide Number Placeholder 8"/>
          <p:cNvSpPr>
            <a:spLocks noGrp="1"/>
          </p:cNvSpPr>
          <p:nvPr>
            <p:ph type="sldNum" sz="quarter" idx="24"/>
          </p:nvPr>
        </p:nvSpPr>
        <p:spPr>
          <a:xfrm>
            <a:off x="226539" y="8594359"/>
            <a:ext cx="606922" cy="42972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2757" y="8703844"/>
            <a:ext cx="422441" cy="2304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867070" y="646448"/>
            <a:ext cx="9555851" cy="1335973"/>
          </a:xfrm>
        </p:spPr>
        <p:txBody>
          <a:bodyPr anchor="t">
            <a:noAutofit/>
          </a:bodyPr>
          <a:lstStyle>
            <a:lvl1pPr>
              <a:defRPr sz="36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This is a key numbers slide for short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1124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Numbers Mediu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867070" y="3701774"/>
            <a:ext cx="4592278" cy="3966996"/>
          </a:xfrm>
        </p:spPr>
        <p:txBody>
          <a:bodyPr/>
          <a:lstStyle>
            <a:lvl1pPr>
              <a:defRPr baseline="0"/>
            </a:lvl1pPr>
            <a:lvl3pPr marL="1514807" indent="-342793">
              <a:buFont typeface="Arial"/>
              <a:buChar char="•"/>
              <a:defRPr/>
            </a:lvl3pPr>
            <a:lvl4pPr>
              <a:spcBef>
                <a:spcPts val="828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the figure above.</a:t>
            </a: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5861793" y="3701774"/>
            <a:ext cx="4563448" cy="3966996"/>
          </a:xfrm>
        </p:spPr>
        <p:txBody>
          <a:bodyPr/>
          <a:lstStyle>
            <a:lvl1pPr>
              <a:defRPr baseline="0"/>
            </a:lvl1pPr>
            <a:lvl3pPr marL="1514807" indent="-342793">
              <a:buFont typeface="Arial"/>
              <a:buChar char="•"/>
              <a:defRPr/>
            </a:lvl3pPr>
            <a:lvl4pPr>
              <a:spcBef>
                <a:spcPts val="828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the figure above.</a:t>
            </a:r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10840373" y="3701774"/>
            <a:ext cx="4592386" cy="3966996"/>
          </a:xfrm>
        </p:spPr>
        <p:txBody>
          <a:bodyPr/>
          <a:lstStyle>
            <a:lvl1pPr>
              <a:spcBef>
                <a:spcPts val="1200"/>
              </a:spcBef>
              <a:defRPr baseline="0"/>
            </a:lvl1pPr>
            <a:lvl3pPr marL="1514807" indent="-342793">
              <a:buFont typeface="Arial"/>
              <a:buChar char="•"/>
              <a:defRPr/>
            </a:lvl3pPr>
            <a:lvl4pPr>
              <a:spcBef>
                <a:spcPts val="828"/>
              </a:spcBef>
              <a:defRPr/>
            </a:lvl4pPr>
          </a:lstStyle>
          <a:p>
            <a:pPr lvl="0"/>
            <a:r>
              <a:rPr lang="en-CA" dirty="0"/>
              <a:t>Click to edit content. Use this slide for very brief points about one the figure above.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867069" y="2405002"/>
            <a:ext cx="4592279" cy="1302492"/>
          </a:xfrm>
        </p:spPr>
        <p:txBody>
          <a:bodyPr anchor="t"/>
          <a:lstStyle>
            <a:lvl1pPr>
              <a:lnSpc>
                <a:spcPct val="80000"/>
              </a:lnSpc>
              <a:defRPr sz="5399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$##,###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20" hasCustomPrompt="1"/>
          </p:nvPr>
        </p:nvSpPr>
        <p:spPr>
          <a:xfrm>
            <a:off x="5861793" y="2438868"/>
            <a:ext cx="4563447" cy="1267491"/>
          </a:xfrm>
        </p:spPr>
        <p:txBody>
          <a:bodyPr anchor="t"/>
          <a:lstStyle>
            <a:lvl1pPr>
              <a:lnSpc>
                <a:spcPct val="80000"/>
              </a:lnSpc>
              <a:defRPr sz="5399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#,####%</a:t>
            </a:r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10840373" y="2438868"/>
            <a:ext cx="4592386" cy="1267491"/>
          </a:xfrm>
        </p:spPr>
        <p:txBody>
          <a:bodyPr anchor="t"/>
          <a:lstStyle>
            <a:lvl1pPr>
              <a:lnSpc>
                <a:spcPct val="80000"/>
              </a:lnSpc>
              <a:defRPr sz="5399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#,###,####</a:t>
            </a:r>
          </a:p>
        </p:txBody>
      </p:sp>
      <p:pic>
        <p:nvPicPr>
          <p:cNvPr id="12" name="Picture 11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8497460"/>
            <a:ext cx="16256000" cy="653089"/>
          </a:xfrm>
          <a:prstGeom prst="rect">
            <a:avLst/>
          </a:prstGeom>
        </p:spPr>
      </p:pic>
      <p:sp>
        <p:nvSpPr>
          <p:cNvPr id="13" name="Slide Number Placeholder 8"/>
          <p:cNvSpPr>
            <a:spLocks noGrp="1"/>
          </p:cNvSpPr>
          <p:nvPr>
            <p:ph type="sldNum" sz="quarter" idx="24"/>
          </p:nvPr>
        </p:nvSpPr>
        <p:spPr>
          <a:xfrm>
            <a:off x="226539" y="8594359"/>
            <a:ext cx="606922" cy="42972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2757" y="8703844"/>
            <a:ext cx="422441" cy="230400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67070" y="646448"/>
            <a:ext cx="9555851" cy="1335973"/>
          </a:xfrm>
        </p:spPr>
        <p:txBody>
          <a:bodyPr anchor="t">
            <a:noAutofit/>
          </a:bodyPr>
          <a:lstStyle>
            <a:lvl1pPr>
              <a:defRPr sz="36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This is a key numbers slide for long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09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eparato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2987" y="2059516"/>
            <a:ext cx="9588967" cy="1816101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600" b="1" cap="none" baseline="0">
                <a:solidFill>
                  <a:srgbClr val="FFFFFF"/>
                </a:solidFill>
              </a:defRPr>
            </a:lvl1pPr>
          </a:lstStyle>
          <a:p>
            <a:r>
              <a:rPr lang="en-CA" dirty="0"/>
              <a:t>Chapter or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42987" y="4083761"/>
            <a:ext cx="9588967" cy="2000251"/>
          </a:xfr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buNone/>
              <a:defRPr sz="2549" baseline="0">
                <a:solidFill>
                  <a:srgbClr val="A6C8BC"/>
                </a:solidFill>
              </a:defRPr>
            </a:lvl1pPr>
            <a:lvl2pPr marL="586007" indent="0">
              <a:buNone/>
              <a:defRPr sz="2324">
                <a:solidFill>
                  <a:schemeClr val="tx1">
                    <a:tint val="75000"/>
                  </a:schemeClr>
                </a:solidFill>
              </a:defRPr>
            </a:lvl2pPr>
            <a:lvl3pPr marL="1172013" indent="0">
              <a:buNone/>
              <a:defRPr sz="2024">
                <a:solidFill>
                  <a:schemeClr val="tx1">
                    <a:tint val="75000"/>
                  </a:schemeClr>
                </a:solidFill>
              </a:defRPr>
            </a:lvl3pPr>
            <a:lvl4pPr marL="17580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4402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00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1604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0204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6880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dirty="0"/>
              <a:t>Brief description or intro to this section</a:t>
            </a:r>
          </a:p>
        </p:txBody>
      </p:sp>
      <p:sp>
        <p:nvSpPr>
          <p:cNvPr id="15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313854" y="8497457"/>
            <a:ext cx="529133" cy="486835"/>
          </a:xfrm>
        </p:spPr>
        <p:txBody>
          <a:bodyPr/>
          <a:lstStyle>
            <a:lvl1pPr>
              <a:defRPr sz="2107">
                <a:solidFill>
                  <a:srgbClr val="96B7A6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41085"/>
            <a:ext cx="16257588" cy="1304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9059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Points with Icon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867070" y="4538137"/>
            <a:ext cx="4592278" cy="3116588"/>
          </a:xfrm>
        </p:spPr>
        <p:txBody>
          <a:bodyPr/>
          <a:lstStyle>
            <a:lvl1pPr>
              <a:defRPr baseline="0"/>
            </a:lvl1pPr>
            <a:lvl3pPr marL="1514807" indent="-342793">
              <a:buFont typeface="Arial"/>
              <a:buChar char="•"/>
              <a:defRPr/>
            </a:lvl3pPr>
            <a:lvl4pPr>
              <a:spcBef>
                <a:spcPts val="828"/>
              </a:spcBef>
              <a:defRPr/>
            </a:lvl4pPr>
          </a:lstStyle>
          <a:p>
            <a:pPr lvl="0"/>
            <a:r>
              <a:rPr lang="en-CA" dirty="0"/>
              <a:t>Click to edit content. Use this slide for a brief point, illustrated by the icon above.</a:t>
            </a: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5841215" y="4538137"/>
            <a:ext cx="4563450" cy="3116588"/>
          </a:xfrm>
        </p:spPr>
        <p:txBody>
          <a:bodyPr/>
          <a:lstStyle>
            <a:lvl1pPr>
              <a:defRPr baseline="0"/>
            </a:lvl1pPr>
            <a:lvl3pPr marL="1514807" indent="-342793">
              <a:buFont typeface="Arial"/>
              <a:buChar char="•"/>
              <a:defRPr/>
            </a:lvl3pPr>
            <a:lvl4pPr>
              <a:spcBef>
                <a:spcPts val="828"/>
              </a:spcBef>
              <a:defRPr/>
            </a:lvl4pPr>
          </a:lstStyle>
          <a:p>
            <a:pPr lvl="0"/>
            <a:r>
              <a:rPr lang="en-CA" dirty="0"/>
              <a:t>Click to edit content. Use this slide for a brief point, illustrated by the icon above.</a:t>
            </a:r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10819789" y="4538137"/>
            <a:ext cx="4592389" cy="3116588"/>
          </a:xfrm>
        </p:spPr>
        <p:txBody>
          <a:bodyPr/>
          <a:lstStyle>
            <a:lvl1pPr>
              <a:spcBef>
                <a:spcPts val="1200"/>
              </a:spcBef>
              <a:defRPr baseline="0"/>
            </a:lvl1pPr>
            <a:lvl3pPr marL="1514807" indent="-342793">
              <a:buFont typeface="Arial"/>
              <a:buChar char="•"/>
              <a:defRPr/>
            </a:lvl3pPr>
            <a:lvl4pPr>
              <a:spcBef>
                <a:spcPts val="828"/>
              </a:spcBef>
              <a:defRPr/>
            </a:lvl4pPr>
          </a:lstStyle>
          <a:p>
            <a:pPr lvl="0"/>
            <a:r>
              <a:rPr lang="en-CA" dirty="0"/>
              <a:t>Click to edit content. Use this slide for a brief point, illustrated by the icon above.</a:t>
            </a:r>
          </a:p>
        </p:txBody>
      </p:sp>
      <p:sp>
        <p:nvSpPr>
          <p:cNvPr id="12" name="Oval 11"/>
          <p:cNvSpPr/>
          <p:nvPr userDrawn="1"/>
        </p:nvSpPr>
        <p:spPr>
          <a:xfrm>
            <a:off x="867071" y="2571242"/>
            <a:ext cx="2124054" cy="159288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64" dirty="0"/>
          </a:p>
        </p:txBody>
      </p:sp>
      <p:sp>
        <p:nvSpPr>
          <p:cNvPr id="13" name="Picture Placeholder 3"/>
          <p:cNvSpPr>
            <a:spLocks noGrp="1" noChangeAspect="1"/>
          </p:cNvSpPr>
          <p:nvPr>
            <p:ph type="pic" sz="quarter" idx="26" hasCustomPrompt="1"/>
          </p:nvPr>
        </p:nvSpPr>
        <p:spPr>
          <a:xfrm>
            <a:off x="1496708" y="2935684"/>
            <a:ext cx="864783" cy="86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14" name="Oval 13"/>
          <p:cNvSpPr/>
          <p:nvPr userDrawn="1"/>
        </p:nvSpPr>
        <p:spPr>
          <a:xfrm>
            <a:off x="5826181" y="2568484"/>
            <a:ext cx="2131408" cy="1598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64" dirty="0"/>
          </a:p>
        </p:txBody>
      </p:sp>
      <p:sp>
        <p:nvSpPr>
          <p:cNvPr id="15" name="Picture Placeholder 3"/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6459496" y="2935684"/>
            <a:ext cx="864782" cy="86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16" name="Oval 15"/>
          <p:cNvSpPr/>
          <p:nvPr userDrawn="1"/>
        </p:nvSpPr>
        <p:spPr>
          <a:xfrm>
            <a:off x="10763259" y="2568484"/>
            <a:ext cx="2131408" cy="1598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64" dirty="0"/>
          </a:p>
        </p:txBody>
      </p:sp>
      <p:sp>
        <p:nvSpPr>
          <p:cNvPr id="17" name="Picture Placeholder 3"/>
          <p:cNvSpPr>
            <a:spLocks noGrp="1" noChangeAspect="1"/>
          </p:cNvSpPr>
          <p:nvPr>
            <p:ph type="pic" sz="quarter" idx="28" hasCustomPrompt="1"/>
          </p:nvPr>
        </p:nvSpPr>
        <p:spPr>
          <a:xfrm>
            <a:off x="11396966" y="2935684"/>
            <a:ext cx="864000" cy="86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pic>
        <p:nvPicPr>
          <p:cNvPr id="21" name="Picture 20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8497460"/>
            <a:ext cx="16256000" cy="653089"/>
          </a:xfrm>
          <a:prstGeom prst="rect">
            <a:avLst/>
          </a:prstGeom>
        </p:spPr>
      </p:pic>
      <p:sp>
        <p:nvSpPr>
          <p:cNvPr id="22" name="Slide Number Placeholder 8"/>
          <p:cNvSpPr>
            <a:spLocks noGrp="1"/>
          </p:cNvSpPr>
          <p:nvPr>
            <p:ph type="sldNum" sz="quarter" idx="29"/>
          </p:nvPr>
        </p:nvSpPr>
        <p:spPr>
          <a:xfrm>
            <a:off x="226539" y="8594359"/>
            <a:ext cx="606922" cy="42972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2757" y="8703844"/>
            <a:ext cx="422441" cy="230400"/>
          </a:xfrm>
          <a:prstGeom prst="rect">
            <a:avLst/>
          </a:prstGeom>
        </p:spPr>
      </p:pic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867070" y="646448"/>
            <a:ext cx="9555851" cy="1335973"/>
          </a:xfrm>
        </p:spPr>
        <p:txBody>
          <a:bodyPr anchor="t">
            <a:noAutofit/>
          </a:bodyPr>
          <a:lstStyle>
            <a:lvl1pPr>
              <a:defRPr sz="36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This is a key point slide with icons to illustrate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7393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11600"/>
            <a:ext cx="16257588" cy="1304192"/>
          </a:xfrm>
          <a:prstGeom prst="rect">
            <a:avLst/>
          </a:prstGeom>
        </p:spPr>
      </p:pic>
      <p:sp>
        <p:nvSpPr>
          <p:cNvPr id="5" name="Media Placeholder 4"/>
          <p:cNvSpPr>
            <a:spLocks noGrp="1"/>
          </p:cNvSpPr>
          <p:nvPr>
            <p:ph type="media" sz="quarter" idx="10" hasCustomPrompt="1"/>
          </p:nvPr>
        </p:nvSpPr>
        <p:spPr>
          <a:xfrm>
            <a:off x="3313255" y="644541"/>
            <a:ext cx="9610497" cy="78435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this icon to insert a video</a:t>
            </a:r>
          </a:p>
        </p:txBody>
      </p:sp>
    </p:spTree>
    <p:extLst>
      <p:ext uri="{BB962C8B-B14F-4D97-AF65-F5344CB8AC3E}">
        <p14:creationId xmlns:p14="http://schemas.microsoft.com/office/powerpoint/2010/main" val="20726674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or Stats V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257588" cy="914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11600"/>
            <a:ext cx="16257588" cy="1304192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843750" y="648183"/>
            <a:ext cx="14570091" cy="785535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64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87079" y="2787076"/>
            <a:ext cx="9683435" cy="3492669"/>
          </a:xfrm>
        </p:spPr>
        <p:txBody>
          <a:bodyPr/>
          <a:lstStyle>
            <a:lvl1pPr algn="ctr">
              <a:lnSpc>
                <a:spcPct val="110000"/>
              </a:lnSpc>
              <a:defRPr sz="3600" baseline="0">
                <a:solidFill>
                  <a:srgbClr val="599A83"/>
                </a:solidFill>
              </a:defRPr>
            </a:lvl1pPr>
          </a:lstStyle>
          <a:p>
            <a:r>
              <a:rPr lang="en-CA" dirty="0"/>
              <a:t>Enter an impressive statistic or fact. e.g. 98% of Algonquin students have been hired immediately after graduation.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287079" y="2125171"/>
            <a:ext cx="9683435" cy="510712"/>
          </a:xfrm>
        </p:spPr>
        <p:txBody>
          <a:bodyPr anchor="ctr"/>
          <a:lstStyle>
            <a:lvl1pPr algn="ctr">
              <a:lnSpc>
                <a:spcPct val="100000"/>
              </a:lnSpc>
              <a:defRPr sz="1575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CA" dirty="0"/>
              <a:t>THIS IS THE TITLE OF YOUR STATISTIC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287079" y="6561981"/>
            <a:ext cx="9683435" cy="388804"/>
          </a:xfrm>
        </p:spPr>
        <p:txBody>
          <a:bodyPr anchor="ctr"/>
          <a:lstStyle>
            <a:lvl1pPr algn="ctr">
              <a:defRPr sz="1200"/>
            </a:lvl1pPr>
          </a:lstStyle>
          <a:p>
            <a:pPr lvl="0"/>
            <a:r>
              <a:rPr lang="en-CA" dirty="0"/>
              <a:t>THIS IS A SPACE FOR A CITATION OR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9947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or Stats V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11600"/>
            <a:ext cx="16257588" cy="1304192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287079" y="2787076"/>
            <a:ext cx="9683435" cy="3492669"/>
          </a:xfrm>
        </p:spPr>
        <p:txBody>
          <a:bodyPr/>
          <a:lstStyle>
            <a:lvl1pPr algn="ctr">
              <a:lnSpc>
                <a:spcPct val="110000"/>
              </a:lnSpc>
              <a:defRPr sz="3600" baseline="0">
                <a:solidFill>
                  <a:srgbClr val="A6C8BC"/>
                </a:solidFill>
              </a:defRPr>
            </a:lvl1pPr>
          </a:lstStyle>
          <a:p>
            <a:r>
              <a:rPr lang="en-CA" dirty="0"/>
              <a:t>Enter an impressive statistic or fact. e.g. 98% of Algonquin students have been hired immediately after graduation.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287079" y="2125171"/>
            <a:ext cx="9683435" cy="510712"/>
          </a:xfrm>
        </p:spPr>
        <p:txBody>
          <a:bodyPr anchor="ctr"/>
          <a:lstStyle>
            <a:lvl1pPr algn="ctr">
              <a:lnSpc>
                <a:spcPct val="100000"/>
              </a:lnSpc>
              <a:defRPr sz="1575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THIS IS THE TITLE OF YOUR STATISTIC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287079" y="6561981"/>
            <a:ext cx="9683435" cy="388804"/>
          </a:xfr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THIS IS A SPACE FOR A CITATION OR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6579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or Stats V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287079" y="1313876"/>
            <a:ext cx="9683435" cy="3492669"/>
          </a:xfrm>
        </p:spPr>
        <p:txBody>
          <a:bodyPr/>
          <a:lstStyle>
            <a:lvl1pPr algn="ctr">
              <a:lnSpc>
                <a:spcPct val="110000"/>
              </a:lnSpc>
              <a:defRPr sz="3600" baseline="0">
                <a:solidFill>
                  <a:srgbClr val="A6C8BC"/>
                </a:solidFill>
              </a:defRPr>
            </a:lvl1pPr>
          </a:lstStyle>
          <a:p>
            <a:r>
              <a:rPr lang="en-CA" dirty="0"/>
              <a:t>Enter an impressive statistic or fact. e.g. We raised $1,000,000 this year. Highlight a number by making it bold and white.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287079" y="651968"/>
            <a:ext cx="9683435" cy="510712"/>
          </a:xfrm>
        </p:spPr>
        <p:txBody>
          <a:bodyPr anchor="ctr"/>
          <a:lstStyle>
            <a:lvl1pPr algn="ctr">
              <a:lnSpc>
                <a:spcPct val="100000"/>
              </a:lnSpc>
              <a:defRPr sz="1575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THIS IS THE TITLE OF YOUR STATISTIC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0278"/>
            <a:ext cx="16257588" cy="313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3355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or Stats V4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287079" y="1313876"/>
            <a:ext cx="9683435" cy="3492669"/>
          </a:xfrm>
        </p:spPr>
        <p:txBody>
          <a:bodyPr/>
          <a:lstStyle>
            <a:lvl1pPr algn="ctr">
              <a:lnSpc>
                <a:spcPct val="110000"/>
              </a:lnSpc>
              <a:defRPr sz="3600" baseline="0">
                <a:solidFill>
                  <a:srgbClr val="599A83"/>
                </a:solidFill>
              </a:defRPr>
            </a:lvl1pPr>
          </a:lstStyle>
          <a:p>
            <a:r>
              <a:rPr lang="en-CA" dirty="0"/>
              <a:t>Enter an impressive statistic or fact. e.g. We raised $1,000,000 this year. Highlight a number by making it bold and 100% green.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287079" y="651968"/>
            <a:ext cx="9683435" cy="510712"/>
          </a:xfrm>
        </p:spPr>
        <p:txBody>
          <a:bodyPr anchor="ctr"/>
          <a:lstStyle>
            <a:lvl1pPr algn="ctr">
              <a:lnSpc>
                <a:spcPct val="100000"/>
              </a:lnSpc>
              <a:defRPr sz="1575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CA" dirty="0"/>
              <a:t>THIS IS THE TITLE OF YOUR STATISTIC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0278"/>
            <a:ext cx="16257588" cy="313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3146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or Stats v5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1" y="5"/>
            <a:ext cx="8127734" cy="4571404"/>
          </a:xfr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baseline="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this icon to insert a background photo, the resize this box so it covers the whole screen. Make sure it’s good quality.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980797" y="2552253"/>
            <a:ext cx="10295999" cy="4039500"/>
          </a:xfrm>
          <a:solidFill>
            <a:srgbClr val="FFFFFF"/>
          </a:solidFill>
          <a:ln>
            <a:noFill/>
          </a:ln>
          <a:effectLst>
            <a:outerShdw blurRad="381000" dir="2700000" sx="98000" sy="98000" algn="tl" rotWithShape="0">
              <a:srgbClr val="000000">
                <a:alpha val="85000"/>
              </a:srgbClr>
            </a:outerShdw>
          </a:effectLst>
        </p:spPr>
        <p:txBody>
          <a:bodyPr lIns="324000" tIns="1080000" rIns="324000" bIns="1080000"/>
          <a:lstStyle>
            <a:lvl1pPr algn="ctr">
              <a:lnSpc>
                <a:spcPct val="90000"/>
              </a:lnSpc>
              <a:defRPr sz="8398">
                <a:solidFill>
                  <a:srgbClr val="599A83"/>
                </a:solidFill>
              </a:defRPr>
            </a:lvl1pPr>
          </a:lstStyle>
          <a:p>
            <a:r>
              <a:rPr lang="en-CA" dirty="0"/>
              <a:t>$#,###,###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301898" y="3012628"/>
            <a:ext cx="9653802" cy="510712"/>
          </a:xfrm>
        </p:spPr>
        <p:txBody>
          <a:bodyPr anchor="ctr"/>
          <a:lstStyle>
            <a:lvl1pPr algn="ctr">
              <a:lnSpc>
                <a:spcPct val="100000"/>
              </a:lnSpc>
              <a:defRPr sz="1575" b="1" baseline="0">
                <a:solidFill>
                  <a:srgbClr val="00673E"/>
                </a:solidFill>
              </a:defRPr>
            </a:lvl1pPr>
          </a:lstStyle>
          <a:p>
            <a:pPr lvl="0"/>
            <a:r>
              <a:rPr lang="en-CA" dirty="0"/>
              <a:t>THIS IS THE TITLE OF YOUR STATISTIC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301898" y="5643921"/>
            <a:ext cx="9653802" cy="388804"/>
          </a:xfr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THIS IS A SPACE FOR A CITATION OR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6169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-Aligned Image with Text +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812886" y="2404535"/>
            <a:ext cx="7130697" cy="5281055"/>
          </a:xfrm>
        </p:spPr>
        <p:txBody>
          <a:bodyPr/>
          <a:lstStyle>
            <a:lvl1pPr>
              <a:spcBef>
                <a:spcPts val="1200"/>
              </a:spcBef>
              <a:defRPr baseline="0"/>
            </a:lvl1pPr>
            <a:lvl3pPr marL="1514807" indent="-342793">
              <a:buFont typeface="Arial"/>
              <a:buChar char="•"/>
              <a:defRPr/>
            </a:lvl3pPr>
            <a:lvl4pPr>
              <a:spcBef>
                <a:spcPts val="828"/>
              </a:spcBef>
              <a:defRPr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/>
              <a:t>Click to edit content. Keep in minimal on key point slides.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318831" y="6267281"/>
            <a:ext cx="4624752" cy="1418308"/>
          </a:xfrm>
        </p:spPr>
        <p:txBody>
          <a:bodyPr anchor="b"/>
          <a:lstStyle>
            <a:lvl1pPr>
              <a:defRPr sz="1575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An optional annotation or extra information text box</a:t>
            </a:r>
            <a:endParaRPr lang="en-US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9346897" y="646450"/>
            <a:ext cx="6910691" cy="703914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on this icon to insert a photo.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9346903" y="5320971"/>
            <a:ext cx="5029037" cy="702821"/>
          </a:xfrm>
          <a:solidFill>
            <a:srgbClr val="43B02A"/>
          </a:solidFill>
          <a:ln>
            <a:noFill/>
          </a:ln>
        </p:spPr>
        <p:txBody>
          <a:bodyPr wrap="square" lIns="252000" tIns="252000" rIns="252000" bIns="252000" anchor="ctr">
            <a:spAutoFit/>
          </a:bodyPr>
          <a:lstStyle>
            <a:lvl1pPr>
              <a:lnSpc>
                <a:spcPct val="80000"/>
              </a:lnSpc>
              <a:defRPr sz="1575" b="1" baseline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CA" dirty="0"/>
              <a:t>Optional short caption here</a:t>
            </a:r>
            <a:endParaRPr lang="en-US" dirty="0"/>
          </a:p>
        </p:txBody>
      </p:sp>
      <p:pic>
        <p:nvPicPr>
          <p:cNvPr id="14" name="Picture 13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8497460"/>
            <a:ext cx="16256000" cy="653089"/>
          </a:xfrm>
          <a:prstGeom prst="rect">
            <a:avLst/>
          </a:prstGeom>
        </p:spPr>
      </p:pic>
      <p:sp>
        <p:nvSpPr>
          <p:cNvPr id="18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226539" y="8594359"/>
            <a:ext cx="606922" cy="42972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9" name="Picture 18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2757" y="8703844"/>
            <a:ext cx="422441" cy="230400"/>
          </a:xfrm>
          <a:prstGeom prst="rect">
            <a:avLst/>
          </a:prstGeom>
        </p:spPr>
      </p:pic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867072" y="646448"/>
            <a:ext cx="7076511" cy="1335973"/>
          </a:xfrm>
        </p:spPr>
        <p:txBody>
          <a:bodyPr anchor="t">
            <a:noAutofit/>
          </a:bodyPr>
          <a:lstStyle>
            <a:lvl1pPr>
              <a:defRPr sz="36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A slide with a right-aligned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4975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-Aligned Image with Text +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8321652" y="2404535"/>
            <a:ext cx="7076511" cy="5254263"/>
          </a:xfrm>
        </p:spPr>
        <p:txBody>
          <a:bodyPr/>
          <a:lstStyle>
            <a:lvl1pPr>
              <a:spcBef>
                <a:spcPts val="1200"/>
              </a:spcBef>
              <a:defRPr baseline="0"/>
            </a:lvl1pPr>
            <a:lvl3pPr marL="1514807" indent="-342793">
              <a:buFont typeface="Arial"/>
              <a:buChar char="•"/>
              <a:defRPr/>
            </a:lvl3pPr>
            <a:lvl4pPr>
              <a:spcBef>
                <a:spcPts val="828"/>
              </a:spcBef>
              <a:defRPr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/>
              <a:t>Click to edit content. Keep in minimal on key point slides.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8630348" y="6390744"/>
            <a:ext cx="4602103" cy="1268053"/>
          </a:xfrm>
        </p:spPr>
        <p:txBody>
          <a:bodyPr anchor="b"/>
          <a:lstStyle>
            <a:lvl1pPr>
              <a:defRPr sz="1575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An optional annotation or extra information text box</a:t>
            </a:r>
            <a:endParaRPr lang="en-US" dirty="0"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646450"/>
            <a:ext cx="6910691" cy="701234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on this icon to insert a photo.</a:t>
            </a:r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" y="5320971"/>
            <a:ext cx="5029037" cy="702821"/>
          </a:xfrm>
          <a:solidFill>
            <a:srgbClr val="43B02A"/>
          </a:solidFill>
          <a:ln>
            <a:noFill/>
          </a:ln>
        </p:spPr>
        <p:txBody>
          <a:bodyPr wrap="square" lIns="252000" tIns="252000" rIns="252000" bIns="252000" anchor="ctr">
            <a:spAutoFit/>
          </a:bodyPr>
          <a:lstStyle>
            <a:lvl1pPr>
              <a:lnSpc>
                <a:spcPct val="80000"/>
              </a:lnSpc>
              <a:defRPr sz="1575" b="1" baseline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CA" dirty="0"/>
              <a:t>Optional short caption here</a:t>
            </a:r>
            <a:endParaRPr lang="en-US" dirty="0"/>
          </a:p>
        </p:txBody>
      </p:sp>
      <p:pic>
        <p:nvPicPr>
          <p:cNvPr id="11" name="Picture 10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8497460"/>
            <a:ext cx="16256000" cy="653089"/>
          </a:xfrm>
          <a:prstGeom prst="rect">
            <a:avLst/>
          </a:prstGeom>
        </p:spPr>
      </p:pic>
      <p:sp>
        <p:nvSpPr>
          <p:cNvPr id="13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226539" y="8594359"/>
            <a:ext cx="606922" cy="42972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9" name="Picture 18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2757" y="8703844"/>
            <a:ext cx="422441" cy="230400"/>
          </a:xfrm>
          <a:prstGeom prst="rect">
            <a:avLst/>
          </a:prstGeom>
        </p:spPr>
      </p:pic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8321652" y="646448"/>
            <a:ext cx="7076511" cy="1335973"/>
          </a:xfrm>
        </p:spPr>
        <p:txBody>
          <a:bodyPr anchor="t">
            <a:noAutofit/>
          </a:bodyPr>
          <a:lstStyle>
            <a:lvl1pPr>
              <a:defRPr sz="36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A slide with a right-aligned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663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Frame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191" y="0"/>
            <a:ext cx="16256403" cy="9144000"/>
          </a:xfrm>
        </p:spPr>
        <p:txBody>
          <a:bodyPr/>
          <a:lstStyle>
            <a:lvl1pPr marL="0" indent="0">
              <a:buNone/>
              <a:defRPr sz="3000" baseline="0"/>
            </a:lvl1pPr>
            <a:lvl2pPr marL="586007" indent="0">
              <a:buNone/>
              <a:defRPr sz="3600"/>
            </a:lvl2pPr>
            <a:lvl3pPr marL="1172013" indent="0">
              <a:buNone/>
              <a:defRPr sz="3075"/>
            </a:lvl3pPr>
            <a:lvl4pPr marL="1758019" indent="0">
              <a:buNone/>
              <a:defRPr sz="2549"/>
            </a:lvl4pPr>
            <a:lvl5pPr marL="2344027" indent="0">
              <a:buNone/>
              <a:defRPr sz="2549"/>
            </a:lvl5pPr>
            <a:lvl6pPr marL="2930035" indent="0">
              <a:buNone/>
              <a:defRPr sz="2549"/>
            </a:lvl6pPr>
            <a:lvl7pPr marL="3516041" indent="0">
              <a:buNone/>
              <a:defRPr sz="2549"/>
            </a:lvl7pPr>
            <a:lvl8pPr marL="4102049" indent="0">
              <a:buNone/>
              <a:defRPr sz="2549"/>
            </a:lvl8pPr>
            <a:lvl9pPr marL="4688053" indent="0">
              <a:buNone/>
              <a:defRPr sz="2549"/>
            </a:lvl9pPr>
          </a:lstStyle>
          <a:p>
            <a:r>
              <a:rPr lang="en-US" dirty="0"/>
              <a:t>Click on this icon to insert a photo.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3" y="6172700"/>
            <a:ext cx="7958408" cy="678593"/>
          </a:xfrm>
          <a:solidFill>
            <a:srgbClr val="43B02A"/>
          </a:solidFill>
          <a:ln>
            <a:noFill/>
          </a:ln>
        </p:spPr>
        <p:txBody>
          <a:bodyPr wrap="square" lIns="252000" tIns="180000" rIns="252000" bIns="252000" anchor="ctr">
            <a:spAutoFit/>
          </a:bodyPr>
          <a:lstStyle>
            <a:lvl1pPr>
              <a:lnSpc>
                <a:spcPct val="100000"/>
              </a:lnSpc>
              <a:defRPr sz="1575" b="1" baseline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CA" dirty="0"/>
              <a:t>Optional short caption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197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Autho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3335759" y="2404537"/>
            <a:ext cx="4633423" cy="4303580"/>
          </a:xfrm>
        </p:spPr>
        <p:txBody>
          <a:bodyPr/>
          <a:lstStyle/>
          <a:p>
            <a:r>
              <a:rPr lang="en-US" dirty="0"/>
              <a:t>Author Photo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8297063" y="3115738"/>
            <a:ext cx="4673448" cy="2881183"/>
          </a:xfrm>
        </p:spPr>
        <p:txBody>
          <a:bodyPr anchor="ctr"/>
          <a:lstStyle/>
          <a:p>
            <a:pPr lvl="0"/>
            <a:r>
              <a:rPr lang="en-CA" dirty="0"/>
              <a:t>Author description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56124" y="651498"/>
            <a:ext cx="9598123" cy="1335973"/>
          </a:xfrm>
        </p:spPr>
        <p:txBody>
          <a:bodyPr anchor="t">
            <a:noAutofit/>
          </a:bodyPr>
          <a:lstStyle>
            <a:lvl1pPr>
              <a:defRPr sz="3600" b="1" baseline="0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About the Author (1 author)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8296280" y="2405067"/>
            <a:ext cx="4673599" cy="710671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Author Name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8296280" y="5997577"/>
            <a:ext cx="4673599" cy="710539"/>
          </a:xfrm>
        </p:spPr>
        <p:txBody>
          <a:bodyPr anchor="b"/>
          <a:lstStyle>
            <a:lvl1pPr>
              <a:defRPr sz="1575"/>
            </a:lvl1pPr>
          </a:lstStyle>
          <a:p>
            <a:pPr lvl="0"/>
            <a:r>
              <a:rPr lang="en-CA" dirty="0"/>
              <a:t>Author email</a:t>
            </a:r>
          </a:p>
        </p:txBody>
      </p:sp>
    </p:spTree>
    <p:extLst>
      <p:ext uri="{BB962C8B-B14F-4D97-AF65-F5344CB8AC3E}">
        <p14:creationId xmlns:p14="http://schemas.microsoft.com/office/powerpoint/2010/main" val="1069367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hot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11600"/>
            <a:ext cx="16257588" cy="1304192"/>
          </a:xfrm>
          <a:prstGeom prst="rect">
            <a:avLst/>
          </a:prstGeom>
        </p:spPr>
      </p:pic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8332923" y="648180"/>
            <a:ext cx="7099835" cy="7022400"/>
          </a:xfrm>
        </p:spPr>
        <p:txBody>
          <a:bodyPr/>
          <a:lstStyle/>
          <a:p>
            <a:r>
              <a:rPr lang="en-US" dirty="0"/>
              <a:t>Click on this icon to insert a photo.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829708" y="648183"/>
            <a:ext cx="7133514" cy="7021975"/>
          </a:xfrm>
        </p:spPr>
        <p:txBody>
          <a:bodyPr/>
          <a:lstStyle/>
          <a:p>
            <a:r>
              <a:rPr lang="en-US" dirty="0"/>
              <a:t>Click on this icon to insert a photo.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829712" y="5330915"/>
            <a:ext cx="4673447" cy="702821"/>
          </a:xfrm>
          <a:solidFill>
            <a:srgbClr val="43B02A"/>
          </a:solidFill>
          <a:ln>
            <a:noFill/>
          </a:ln>
        </p:spPr>
        <p:txBody>
          <a:bodyPr wrap="square" lIns="252000" tIns="252000" rIns="252000" bIns="252000" anchor="ctr">
            <a:spAutoFit/>
          </a:bodyPr>
          <a:lstStyle>
            <a:lvl1pPr>
              <a:lnSpc>
                <a:spcPct val="80000"/>
              </a:lnSpc>
              <a:defRPr sz="1575" b="1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CA" dirty="0"/>
              <a:t>Optional short caption here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8332920" y="5330915"/>
            <a:ext cx="4653255" cy="702821"/>
          </a:xfrm>
          <a:solidFill>
            <a:srgbClr val="43B02A"/>
          </a:solidFill>
          <a:ln>
            <a:noFill/>
          </a:ln>
        </p:spPr>
        <p:txBody>
          <a:bodyPr wrap="square" lIns="252000" tIns="252000" rIns="252000" bIns="252000" anchor="ctr">
            <a:spAutoFit/>
          </a:bodyPr>
          <a:lstStyle>
            <a:lvl1pPr>
              <a:lnSpc>
                <a:spcPct val="80000"/>
              </a:lnSpc>
              <a:defRPr sz="1575" b="1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CA" dirty="0"/>
              <a:t>Optional short caption here</a:t>
            </a:r>
            <a:endParaRPr lang="en-US" dirty="0"/>
          </a:p>
        </p:txBody>
      </p:sp>
      <p:pic>
        <p:nvPicPr>
          <p:cNvPr id="10" name="Picture 9" descr="green-bar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8497460"/>
            <a:ext cx="16256000" cy="653089"/>
          </a:xfrm>
          <a:prstGeom prst="rect">
            <a:avLst/>
          </a:prstGeom>
        </p:spPr>
      </p:pic>
      <p:sp>
        <p:nvSpPr>
          <p:cNvPr id="13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226539" y="8594359"/>
            <a:ext cx="606922" cy="42972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ac-icon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2757" y="8703844"/>
            <a:ext cx="422441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6693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Descri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08593"/>
            <a:ext cx="16257588" cy="1304192"/>
          </a:xfrm>
          <a:prstGeom prst="rect">
            <a:avLst/>
          </a:prstGeom>
        </p:spPr>
      </p:pic>
      <p:sp>
        <p:nvSpPr>
          <p:cNvPr id="12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829713" y="639759"/>
            <a:ext cx="12094041" cy="704582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on this icon to insert a photo.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829712" y="5330915"/>
            <a:ext cx="4673447" cy="702821"/>
          </a:xfrm>
          <a:solidFill>
            <a:srgbClr val="43B02A"/>
          </a:solidFill>
          <a:ln>
            <a:noFill/>
          </a:ln>
        </p:spPr>
        <p:txBody>
          <a:bodyPr wrap="square" lIns="252000" tIns="252000" rIns="252000" bIns="252000" anchor="ctr">
            <a:spAutoFit/>
          </a:bodyPr>
          <a:lstStyle>
            <a:lvl1pPr>
              <a:lnSpc>
                <a:spcPct val="80000"/>
              </a:lnSpc>
              <a:defRPr sz="1575" b="1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CA" dirty="0"/>
              <a:t>Optional short caption here</a:t>
            </a:r>
            <a:endParaRPr lang="en-US" dirty="0"/>
          </a:p>
        </p:txBody>
      </p:sp>
      <p:pic>
        <p:nvPicPr>
          <p:cNvPr id="9" name="Picture 8" descr="green-bar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8497460"/>
            <a:ext cx="16256000" cy="653089"/>
          </a:xfrm>
          <a:prstGeom prst="rect">
            <a:avLst/>
          </a:prstGeom>
        </p:spPr>
      </p:pic>
      <p:sp>
        <p:nvSpPr>
          <p:cNvPr id="10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226539" y="8594359"/>
            <a:ext cx="606922" cy="42972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 descr="ac-icon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2757" y="8703844"/>
            <a:ext cx="422441" cy="230400"/>
          </a:xfrm>
          <a:prstGeom prst="rect">
            <a:avLst/>
          </a:prstGeom>
        </p:spPr>
      </p:pic>
      <p:sp>
        <p:nvSpPr>
          <p:cNvPr id="17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13253022" y="639761"/>
            <a:ext cx="2140240" cy="7045828"/>
          </a:xfrm>
        </p:spPr>
        <p:txBody>
          <a:bodyPr/>
          <a:lstStyle>
            <a:lvl1pPr>
              <a:spcBef>
                <a:spcPts val="1275"/>
              </a:spcBef>
              <a:defRPr sz="1575">
                <a:solidFill>
                  <a:srgbClr val="589278"/>
                </a:solidFill>
              </a:defRPr>
            </a:lvl1pPr>
          </a:lstStyle>
          <a:p>
            <a:pPr lvl="0"/>
            <a:r>
              <a:rPr lang="en-CA" dirty="0"/>
              <a:t>An optional annotation or extra information text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5588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+ Title and Descri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08593"/>
            <a:ext cx="16257588" cy="1304192"/>
          </a:xfrm>
          <a:prstGeom prst="rect">
            <a:avLst/>
          </a:prstGeom>
        </p:spPr>
      </p:pic>
      <p:sp>
        <p:nvSpPr>
          <p:cNvPr id="13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867070" y="2404535"/>
            <a:ext cx="9555851" cy="5281052"/>
          </a:xfrm>
        </p:spPr>
        <p:txBody>
          <a:bodyPr/>
          <a:lstStyle/>
          <a:p>
            <a:r>
              <a:rPr lang="en-US" dirty="0"/>
              <a:t>Click on this icon to insert a graphic.</a:t>
            </a:r>
          </a:p>
        </p:txBody>
      </p:sp>
      <p:pic>
        <p:nvPicPr>
          <p:cNvPr id="9" name="Picture 8" descr="green-bar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8497460"/>
            <a:ext cx="16256000" cy="653089"/>
          </a:xfrm>
          <a:prstGeom prst="rect">
            <a:avLst/>
          </a:prstGeom>
        </p:spPr>
      </p:pic>
      <p:sp>
        <p:nvSpPr>
          <p:cNvPr id="10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226539" y="8594359"/>
            <a:ext cx="606922" cy="42972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c-icon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2757" y="8703844"/>
            <a:ext cx="422441" cy="2304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867070" y="646448"/>
            <a:ext cx="9555851" cy="1335973"/>
          </a:xfrm>
        </p:spPr>
        <p:txBody>
          <a:bodyPr anchor="t">
            <a:noAutofit/>
          </a:bodyPr>
          <a:lstStyle>
            <a:lvl1pPr>
              <a:defRPr sz="36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This a graphic slide with a title and optional annotation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13253022" y="639761"/>
            <a:ext cx="2140240" cy="7045828"/>
          </a:xfrm>
        </p:spPr>
        <p:txBody>
          <a:bodyPr/>
          <a:lstStyle>
            <a:lvl1pPr>
              <a:spcBef>
                <a:spcPts val="1275"/>
              </a:spcBef>
              <a:defRPr sz="1575">
                <a:solidFill>
                  <a:srgbClr val="589278"/>
                </a:solidFill>
              </a:defRPr>
            </a:lvl1pPr>
          </a:lstStyle>
          <a:p>
            <a:pPr lvl="0"/>
            <a:r>
              <a:rPr lang="en-CA" dirty="0"/>
              <a:t>An optional annotation or extra information text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5272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r Ch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able Placeholder 3"/>
          <p:cNvSpPr>
            <a:spLocks noGrp="1"/>
          </p:cNvSpPr>
          <p:nvPr>
            <p:ph type="tbl" sz="quarter" idx="20" hasCustomPrompt="1"/>
          </p:nvPr>
        </p:nvSpPr>
        <p:spPr>
          <a:xfrm>
            <a:off x="867071" y="2405066"/>
            <a:ext cx="9555849" cy="528052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on the icon to insert a table or chart.</a:t>
            </a:r>
          </a:p>
        </p:txBody>
      </p:sp>
      <p:pic>
        <p:nvPicPr>
          <p:cNvPr id="9" name="Picture 8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8497460"/>
            <a:ext cx="16256000" cy="653089"/>
          </a:xfrm>
          <a:prstGeom prst="rect">
            <a:avLst/>
          </a:prstGeom>
        </p:spPr>
      </p:pic>
      <p:sp>
        <p:nvSpPr>
          <p:cNvPr id="10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226539" y="8594359"/>
            <a:ext cx="606922" cy="42972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2757" y="8703844"/>
            <a:ext cx="422441" cy="23040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67070" y="646448"/>
            <a:ext cx="9555851" cy="1335973"/>
          </a:xfrm>
        </p:spPr>
        <p:txBody>
          <a:bodyPr anchor="t">
            <a:noAutofit/>
          </a:bodyPr>
          <a:lstStyle>
            <a:lvl1pPr>
              <a:defRPr sz="36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This a chart or table slide with optional annotation</a:t>
            </a:r>
            <a:endParaRPr lang="en-US" dirty="0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13253022" y="639761"/>
            <a:ext cx="2140240" cy="7045828"/>
          </a:xfrm>
        </p:spPr>
        <p:txBody>
          <a:bodyPr/>
          <a:lstStyle>
            <a:lvl1pPr>
              <a:spcBef>
                <a:spcPts val="1275"/>
              </a:spcBef>
              <a:defRPr sz="1575">
                <a:solidFill>
                  <a:srgbClr val="589278"/>
                </a:solidFill>
              </a:defRPr>
            </a:lvl1pPr>
          </a:lstStyle>
          <a:p>
            <a:pPr lvl="0"/>
            <a:r>
              <a:rPr lang="en-CA" dirty="0"/>
              <a:t>An optional annotation or extra information text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4631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ro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48423" y="3117809"/>
            <a:ext cx="10360745" cy="2612172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3600" baseline="0">
                <a:solidFill>
                  <a:schemeClr val="accent5"/>
                </a:solidFill>
              </a:defRPr>
            </a:lvl1pPr>
            <a:lvl2pPr marL="586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2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8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4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0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6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02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80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Questions? Put your contact prompt message and your email here.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20949" y="2082799"/>
            <a:ext cx="9615703" cy="1018079"/>
          </a:xfrm>
        </p:spPr>
        <p:txBody>
          <a:bodyPr anchor="b"/>
          <a:lstStyle>
            <a:lvl1pPr algn="ctr">
              <a:defRPr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Thank you message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320944" y="6017840"/>
            <a:ext cx="9615706" cy="462413"/>
          </a:xfrm>
        </p:spPr>
        <p:txBody>
          <a:bodyPr anchor="t"/>
          <a:lstStyle>
            <a:lvl1pPr algn="ctr"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CA" dirty="0" err="1"/>
              <a:t>www.algonquincollege.com</a:t>
            </a:r>
            <a:r>
              <a:rPr lang="en-CA" dirty="0"/>
              <a:t>/</a:t>
            </a:r>
            <a:r>
              <a:rPr lang="en-CA" dirty="0" err="1"/>
              <a:t>relevantURL</a:t>
            </a:r>
            <a:endParaRPr lang="en-US" dirty="0"/>
          </a:p>
        </p:txBody>
      </p:sp>
      <p:pic>
        <p:nvPicPr>
          <p:cNvPr id="13" name="Picture 12" descr="ac-icon-green.eps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855" y="844991"/>
            <a:ext cx="740087" cy="57655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810502"/>
            <a:ext cx="16257588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6512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2066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woosh-85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5979"/>
            <a:ext cx="16257588" cy="17390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12882" y="1716573"/>
            <a:ext cx="9668510" cy="2180691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CA" dirty="0" smtClean="0"/>
              <a:t>This is your 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2883" y="4032727"/>
            <a:ext cx="12157629" cy="233680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4800" baseline="0">
                <a:solidFill>
                  <a:schemeClr val="accent3"/>
                </a:solidFill>
              </a:defRPr>
            </a:lvl1pPr>
            <a:lvl2pPr marL="78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44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25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07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88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70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51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 smtClean="0"/>
              <a:t>Presentation subtitle or brief one-sentence description.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29733" y="7346546"/>
            <a:ext cx="7145607" cy="993775"/>
          </a:xfrm>
        </p:spPr>
        <p:txBody>
          <a:bodyPr anchor="b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 smtClean="0"/>
              <a:t>Month 24th, 2017</a:t>
            </a:r>
            <a:endParaRPr lang="en-US" dirty="0"/>
          </a:p>
        </p:txBody>
      </p:sp>
      <p:pic>
        <p:nvPicPr>
          <p:cNvPr id="4" name="Picture 3" descr="ac-logo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7728" y="825407"/>
            <a:ext cx="3390901" cy="71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05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eparato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swoosh-85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5979"/>
            <a:ext cx="16257588" cy="17390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2881" y="2059516"/>
            <a:ext cx="9668512" cy="1816101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800" b="1" cap="none" baseline="0">
                <a:solidFill>
                  <a:srgbClr val="FFFFFF"/>
                </a:solidFill>
              </a:defRPr>
            </a:lvl1pPr>
          </a:lstStyle>
          <a:p>
            <a:r>
              <a:rPr lang="en-CA" dirty="0" smtClean="0"/>
              <a:t>Chapter or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12881" y="4083761"/>
            <a:ext cx="9668512" cy="2000251"/>
          </a:xfr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buNone/>
              <a:defRPr sz="3400" baseline="0">
                <a:solidFill>
                  <a:srgbClr val="A6C8BC"/>
                </a:solidFill>
              </a:defRPr>
            </a:lvl1pPr>
            <a:lvl2pPr marL="781459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292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34437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2583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07298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8875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70218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5167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dirty="0" smtClean="0"/>
              <a:t>Brief description or intro to this section</a:t>
            </a:r>
          </a:p>
        </p:txBody>
      </p:sp>
      <p:pic>
        <p:nvPicPr>
          <p:cNvPr id="10" name="Picture 9" descr="ac-icon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8894" y="689943"/>
            <a:ext cx="965200" cy="711200"/>
          </a:xfrm>
          <a:prstGeom prst="rect">
            <a:avLst/>
          </a:prstGeom>
        </p:spPr>
      </p:pic>
      <p:sp>
        <p:nvSpPr>
          <p:cNvPr id="15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199082" y="8497455"/>
            <a:ext cx="529132" cy="486835"/>
          </a:xfrm>
        </p:spPr>
        <p:txBody>
          <a:bodyPr/>
          <a:lstStyle>
            <a:lvl1pPr>
              <a:defRPr>
                <a:solidFill>
                  <a:srgbClr val="96B7A6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7345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Autho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3335758" y="2404535"/>
            <a:ext cx="4633425" cy="4303580"/>
          </a:xfrm>
        </p:spPr>
        <p:txBody>
          <a:bodyPr/>
          <a:lstStyle/>
          <a:p>
            <a:r>
              <a:rPr lang="en-US" dirty="0" smtClean="0"/>
              <a:t>Author Photo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8297063" y="3115734"/>
            <a:ext cx="4673448" cy="2881183"/>
          </a:xfrm>
        </p:spPr>
        <p:txBody>
          <a:bodyPr anchor="ctr"/>
          <a:lstStyle/>
          <a:p>
            <a:pPr lvl="0"/>
            <a:r>
              <a:rPr lang="en-CA" dirty="0" smtClean="0"/>
              <a:t>Author description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12881" y="768366"/>
            <a:ext cx="9475914" cy="1335973"/>
          </a:xfrm>
        </p:spPr>
        <p:txBody>
          <a:bodyPr anchor="t">
            <a:noAutofit/>
          </a:bodyPr>
          <a:lstStyle>
            <a:lvl1pPr>
              <a:defRPr sz="4800" b="1" baseline="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About the Author (1 author)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8296274" y="2405063"/>
            <a:ext cx="4673601" cy="710671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 smtClean="0"/>
              <a:t>Author Name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8296274" y="5997576"/>
            <a:ext cx="4673601" cy="710539"/>
          </a:xfrm>
        </p:spPr>
        <p:txBody>
          <a:bodyPr anchor="b"/>
          <a:lstStyle>
            <a:lvl1pPr>
              <a:defRPr sz="2100"/>
            </a:lvl1pPr>
          </a:lstStyle>
          <a:p>
            <a:pPr lvl="0"/>
            <a:r>
              <a:rPr lang="en-CA" dirty="0" smtClean="0"/>
              <a:t>Author email</a:t>
            </a:r>
          </a:p>
        </p:txBody>
      </p:sp>
    </p:spTree>
    <p:extLst>
      <p:ext uri="{BB962C8B-B14F-4D97-AF65-F5344CB8AC3E}">
        <p14:creationId xmlns:p14="http://schemas.microsoft.com/office/powerpoint/2010/main" val="3223407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uthor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829815" y="2405063"/>
            <a:ext cx="2167288" cy="2013003"/>
          </a:xfrm>
        </p:spPr>
        <p:txBody>
          <a:bodyPr/>
          <a:lstStyle/>
          <a:p>
            <a:r>
              <a:rPr lang="en-US" dirty="0" smtClean="0"/>
              <a:t>Author Photo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3318932" y="3115733"/>
            <a:ext cx="4673448" cy="2387600"/>
          </a:xfrm>
        </p:spPr>
        <p:txBody>
          <a:bodyPr anchor="t"/>
          <a:lstStyle/>
          <a:p>
            <a:pPr lvl="0"/>
            <a:r>
              <a:rPr lang="en-CA" dirty="0" smtClean="0"/>
              <a:t>Author description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12881" y="768366"/>
            <a:ext cx="9475914" cy="1335973"/>
          </a:xfrm>
        </p:spPr>
        <p:txBody>
          <a:bodyPr anchor="t">
            <a:noAutofit/>
          </a:bodyPr>
          <a:lstStyle>
            <a:lvl1pPr>
              <a:defRPr sz="48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 smtClean="0"/>
              <a:t>About the Author (2 authors)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3318144" y="2405063"/>
            <a:ext cx="4673601" cy="710671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 smtClean="0"/>
              <a:t>Author 1 Name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3318144" y="5503333"/>
            <a:ext cx="4673601" cy="710539"/>
          </a:xfrm>
        </p:spPr>
        <p:txBody>
          <a:bodyPr anchor="b"/>
          <a:lstStyle>
            <a:lvl1pPr>
              <a:defRPr sz="2100"/>
            </a:lvl1pPr>
          </a:lstStyle>
          <a:p>
            <a:pPr lvl="0"/>
            <a:r>
              <a:rPr lang="en-CA" dirty="0" smtClean="0"/>
              <a:t>Author email</a:t>
            </a: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20" hasCustomPrompt="1"/>
          </p:nvPr>
        </p:nvSpPr>
        <p:spPr>
          <a:xfrm>
            <a:off x="8297172" y="2405063"/>
            <a:ext cx="2167288" cy="2013003"/>
          </a:xfrm>
        </p:spPr>
        <p:txBody>
          <a:bodyPr/>
          <a:lstStyle/>
          <a:p>
            <a:r>
              <a:rPr lang="en-US" dirty="0" smtClean="0"/>
              <a:t>Author Photo</a:t>
            </a:r>
            <a:endParaRPr lang="en-US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21" hasCustomPrompt="1"/>
          </p:nvPr>
        </p:nvSpPr>
        <p:spPr>
          <a:xfrm>
            <a:off x="10786290" y="3115733"/>
            <a:ext cx="4673448" cy="2387600"/>
          </a:xfrm>
        </p:spPr>
        <p:txBody>
          <a:bodyPr anchor="t"/>
          <a:lstStyle/>
          <a:p>
            <a:pPr lvl="0"/>
            <a:r>
              <a:rPr lang="en-CA" dirty="0" smtClean="0"/>
              <a:t>Author description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10785501" y="2405063"/>
            <a:ext cx="4673601" cy="710671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 smtClean="0"/>
              <a:t>Author 2 Name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23" hasCustomPrompt="1"/>
          </p:nvPr>
        </p:nvSpPr>
        <p:spPr>
          <a:xfrm>
            <a:off x="10785501" y="5503333"/>
            <a:ext cx="4673601" cy="710539"/>
          </a:xfrm>
        </p:spPr>
        <p:txBody>
          <a:bodyPr anchor="b"/>
          <a:lstStyle>
            <a:lvl1pPr>
              <a:defRPr sz="2100"/>
            </a:lvl1pPr>
          </a:lstStyle>
          <a:p>
            <a:pPr lvl="0"/>
            <a:r>
              <a:rPr lang="en-CA" dirty="0" smtClean="0"/>
              <a:t>Author email</a:t>
            </a:r>
          </a:p>
        </p:txBody>
      </p:sp>
      <p:pic>
        <p:nvPicPr>
          <p:cNvPr id="15" name="Picture 14" descr="curtain-10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65826"/>
            <a:ext cx="16257588" cy="177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614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uthor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829816" y="2405065"/>
            <a:ext cx="2167288" cy="2013003"/>
          </a:xfrm>
        </p:spPr>
        <p:txBody>
          <a:bodyPr/>
          <a:lstStyle/>
          <a:p>
            <a:r>
              <a:rPr lang="en-US" dirty="0"/>
              <a:t>Author Photo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3318933" y="3115733"/>
            <a:ext cx="4656408" cy="2387600"/>
          </a:xfrm>
        </p:spPr>
        <p:txBody>
          <a:bodyPr anchor="t"/>
          <a:lstStyle/>
          <a:p>
            <a:pPr lvl="0"/>
            <a:r>
              <a:rPr lang="en-CA" dirty="0"/>
              <a:t>Author description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3318146" y="2405067"/>
            <a:ext cx="4657196" cy="710671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Author 1 Name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3318146" y="5503333"/>
            <a:ext cx="4657196" cy="710539"/>
          </a:xfrm>
        </p:spPr>
        <p:txBody>
          <a:bodyPr anchor="b"/>
          <a:lstStyle>
            <a:lvl1pPr>
              <a:defRPr sz="1575"/>
            </a:lvl1pPr>
          </a:lstStyle>
          <a:p>
            <a:pPr lvl="0"/>
            <a:r>
              <a:rPr lang="en-CA" dirty="0"/>
              <a:t>Author email</a:t>
            </a: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20" hasCustomPrompt="1"/>
          </p:nvPr>
        </p:nvSpPr>
        <p:spPr>
          <a:xfrm>
            <a:off x="8297172" y="2405065"/>
            <a:ext cx="2167288" cy="2013003"/>
          </a:xfrm>
        </p:spPr>
        <p:txBody>
          <a:bodyPr/>
          <a:lstStyle/>
          <a:p>
            <a:r>
              <a:rPr lang="en-US" dirty="0"/>
              <a:t>Author Photo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21" hasCustomPrompt="1"/>
          </p:nvPr>
        </p:nvSpPr>
        <p:spPr>
          <a:xfrm>
            <a:off x="10786289" y="3115733"/>
            <a:ext cx="4629731" cy="2387600"/>
          </a:xfrm>
        </p:spPr>
        <p:txBody>
          <a:bodyPr anchor="t"/>
          <a:lstStyle/>
          <a:p>
            <a:pPr lvl="0"/>
            <a:r>
              <a:rPr lang="en-CA" dirty="0"/>
              <a:t>Author description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10785503" y="2405067"/>
            <a:ext cx="4630516" cy="710671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Author 2 Name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23" hasCustomPrompt="1"/>
          </p:nvPr>
        </p:nvSpPr>
        <p:spPr>
          <a:xfrm>
            <a:off x="10785502" y="5503333"/>
            <a:ext cx="4630518" cy="710539"/>
          </a:xfrm>
        </p:spPr>
        <p:txBody>
          <a:bodyPr anchor="b"/>
          <a:lstStyle>
            <a:lvl1pPr>
              <a:defRPr sz="1575"/>
            </a:lvl1pPr>
          </a:lstStyle>
          <a:p>
            <a:pPr lvl="0"/>
            <a:r>
              <a:rPr lang="en-CA" dirty="0"/>
              <a:t>Author email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10502"/>
            <a:ext cx="16257588" cy="1333500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56124" y="651498"/>
            <a:ext cx="9598123" cy="1335973"/>
          </a:xfrm>
        </p:spPr>
        <p:txBody>
          <a:bodyPr anchor="t">
            <a:noAutofit/>
          </a:bodyPr>
          <a:lstStyle>
            <a:lvl1pPr>
              <a:defRPr sz="3600" b="1" baseline="0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About the Author (2 authors)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774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Col Key Point w/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2881" y="768366"/>
            <a:ext cx="9475914" cy="1335973"/>
          </a:xfrm>
        </p:spPr>
        <p:txBody>
          <a:bodyPr anchor="t">
            <a:noAutofit/>
          </a:bodyPr>
          <a:lstStyle>
            <a:lvl1pPr>
              <a:defRPr sz="48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 smtClean="0"/>
              <a:t>This is a 1-column key point text slide</a:t>
            </a:r>
            <a:endParaRPr 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812882" y="2404535"/>
            <a:ext cx="11615780" cy="5130800"/>
          </a:xfrm>
        </p:spPr>
        <p:txBody>
          <a:bodyPr/>
          <a:lstStyle>
            <a:lvl1pPr>
              <a:spcBef>
                <a:spcPts val="1600"/>
              </a:spcBef>
              <a:defRPr baseline="0"/>
            </a:lvl1pPr>
            <a:lvl3pPr marL="2020047" indent="-457127">
              <a:buFont typeface="Arial"/>
              <a:buChar char="•"/>
              <a:defRPr/>
            </a:lvl3pPr>
            <a:lvl4pPr>
              <a:spcBef>
                <a:spcPts val="1104"/>
              </a:spcBef>
              <a:defRPr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 smtClean="0"/>
              <a:t>Click to edit content. Keep in minimal on key point slides. Bullets are available for hierarchy.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13104841" y="735010"/>
            <a:ext cx="2339869" cy="6800323"/>
          </a:xfrm>
        </p:spPr>
        <p:txBody>
          <a:bodyPr/>
          <a:lstStyle>
            <a:lvl1pPr>
              <a:spcBef>
                <a:spcPts val="1700"/>
              </a:spcBef>
              <a:defRPr sz="2100">
                <a:solidFill>
                  <a:srgbClr val="589278"/>
                </a:solidFill>
              </a:defRPr>
            </a:lvl1pPr>
          </a:lstStyle>
          <a:p>
            <a:pPr lvl="0"/>
            <a:r>
              <a:rPr lang="en-CA" dirty="0" smtClean="0"/>
              <a:t>An optional annotation or extra information text box</a:t>
            </a:r>
            <a:endParaRPr lang="en-US" dirty="0"/>
          </a:p>
        </p:txBody>
      </p:sp>
      <p:pic>
        <p:nvPicPr>
          <p:cNvPr id="14" name="Picture 13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331202"/>
            <a:ext cx="16256000" cy="819343"/>
          </a:xfrm>
          <a:prstGeom prst="rect">
            <a:avLst/>
          </a:prstGeom>
        </p:spPr>
      </p:pic>
      <p:pic>
        <p:nvPicPr>
          <p:cNvPr id="15" name="Picture 14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719" y="8595469"/>
            <a:ext cx="394669" cy="290809"/>
          </a:xfrm>
          <a:prstGeom prst="rect">
            <a:avLst/>
          </a:prstGeom>
        </p:spPr>
      </p:pic>
      <p:sp>
        <p:nvSpPr>
          <p:cNvPr id="16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199082" y="8497455"/>
            <a:ext cx="529132" cy="48683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9349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Col Key Point, No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812882" y="660399"/>
            <a:ext cx="11615780" cy="6874935"/>
          </a:xfrm>
        </p:spPr>
        <p:txBody>
          <a:bodyPr/>
          <a:lstStyle>
            <a:lvl1pPr>
              <a:spcBef>
                <a:spcPts val="1600"/>
              </a:spcBef>
              <a:defRPr baseline="0"/>
            </a:lvl1pPr>
            <a:lvl3pPr marL="2020047" indent="-457127">
              <a:buFont typeface="Arial"/>
              <a:buChar char="•"/>
              <a:defRPr/>
            </a:lvl3pPr>
            <a:lvl4pPr>
              <a:spcBef>
                <a:spcPts val="1104"/>
              </a:spcBef>
              <a:defRPr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 smtClean="0"/>
              <a:t>A basic 1-column key point slide with no title. Click to edit content. Keep in minimal on key point slides. Bullets are available for hierarchy.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13104841" y="735010"/>
            <a:ext cx="2339869" cy="6800323"/>
          </a:xfrm>
        </p:spPr>
        <p:txBody>
          <a:bodyPr/>
          <a:lstStyle>
            <a:lvl1pPr>
              <a:spcBef>
                <a:spcPts val="1700"/>
              </a:spcBef>
              <a:defRPr sz="2100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 smtClean="0"/>
              <a:t>An optional annotation or extra information text box</a:t>
            </a:r>
            <a:endParaRPr lang="en-US" dirty="0"/>
          </a:p>
        </p:txBody>
      </p:sp>
      <p:pic>
        <p:nvPicPr>
          <p:cNvPr id="13" name="Picture 12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331202"/>
            <a:ext cx="16256000" cy="819343"/>
          </a:xfrm>
          <a:prstGeom prst="rect">
            <a:avLst/>
          </a:prstGeom>
        </p:spPr>
      </p:pic>
      <p:pic>
        <p:nvPicPr>
          <p:cNvPr id="14" name="Picture 13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719" y="8595469"/>
            <a:ext cx="394669" cy="290809"/>
          </a:xfrm>
          <a:prstGeom prst="rect">
            <a:avLst/>
          </a:prstGeom>
        </p:spPr>
      </p:pic>
      <p:sp>
        <p:nvSpPr>
          <p:cNvPr id="15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199082" y="8497455"/>
            <a:ext cx="529132" cy="48683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3435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 Key Po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2881" y="768366"/>
            <a:ext cx="9475914" cy="1335973"/>
          </a:xfrm>
        </p:spPr>
        <p:txBody>
          <a:bodyPr anchor="t">
            <a:noAutofit/>
          </a:bodyPr>
          <a:lstStyle>
            <a:lvl1pPr>
              <a:defRPr sz="48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 smtClean="0"/>
              <a:t>This is a 2-column key point slide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812883" y="2404535"/>
            <a:ext cx="7162458" cy="5130800"/>
          </a:xfrm>
        </p:spPr>
        <p:txBody>
          <a:bodyPr/>
          <a:lstStyle>
            <a:lvl1pPr>
              <a:spcBef>
                <a:spcPts val="1600"/>
              </a:spcBef>
              <a:defRPr baseline="0"/>
            </a:lvl1pPr>
            <a:lvl3pPr marL="2020047" indent="-457127">
              <a:buFont typeface="Arial"/>
              <a:buChar char="•"/>
              <a:defRPr/>
            </a:lvl3pPr>
            <a:lvl4pPr>
              <a:spcBef>
                <a:spcPts val="1104"/>
              </a:spcBef>
              <a:defRPr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 smtClean="0"/>
              <a:t>Click to edit content. Keep in minimal on key point slides. Bullets are available for hierarchy.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8297171" y="2404535"/>
            <a:ext cx="7147539" cy="5130800"/>
          </a:xfrm>
        </p:spPr>
        <p:txBody>
          <a:bodyPr/>
          <a:lstStyle>
            <a:lvl1pPr>
              <a:spcBef>
                <a:spcPts val="1600"/>
              </a:spcBef>
              <a:defRPr baseline="0"/>
            </a:lvl1pPr>
            <a:lvl3pPr marL="2020047" indent="-457127">
              <a:buFont typeface="Arial"/>
              <a:buChar char="•"/>
              <a:defRPr/>
            </a:lvl3pPr>
            <a:lvl4pPr>
              <a:spcBef>
                <a:spcPts val="1104"/>
              </a:spcBef>
              <a:defRPr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 smtClean="0"/>
              <a:t>Click to edit content. Keep in minimal on key point slides. Bullets are available for hierarchy.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</p:txBody>
      </p:sp>
      <p:pic>
        <p:nvPicPr>
          <p:cNvPr id="17" name="Picture 16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331202"/>
            <a:ext cx="16256000" cy="819343"/>
          </a:xfrm>
          <a:prstGeom prst="rect">
            <a:avLst/>
          </a:prstGeom>
        </p:spPr>
      </p:pic>
      <p:pic>
        <p:nvPicPr>
          <p:cNvPr id="18" name="Picture 17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719" y="8595469"/>
            <a:ext cx="394669" cy="290809"/>
          </a:xfrm>
          <a:prstGeom prst="rect">
            <a:avLst/>
          </a:prstGeom>
        </p:spPr>
      </p:pic>
      <p:sp>
        <p:nvSpPr>
          <p:cNvPr id="19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199082" y="8497455"/>
            <a:ext cx="529132" cy="48683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2484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 Key Point w/Subtitl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2881" y="768366"/>
            <a:ext cx="9475914" cy="1335973"/>
          </a:xfrm>
        </p:spPr>
        <p:txBody>
          <a:bodyPr anchor="t">
            <a:noAutofit/>
          </a:bodyPr>
          <a:lstStyle>
            <a:lvl1pPr>
              <a:defRPr sz="48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 smtClean="0"/>
              <a:t>This is a basic 2-column key point text slide with subtitles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812883" y="3115733"/>
            <a:ext cx="7162458" cy="4419601"/>
          </a:xfrm>
        </p:spPr>
        <p:txBody>
          <a:bodyPr/>
          <a:lstStyle>
            <a:lvl1pPr>
              <a:spcBef>
                <a:spcPts val="1600"/>
              </a:spcBef>
              <a:defRPr baseline="0"/>
            </a:lvl1pPr>
            <a:lvl3pPr marL="2020047" indent="-457127">
              <a:buFont typeface="Arial"/>
              <a:buChar char="•"/>
              <a:defRPr/>
            </a:lvl3pPr>
            <a:lvl4pPr>
              <a:spcBef>
                <a:spcPts val="1104"/>
              </a:spcBef>
              <a:defRPr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 smtClean="0"/>
              <a:t>Click to edit content. Keep in minimal on key point slides. Bullets are available for hierarchy.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8297171" y="3115732"/>
            <a:ext cx="7147539" cy="4419603"/>
          </a:xfrm>
        </p:spPr>
        <p:txBody>
          <a:bodyPr/>
          <a:lstStyle>
            <a:lvl1pPr>
              <a:spcBef>
                <a:spcPts val="1600"/>
              </a:spcBef>
              <a:defRPr baseline="0"/>
            </a:lvl1pPr>
            <a:lvl3pPr marL="2020047" indent="-457127">
              <a:buFont typeface="Arial"/>
              <a:buChar char="•"/>
              <a:defRPr/>
            </a:lvl3pPr>
            <a:lvl4pPr>
              <a:spcBef>
                <a:spcPts val="1104"/>
              </a:spcBef>
              <a:defRPr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 smtClean="0"/>
              <a:t>Click to edit content. Keep in minimal on key point slides. Bullets are available for hierarchy.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812884" y="2405063"/>
            <a:ext cx="7162458" cy="710671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 smtClean="0"/>
              <a:t>Subtitle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8297171" y="2405063"/>
            <a:ext cx="7147539" cy="710671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 smtClean="0"/>
              <a:t>Subtitle</a:t>
            </a:r>
          </a:p>
        </p:txBody>
      </p:sp>
      <p:pic>
        <p:nvPicPr>
          <p:cNvPr id="12" name="Picture 11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331202"/>
            <a:ext cx="16256000" cy="819343"/>
          </a:xfrm>
          <a:prstGeom prst="rect">
            <a:avLst/>
          </a:prstGeom>
        </p:spPr>
      </p:pic>
      <p:pic>
        <p:nvPicPr>
          <p:cNvPr id="13" name="Picture 12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719" y="8595469"/>
            <a:ext cx="394669" cy="290809"/>
          </a:xfrm>
          <a:prstGeom prst="rect">
            <a:avLst/>
          </a:prstGeom>
        </p:spPr>
      </p:pic>
      <p:sp>
        <p:nvSpPr>
          <p:cNvPr id="15" name="Slide Number Placeholder 8"/>
          <p:cNvSpPr>
            <a:spLocks noGrp="1"/>
          </p:cNvSpPr>
          <p:nvPr>
            <p:ph type="sldNum" sz="quarter" idx="20"/>
          </p:nvPr>
        </p:nvSpPr>
        <p:spPr>
          <a:xfrm>
            <a:off x="199082" y="8497455"/>
            <a:ext cx="529132" cy="48683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325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Col Key Po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2881" y="768366"/>
            <a:ext cx="9475914" cy="1335973"/>
          </a:xfrm>
        </p:spPr>
        <p:txBody>
          <a:bodyPr anchor="t">
            <a:noAutofit/>
          </a:bodyPr>
          <a:lstStyle>
            <a:lvl1pPr>
              <a:defRPr sz="48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 smtClean="0"/>
              <a:t>This is a 3-column key point slide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812882" y="2404535"/>
            <a:ext cx="4673339" cy="5130800"/>
          </a:xfrm>
        </p:spPr>
        <p:txBody>
          <a:bodyPr/>
          <a:lstStyle>
            <a:lvl1pPr>
              <a:spcBef>
                <a:spcPts val="1600"/>
              </a:spcBef>
              <a:defRPr baseline="0"/>
            </a:lvl1pPr>
            <a:lvl3pPr marL="2020047" indent="-457127">
              <a:buFont typeface="Arial"/>
              <a:buChar char="•"/>
              <a:defRPr/>
            </a:lvl3pPr>
            <a:lvl4pPr>
              <a:spcBef>
                <a:spcPts val="1104"/>
              </a:spcBef>
              <a:defRPr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 smtClean="0"/>
              <a:t>Click to edit content. Keep in minimal on key point slides. Bullets are available for hierarchy.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5807945" y="2404535"/>
            <a:ext cx="4644000" cy="5130800"/>
          </a:xfrm>
        </p:spPr>
        <p:txBody>
          <a:bodyPr/>
          <a:lstStyle>
            <a:lvl1pPr>
              <a:spcBef>
                <a:spcPts val="1600"/>
              </a:spcBef>
              <a:defRPr baseline="0"/>
            </a:lvl1pPr>
            <a:lvl3pPr marL="2020047" indent="-457127">
              <a:buFont typeface="Arial"/>
              <a:buChar char="•"/>
              <a:defRPr/>
            </a:lvl3pPr>
            <a:lvl4pPr>
              <a:spcBef>
                <a:spcPts val="1104"/>
              </a:spcBef>
              <a:defRPr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 smtClean="0"/>
              <a:t>Click to edit content. Keep in minimal on key point slides. Bullets are available for hierarchy.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10786183" y="2404535"/>
            <a:ext cx="4673448" cy="5130800"/>
          </a:xfrm>
        </p:spPr>
        <p:txBody>
          <a:bodyPr/>
          <a:lstStyle>
            <a:lvl1pPr>
              <a:spcBef>
                <a:spcPts val="1600"/>
              </a:spcBef>
              <a:defRPr baseline="0"/>
            </a:lvl1pPr>
            <a:lvl3pPr marL="2020047" indent="-457127">
              <a:buFont typeface="Arial"/>
              <a:buChar char="•"/>
              <a:defRPr/>
            </a:lvl3pPr>
            <a:lvl4pPr>
              <a:spcBef>
                <a:spcPts val="1104"/>
              </a:spcBef>
              <a:defRPr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 smtClean="0"/>
              <a:t>Click to edit content. Keep in minimal on key point slides. Bullets are available for hierarchy.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</p:txBody>
      </p:sp>
      <p:pic>
        <p:nvPicPr>
          <p:cNvPr id="11" name="Picture 10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331202"/>
            <a:ext cx="16256000" cy="819343"/>
          </a:xfrm>
          <a:prstGeom prst="rect">
            <a:avLst/>
          </a:prstGeom>
        </p:spPr>
      </p:pic>
      <p:pic>
        <p:nvPicPr>
          <p:cNvPr id="12" name="Picture 11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719" y="8595469"/>
            <a:ext cx="394669" cy="290809"/>
          </a:xfrm>
          <a:prstGeom prst="rect">
            <a:avLst/>
          </a:prstGeom>
        </p:spPr>
      </p:pic>
      <p:sp>
        <p:nvSpPr>
          <p:cNvPr id="13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199082" y="8497455"/>
            <a:ext cx="529132" cy="48683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40498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Col Key Point w/Subtitl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2881" y="768366"/>
            <a:ext cx="9475914" cy="1335973"/>
          </a:xfrm>
        </p:spPr>
        <p:txBody>
          <a:bodyPr anchor="t">
            <a:noAutofit/>
          </a:bodyPr>
          <a:lstStyle>
            <a:lvl1pPr>
              <a:defRPr sz="48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 smtClean="0"/>
              <a:t>This is a 3-column key point slide with subtitles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812882" y="3115733"/>
            <a:ext cx="4673339" cy="4419601"/>
          </a:xfrm>
        </p:spPr>
        <p:txBody>
          <a:bodyPr/>
          <a:lstStyle>
            <a:lvl1pPr>
              <a:spcBef>
                <a:spcPts val="1600"/>
              </a:spcBef>
              <a:defRPr baseline="0"/>
            </a:lvl1pPr>
            <a:lvl3pPr marL="2020047" indent="-457127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 smtClean="0"/>
              <a:t>Click to edit content. Keep in minimal on key point slides. Bullets are available for hierarchy.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5807945" y="3115733"/>
            <a:ext cx="4644000" cy="4419601"/>
          </a:xfrm>
        </p:spPr>
        <p:txBody>
          <a:bodyPr/>
          <a:lstStyle>
            <a:lvl1pPr>
              <a:spcBef>
                <a:spcPts val="1600"/>
              </a:spcBef>
              <a:defRPr baseline="0"/>
            </a:lvl1pPr>
            <a:lvl3pPr marL="2020047" indent="-457127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 smtClean="0"/>
              <a:t>Click to edit content. Keep in minimal on key point slides. Bullets are available for hierarchy.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10786183" y="3115733"/>
            <a:ext cx="4673448" cy="4419601"/>
          </a:xfrm>
        </p:spPr>
        <p:txBody>
          <a:bodyPr/>
          <a:lstStyle>
            <a:lvl1pPr>
              <a:spcBef>
                <a:spcPts val="1600"/>
              </a:spcBef>
              <a:defRPr baseline="0"/>
            </a:lvl1pPr>
            <a:lvl3pPr marL="2020047" indent="-457127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 smtClean="0"/>
              <a:t>Click to edit content. Keep in minimal on key point slides. Bullets are available for hierarchy.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812884" y="2405063"/>
            <a:ext cx="4673338" cy="710671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 smtClean="0"/>
              <a:t>Subtitle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5807945" y="2405063"/>
            <a:ext cx="4644000" cy="710671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 smtClean="0"/>
              <a:t>Subtitle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20" hasCustomPrompt="1"/>
          </p:nvPr>
        </p:nvSpPr>
        <p:spPr>
          <a:xfrm>
            <a:off x="10786183" y="2405063"/>
            <a:ext cx="4673338" cy="710671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 smtClean="0"/>
              <a:t>Subtitle</a:t>
            </a:r>
          </a:p>
        </p:txBody>
      </p:sp>
      <p:pic>
        <p:nvPicPr>
          <p:cNvPr id="15" name="Picture 14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331202"/>
            <a:ext cx="16256000" cy="819343"/>
          </a:xfrm>
          <a:prstGeom prst="rect">
            <a:avLst/>
          </a:prstGeom>
        </p:spPr>
      </p:pic>
      <p:pic>
        <p:nvPicPr>
          <p:cNvPr id="17" name="Picture 16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719" y="8595469"/>
            <a:ext cx="394669" cy="290809"/>
          </a:xfrm>
          <a:prstGeom prst="rect">
            <a:avLst/>
          </a:prstGeom>
        </p:spPr>
      </p:pic>
      <p:sp>
        <p:nvSpPr>
          <p:cNvPr id="18" name="Slide Number Placeholder 8"/>
          <p:cNvSpPr>
            <a:spLocks noGrp="1"/>
          </p:cNvSpPr>
          <p:nvPr>
            <p:ph type="sldNum" sz="quarter" idx="21"/>
          </p:nvPr>
        </p:nvSpPr>
        <p:spPr>
          <a:xfrm>
            <a:off x="199082" y="8497455"/>
            <a:ext cx="529132" cy="48683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33850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-Point Key Po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2881" y="768366"/>
            <a:ext cx="9475914" cy="1335973"/>
          </a:xfrm>
        </p:spPr>
        <p:txBody>
          <a:bodyPr anchor="t">
            <a:noAutofit/>
          </a:bodyPr>
          <a:lstStyle>
            <a:lvl1pPr>
              <a:defRPr sz="48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 smtClean="0"/>
              <a:t>This is a 6-column key point slide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812882" y="2404535"/>
            <a:ext cx="4673339" cy="2409137"/>
          </a:xfrm>
        </p:spPr>
        <p:txBody>
          <a:bodyPr/>
          <a:lstStyle>
            <a:lvl1pPr>
              <a:defRPr baseline="0"/>
            </a:lvl1pPr>
            <a:lvl3pPr marL="2020047" indent="-457127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 smtClean="0"/>
              <a:t>Click to edit content. Use this slide for very brief points about one subject.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5807945" y="2404535"/>
            <a:ext cx="4644000" cy="2409137"/>
          </a:xfrm>
        </p:spPr>
        <p:txBody>
          <a:bodyPr/>
          <a:lstStyle>
            <a:lvl1pPr>
              <a:defRPr baseline="0"/>
            </a:lvl1pPr>
            <a:lvl3pPr marL="2020047" indent="-457127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 smtClean="0"/>
              <a:t>Click to edit content. Use this slide for very brief points about one subject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10786183" y="2404535"/>
            <a:ext cx="4673448" cy="2409137"/>
          </a:xfrm>
        </p:spPr>
        <p:txBody>
          <a:bodyPr/>
          <a:lstStyle>
            <a:lvl1pPr>
              <a:defRPr baseline="0"/>
            </a:lvl1pPr>
            <a:lvl3pPr marL="2020047" indent="-457127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 smtClean="0"/>
              <a:t>Click to edit content. Use this slide for very brief points about one subject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812882" y="5130802"/>
            <a:ext cx="4673339" cy="2409137"/>
          </a:xfrm>
        </p:spPr>
        <p:txBody>
          <a:bodyPr/>
          <a:lstStyle>
            <a:lvl1pPr>
              <a:defRPr baseline="0"/>
            </a:lvl1pPr>
            <a:lvl3pPr marL="2020047" indent="-457127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 smtClean="0"/>
              <a:t>Click to edit content. Use this slide for very brief points about one subject.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5807945" y="5130802"/>
            <a:ext cx="4644000" cy="2409137"/>
          </a:xfrm>
        </p:spPr>
        <p:txBody>
          <a:bodyPr/>
          <a:lstStyle>
            <a:lvl1pPr>
              <a:defRPr baseline="0"/>
            </a:lvl1pPr>
            <a:lvl3pPr marL="2020047" indent="-457127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 smtClean="0"/>
              <a:t>Click to edit content. Use this slide for very brief points about one subject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0786183" y="5130802"/>
            <a:ext cx="4673448" cy="2409137"/>
          </a:xfrm>
        </p:spPr>
        <p:txBody>
          <a:bodyPr/>
          <a:lstStyle>
            <a:lvl1pPr>
              <a:defRPr baseline="0"/>
            </a:lvl1pPr>
            <a:lvl3pPr marL="2020047" indent="-457127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 smtClean="0"/>
              <a:t>Click to edit content. Use this slide for very brief points about one subject</a:t>
            </a:r>
          </a:p>
        </p:txBody>
      </p:sp>
      <p:pic>
        <p:nvPicPr>
          <p:cNvPr id="15" name="Picture 14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331202"/>
            <a:ext cx="16256000" cy="819343"/>
          </a:xfrm>
          <a:prstGeom prst="rect">
            <a:avLst/>
          </a:prstGeom>
        </p:spPr>
      </p:pic>
      <p:pic>
        <p:nvPicPr>
          <p:cNvPr id="17" name="Picture 16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719" y="8595469"/>
            <a:ext cx="394669" cy="290809"/>
          </a:xfrm>
          <a:prstGeom prst="rect">
            <a:avLst/>
          </a:prstGeom>
        </p:spPr>
      </p:pic>
      <p:sp>
        <p:nvSpPr>
          <p:cNvPr id="18" name="Slide Number Placeholder 8"/>
          <p:cNvSpPr>
            <a:spLocks noGrp="1"/>
          </p:cNvSpPr>
          <p:nvPr>
            <p:ph type="sldNum" sz="quarter" idx="21"/>
          </p:nvPr>
        </p:nvSpPr>
        <p:spPr>
          <a:xfrm>
            <a:off x="199082" y="8497455"/>
            <a:ext cx="529132" cy="48683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96416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-Point Key Point w/ Subtitl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2881" y="768366"/>
            <a:ext cx="9475914" cy="1335973"/>
          </a:xfrm>
        </p:spPr>
        <p:txBody>
          <a:bodyPr anchor="t">
            <a:noAutofit/>
          </a:bodyPr>
          <a:lstStyle>
            <a:lvl1pPr>
              <a:defRPr sz="48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 smtClean="0"/>
              <a:t>This is a 6-point key point slide with subtitles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812882" y="3115733"/>
            <a:ext cx="4673339" cy="1697939"/>
          </a:xfrm>
        </p:spPr>
        <p:txBody>
          <a:bodyPr/>
          <a:lstStyle>
            <a:lvl1pPr>
              <a:defRPr baseline="0"/>
            </a:lvl1pPr>
            <a:lvl3pPr marL="2020047" indent="-457127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 smtClean="0"/>
              <a:t>Click to edit content. Use this slide for very brief points about one subject.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5807945" y="3115733"/>
            <a:ext cx="4644000" cy="1697939"/>
          </a:xfrm>
        </p:spPr>
        <p:txBody>
          <a:bodyPr/>
          <a:lstStyle>
            <a:lvl1pPr>
              <a:defRPr baseline="0"/>
            </a:lvl1pPr>
            <a:lvl3pPr marL="2020047" indent="-457127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 smtClean="0"/>
              <a:t>Click to edit content. Use this slide for very brief points about one subject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10786183" y="3115733"/>
            <a:ext cx="4673448" cy="1697939"/>
          </a:xfrm>
        </p:spPr>
        <p:txBody>
          <a:bodyPr/>
          <a:lstStyle>
            <a:lvl1pPr>
              <a:defRPr baseline="0"/>
            </a:lvl1pPr>
            <a:lvl3pPr marL="2020047" indent="-457127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 smtClean="0"/>
              <a:t>Click to edit content. Use this slide for very brief points about one subject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812882" y="5858407"/>
            <a:ext cx="4673339" cy="1681532"/>
          </a:xfrm>
        </p:spPr>
        <p:txBody>
          <a:bodyPr/>
          <a:lstStyle>
            <a:lvl1pPr>
              <a:defRPr baseline="0"/>
            </a:lvl1pPr>
            <a:lvl3pPr marL="2020047" indent="-457127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 smtClean="0"/>
              <a:t>Click to edit content. Use this slide for very brief points about one subject.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5807945" y="5858407"/>
            <a:ext cx="4644000" cy="1681532"/>
          </a:xfrm>
        </p:spPr>
        <p:txBody>
          <a:bodyPr/>
          <a:lstStyle>
            <a:lvl1pPr>
              <a:defRPr baseline="0"/>
            </a:lvl1pPr>
            <a:lvl3pPr marL="2020047" indent="-457127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 smtClean="0"/>
              <a:t>Click to edit content. Use this slide for very brief points about one subject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0786183" y="5858407"/>
            <a:ext cx="4673448" cy="1681532"/>
          </a:xfrm>
        </p:spPr>
        <p:txBody>
          <a:bodyPr/>
          <a:lstStyle>
            <a:lvl1pPr>
              <a:defRPr baseline="0"/>
            </a:lvl1pPr>
            <a:lvl3pPr marL="2020047" indent="-457127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 smtClean="0"/>
              <a:t>Click to edit content. Use this slide for very brief points about one subject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812884" y="2405063"/>
            <a:ext cx="4673338" cy="710671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 smtClean="0"/>
              <a:t>Subtitle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5807945" y="2405063"/>
            <a:ext cx="4644000" cy="710671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 smtClean="0"/>
              <a:t>Subtitle</a:t>
            </a: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23" hasCustomPrompt="1"/>
          </p:nvPr>
        </p:nvSpPr>
        <p:spPr>
          <a:xfrm>
            <a:off x="10786183" y="2405063"/>
            <a:ext cx="4673338" cy="710671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 smtClean="0"/>
              <a:t>Subtitle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24" hasCustomPrompt="1"/>
          </p:nvPr>
        </p:nvSpPr>
        <p:spPr>
          <a:xfrm>
            <a:off x="812884" y="5147737"/>
            <a:ext cx="4673338" cy="710671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 smtClean="0"/>
              <a:t>Subtitle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25" hasCustomPrompt="1"/>
          </p:nvPr>
        </p:nvSpPr>
        <p:spPr>
          <a:xfrm>
            <a:off x="5807945" y="5147737"/>
            <a:ext cx="4644000" cy="710671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 smtClean="0"/>
              <a:t>Subtitle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26" hasCustomPrompt="1"/>
          </p:nvPr>
        </p:nvSpPr>
        <p:spPr>
          <a:xfrm>
            <a:off x="10786183" y="5147737"/>
            <a:ext cx="4673338" cy="710671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 smtClean="0"/>
              <a:t>Subtitle</a:t>
            </a:r>
          </a:p>
        </p:txBody>
      </p:sp>
      <p:pic>
        <p:nvPicPr>
          <p:cNvPr id="23" name="Picture 22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331202"/>
            <a:ext cx="16256000" cy="819343"/>
          </a:xfrm>
          <a:prstGeom prst="rect">
            <a:avLst/>
          </a:prstGeom>
        </p:spPr>
      </p:pic>
      <p:pic>
        <p:nvPicPr>
          <p:cNvPr id="24" name="Picture 23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719" y="8595469"/>
            <a:ext cx="394669" cy="290809"/>
          </a:xfrm>
          <a:prstGeom prst="rect">
            <a:avLst/>
          </a:prstGeom>
        </p:spPr>
      </p:pic>
      <p:sp>
        <p:nvSpPr>
          <p:cNvPr id="25" name="Slide Number Placeholder 8"/>
          <p:cNvSpPr>
            <a:spLocks noGrp="1"/>
          </p:cNvSpPr>
          <p:nvPr>
            <p:ph type="sldNum" sz="quarter" idx="27"/>
          </p:nvPr>
        </p:nvSpPr>
        <p:spPr>
          <a:xfrm>
            <a:off x="199082" y="8497455"/>
            <a:ext cx="529132" cy="48683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28197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Col Bulk Content w/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2881" y="768366"/>
            <a:ext cx="9475914" cy="1335973"/>
          </a:xfrm>
        </p:spPr>
        <p:txBody>
          <a:bodyPr anchor="t">
            <a:noAutofit/>
          </a:bodyPr>
          <a:lstStyle>
            <a:lvl1pPr>
              <a:defRPr sz="48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 smtClean="0"/>
              <a:t>This is a 1-column bulk content slide for long content.</a:t>
            </a:r>
            <a:endParaRPr 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812882" y="2404535"/>
            <a:ext cx="11615780" cy="5130800"/>
          </a:xfrm>
        </p:spPr>
        <p:txBody>
          <a:bodyPr/>
          <a:lstStyle>
            <a:lvl1pPr>
              <a:spcBef>
                <a:spcPts val="1704"/>
              </a:spcBef>
              <a:defRPr sz="2100" baseline="0"/>
            </a:lvl1pPr>
            <a:lvl2pPr>
              <a:defRPr sz="2100"/>
            </a:lvl2pPr>
            <a:lvl3pPr marL="2020047" indent="-457127">
              <a:buFont typeface="Arial"/>
              <a:buChar char="•"/>
              <a:defRPr sz="2100"/>
            </a:lvl3pPr>
            <a:lvl4pPr>
              <a:spcBef>
                <a:spcPts val="900"/>
              </a:spcBef>
              <a:defRPr sz="1600"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 smtClean="0"/>
              <a:t>Click to edit content. Use this slide only for presentations that are being sent our for ample reading – never when using this as supporting slides for a stand-up presentation. Bullets are available for hierarchy.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13104841" y="735010"/>
            <a:ext cx="2339869" cy="6800323"/>
          </a:xfrm>
        </p:spPr>
        <p:txBody>
          <a:bodyPr/>
          <a:lstStyle>
            <a:lvl1pPr>
              <a:spcBef>
                <a:spcPts val="1700"/>
              </a:spcBef>
              <a:defRPr sz="2100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 smtClean="0"/>
              <a:t>An optional annotation or extra information text box</a:t>
            </a:r>
            <a:endParaRPr lang="en-US" dirty="0"/>
          </a:p>
        </p:txBody>
      </p:sp>
      <p:pic>
        <p:nvPicPr>
          <p:cNvPr id="13" name="Picture 12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331202"/>
            <a:ext cx="16256000" cy="819343"/>
          </a:xfrm>
          <a:prstGeom prst="rect">
            <a:avLst/>
          </a:prstGeom>
        </p:spPr>
      </p:pic>
      <p:pic>
        <p:nvPicPr>
          <p:cNvPr id="14" name="Picture 13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719" y="8595469"/>
            <a:ext cx="394669" cy="290809"/>
          </a:xfrm>
          <a:prstGeom prst="rect">
            <a:avLst/>
          </a:prstGeom>
        </p:spPr>
      </p:pic>
      <p:sp>
        <p:nvSpPr>
          <p:cNvPr id="15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199082" y="8497455"/>
            <a:ext cx="529132" cy="48683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72366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Col Bulk Content, No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812882" y="660399"/>
            <a:ext cx="11615780" cy="6874936"/>
          </a:xfrm>
        </p:spPr>
        <p:txBody>
          <a:bodyPr/>
          <a:lstStyle>
            <a:lvl1pPr>
              <a:spcBef>
                <a:spcPts val="1704"/>
              </a:spcBef>
              <a:defRPr sz="2100" baseline="0"/>
            </a:lvl1pPr>
            <a:lvl2pPr>
              <a:defRPr sz="2100"/>
            </a:lvl2pPr>
            <a:lvl3pPr marL="2020047" indent="-457127">
              <a:buFont typeface="Arial"/>
              <a:buChar char="•"/>
              <a:defRPr sz="2100"/>
            </a:lvl3pPr>
            <a:lvl4pPr>
              <a:spcBef>
                <a:spcPts val="900"/>
              </a:spcBef>
              <a:defRPr sz="1600"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 smtClean="0"/>
              <a:t>This is a 1-column bulk content slide without a title. Click to edit content. Use this slide only for presentations that are being sent our for ample reading – never when using this as supporting slides for a stand-up presentation. Bullets are available for hierarchy.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13104841" y="735010"/>
            <a:ext cx="2339869" cy="6800323"/>
          </a:xfrm>
        </p:spPr>
        <p:txBody>
          <a:bodyPr/>
          <a:lstStyle>
            <a:lvl1pPr>
              <a:spcBef>
                <a:spcPts val="1700"/>
              </a:spcBef>
              <a:defRPr sz="2100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 smtClean="0"/>
              <a:t>An optional annotation or extra information text box</a:t>
            </a:r>
            <a:endParaRPr lang="en-US" dirty="0"/>
          </a:p>
        </p:txBody>
      </p:sp>
      <p:pic>
        <p:nvPicPr>
          <p:cNvPr id="14" name="Picture 13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331202"/>
            <a:ext cx="16256000" cy="819343"/>
          </a:xfrm>
          <a:prstGeom prst="rect">
            <a:avLst/>
          </a:prstGeom>
        </p:spPr>
      </p:pic>
      <p:pic>
        <p:nvPicPr>
          <p:cNvPr id="15" name="Picture 14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719" y="8595469"/>
            <a:ext cx="394669" cy="290809"/>
          </a:xfrm>
          <a:prstGeom prst="rect">
            <a:avLst/>
          </a:prstGeom>
        </p:spPr>
      </p:pic>
      <p:sp>
        <p:nvSpPr>
          <p:cNvPr id="16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199082" y="8497455"/>
            <a:ext cx="529132" cy="48683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714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Col Key Point w/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833461" y="2404535"/>
            <a:ext cx="12069714" cy="5281055"/>
          </a:xfrm>
        </p:spPr>
        <p:txBody>
          <a:bodyPr/>
          <a:lstStyle>
            <a:lvl1pPr>
              <a:spcBef>
                <a:spcPts val="1200"/>
              </a:spcBef>
              <a:defRPr baseline="0"/>
            </a:lvl1pPr>
            <a:lvl3pPr marL="1514807" indent="-342793">
              <a:buFont typeface="Arial"/>
              <a:buChar char="•"/>
              <a:defRPr/>
            </a:lvl3pPr>
            <a:lvl4pPr>
              <a:spcBef>
                <a:spcPts val="828"/>
              </a:spcBef>
              <a:defRPr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/>
              <a:t>Click to edit content. Keep in minimal on key point slides.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13253022" y="639761"/>
            <a:ext cx="2140240" cy="7045828"/>
          </a:xfrm>
        </p:spPr>
        <p:txBody>
          <a:bodyPr/>
          <a:lstStyle>
            <a:lvl1pPr>
              <a:spcBef>
                <a:spcPts val="1275"/>
              </a:spcBef>
              <a:defRPr sz="1575">
                <a:solidFill>
                  <a:srgbClr val="589278"/>
                </a:solidFill>
              </a:defRPr>
            </a:lvl1pPr>
          </a:lstStyle>
          <a:p>
            <a:pPr lvl="0"/>
            <a:r>
              <a:rPr lang="en-CA" dirty="0"/>
              <a:t>An optional annotation or extra information text box</a:t>
            </a:r>
            <a:endParaRPr lang="en-US" dirty="0"/>
          </a:p>
        </p:txBody>
      </p:sp>
      <p:pic>
        <p:nvPicPr>
          <p:cNvPr id="14" name="Picture 13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8497460"/>
            <a:ext cx="16256000" cy="653089"/>
          </a:xfrm>
          <a:prstGeom prst="rect">
            <a:avLst/>
          </a:prstGeom>
        </p:spPr>
      </p:pic>
      <p:sp>
        <p:nvSpPr>
          <p:cNvPr id="16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226539" y="8594359"/>
            <a:ext cx="606922" cy="429720"/>
          </a:xfrm>
        </p:spPr>
        <p:txBody>
          <a:bodyPr/>
          <a:lstStyle>
            <a:lvl1pPr>
              <a:defRPr sz="2107"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2757" y="8703844"/>
            <a:ext cx="422441" cy="230400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56124" y="651498"/>
            <a:ext cx="9598123" cy="1335973"/>
          </a:xfrm>
        </p:spPr>
        <p:txBody>
          <a:bodyPr anchor="t">
            <a:noAutofit/>
          </a:bodyPr>
          <a:lstStyle>
            <a:lvl1pPr>
              <a:defRPr sz="3600" b="1" baseline="0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This is a 1-column key point text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92779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 Bulk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2881" y="768366"/>
            <a:ext cx="9475914" cy="1335973"/>
          </a:xfrm>
        </p:spPr>
        <p:txBody>
          <a:bodyPr anchor="t">
            <a:noAutofit/>
          </a:bodyPr>
          <a:lstStyle>
            <a:lvl1pPr>
              <a:defRPr sz="48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 smtClean="0"/>
              <a:t>This is a 2-column bulk content slide for long content.</a:t>
            </a:r>
            <a:endParaRPr 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812883" y="3115733"/>
            <a:ext cx="7162458" cy="4419601"/>
          </a:xfrm>
        </p:spPr>
        <p:txBody>
          <a:bodyPr/>
          <a:lstStyle>
            <a:lvl1pPr>
              <a:spcBef>
                <a:spcPts val="1704"/>
              </a:spcBef>
              <a:defRPr sz="2100" baseline="0"/>
            </a:lvl1pPr>
            <a:lvl2pPr>
              <a:defRPr sz="2100"/>
            </a:lvl2pPr>
            <a:lvl3pPr marL="2020047" indent="-457127">
              <a:buFont typeface="Arial"/>
              <a:buChar char="•"/>
              <a:defRPr sz="2100"/>
            </a:lvl3pPr>
            <a:lvl4pPr>
              <a:spcBef>
                <a:spcPts val="900"/>
              </a:spcBef>
              <a:defRPr sz="1600"/>
            </a:lvl4pPr>
          </a:lstStyle>
          <a:p>
            <a:pPr lvl="0"/>
            <a:r>
              <a:rPr lang="en-CA" dirty="0" smtClean="0"/>
              <a:t>Click to edit content. Use this slide only for presentations that are being sent our for ample reading – never when using this as supporting slides for a stand-up presentation. Bullets are available for hierarchy.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8297170" y="3115733"/>
            <a:ext cx="7147539" cy="4419601"/>
          </a:xfrm>
        </p:spPr>
        <p:txBody>
          <a:bodyPr/>
          <a:lstStyle>
            <a:lvl1pPr>
              <a:spcBef>
                <a:spcPts val="1704"/>
              </a:spcBef>
              <a:defRPr sz="2100" baseline="0"/>
            </a:lvl1pPr>
            <a:lvl2pPr>
              <a:defRPr sz="2100"/>
            </a:lvl2pPr>
            <a:lvl3pPr marL="2020047" indent="-457127">
              <a:buFont typeface="Arial"/>
              <a:buChar char="•"/>
              <a:defRPr sz="2100"/>
            </a:lvl3pPr>
            <a:lvl4pPr>
              <a:spcBef>
                <a:spcPts val="900"/>
              </a:spcBef>
              <a:defRPr sz="1600"/>
            </a:lvl4pPr>
          </a:lstStyle>
          <a:p>
            <a:pPr lvl="0"/>
            <a:r>
              <a:rPr lang="en-CA" dirty="0" smtClean="0"/>
              <a:t>Click to edit content. Use this slide only for presentations that are being sent our for ample reading – never when using this as supporting slides for a stand-up presentation. Bullets are available for hierarchy.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812882" y="2405063"/>
            <a:ext cx="7162457" cy="710671"/>
          </a:xfrm>
        </p:spPr>
        <p:txBody>
          <a:bodyPr/>
          <a:lstStyle>
            <a:lvl1pPr>
              <a:defRPr sz="2100" b="1" baseline="0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 smtClean="0"/>
              <a:t>Bulk content columns always have subtitles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8297169" y="2405063"/>
            <a:ext cx="7147539" cy="710671"/>
          </a:xfrm>
        </p:spPr>
        <p:txBody>
          <a:bodyPr/>
          <a:lstStyle>
            <a:lvl1pPr>
              <a:defRPr sz="2100"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 smtClean="0"/>
              <a:t>Bulk content columns always have subtitles</a:t>
            </a:r>
          </a:p>
        </p:txBody>
      </p:sp>
      <p:pic>
        <p:nvPicPr>
          <p:cNvPr id="17" name="Picture 16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331202"/>
            <a:ext cx="16256000" cy="819343"/>
          </a:xfrm>
          <a:prstGeom prst="rect">
            <a:avLst/>
          </a:prstGeom>
        </p:spPr>
      </p:pic>
      <p:pic>
        <p:nvPicPr>
          <p:cNvPr id="18" name="Picture 17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719" y="8595469"/>
            <a:ext cx="394669" cy="290809"/>
          </a:xfrm>
          <a:prstGeom prst="rect">
            <a:avLst/>
          </a:prstGeom>
        </p:spPr>
      </p:pic>
      <p:sp>
        <p:nvSpPr>
          <p:cNvPr id="19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199082" y="8497455"/>
            <a:ext cx="529132" cy="48683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8378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Col Bulk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2881" y="768366"/>
            <a:ext cx="9475914" cy="1335973"/>
          </a:xfrm>
        </p:spPr>
        <p:txBody>
          <a:bodyPr anchor="t">
            <a:noAutofit/>
          </a:bodyPr>
          <a:lstStyle>
            <a:lvl1pPr>
              <a:defRPr sz="48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 smtClean="0"/>
              <a:t>This is a 3-column bulk content slide for long content.</a:t>
            </a:r>
            <a:endParaRPr 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812882" y="3115733"/>
            <a:ext cx="4673339" cy="4419601"/>
          </a:xfrm>
        </p:spPr>
        <p:txBody>
          <a:bodyPr/>
          <a:lstStyle>
            <a:lvl1pPr>
              <a:spcBef>
                <a:spcPts val="1704"/>
              </a:spcBef>
              <a:defRPr sz="2100" baseline="0"/>
            </a:lvl1pPr>
            <a:lvl2pPr>
              <a:defRPr sz="2100"/>
            </a:lvl2pPr>
            <a:lvl3pPr marL="2020047" indent="-457127">
              <a:buFont typeface="Arial"/>
              <a:buChar char="•"/>
              <a:defRPr sz="2100"/>
            </a:lvl3pPr>
            <a:lvl4pPr>
              <a:spcBef>
                <a:spcPts val="900"/>
              </a:spcBef>
              <a:defRPr sz="1600"/>
            </a:lvl4pPr>
          </a:lstStyle>
          <a:p>
            <a:pPr lvl="0"/>
            <a:r>
              <a:rPr lang="en-CA" dirty="0" smtClean="0"/>
              <a:t>Click to edit content. Use this slide only for presentations that are being sent our for ample reading – never when using this as supporting slides for a stand-up presentation. Bullets are available for hierarchy.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10786184" y="3115733"/>
            <a:ext cx="4658524" cy="4419601"/>
          </a:xfrm>
        </p:spPr>
        <p:txBody>
          <a:bodyPr/>
          <a:lstStyle>
            <a:lvl1pPr>
              <a:spcBef>
                <a:spcPts val="1704"/>
              </a:spcBef>
              <a:defRPr sz="2100" baseline="0"/>
            </a:lvl1pPr>
            <a:lvl2pPr>
              <a:defRPr sz="2100"/>
            </a:lvl2pPr>
            <a:lvl3pPr marL="2020047" indent="-457127">
              <a:buFont typeface="Arial"/>
              <a:buChar char="•"/>
              <a:defRPr sz="2100"/>
            </a:lvl3pPr>
            <a:lvl4pPr>
              <a:spcBef>
                <a:spcPts val="900"/>
              </a:spcBef>
              <a:defRPr sz="1600"/>
            </a:lvl4pPr>
          </a:lstStyle>
          <a:p>
            <a:pPr lvl="0"/>
            <a:r>
              <a:rPr lang="en-CA" dirty="0" smtClean="0"/>
              <a:t>Click to edit content. Use this slide only for presentations that are being sent our for ample reading – never when using this as supporting slides for a stand-up presentation. Bullets are available for hierarchy.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812884" y="2405063"/>
            <a:ext cx="4673338" cy="710671"/>
          </a:xfrm>
        </p:spPr>
        <p:txBody>
          <a:bodyPr/>
          <a:lstStyle>
            <a:lvl1pPr>
              <a:defRPr sz="2100" b="1" baseline="0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 smtClean="0"/>
              <a:t>Bulk content columns always have subtitles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10786183" y="2405063"/>
            <a:ext cx="4658524" cy="710671"/>
          </a:xfrm>
        </p:spPr>
        <p:txBody>
          <a:bodyPr/>
          <a:lstStyle>
            <a:lvl1pPr>
              <a:defRPr sz="2100"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 smtClean="0"/>
              <a:t>Bulk content columns always have subtitles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5807947" y="3115733"/>
            <a:ext cx="4643998" cy="4419601"/>
          </a:xfrm>
        </p:spPr>
        <p:txBody>
          <a:bodyPr/>
          <a:lstStyle>
            <a:lvl1pPr>
              <a:spcBef>
                <a:spcPts val="1704"/>
              </a:spcBef>
              <a:defRPr sz="2100" baseline="0"/>
            </a:lvl1pPr>
            <a:lvl2pPr>
              <a:defRPr sz="2100"/>
            </a:lvl2pPr>
            <a:lvl3pPr marL="2020047" indent="-457127">
              <a:buFont typeface="Arial"/>
              <a:buChar char="•"/>
              <a:defRPr sz="2100"/>
            </a:lvl3pPr>
            <a:lvl4pPr>
              <a:spcBef>
                <a:spcPts val="900"/>
              </a:spcBef>
              <a:defRPr sz="1600"/>
            </a:lvl4pPr>
          </a:lstStyle>
          <a:p>
            <a:pPr lvl="0"/>
            <a:r>
              <a:rPr lang="en-CA" dirty="0" smtClean="0"/>
              <a:t>Click to edit content. Use this slide only for presentations that are being sent our for ample reading – never when using this as supporting slides for a stand-up presentation. Bullets are available for hierarchy.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25" hasCustomPrompt="1"/>
          </p:nvPr>
        </p:nvSpPr>
        <p:spPr>
          <a:xfrm>
            <a:off x="5807946" y="2405063"/>
            <a:ext cx="4643998" cy="710671"/>
          </a:xfrm>
        </p:spPr>
        <p:txBody>
          <a:bodyPr/>
          <a:lstStyle>
            <a:lvl1pPr>
              <a:defRPr sz="2100"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 smtClean="0"/>
              <a:t>Bulk content columns always have subtitles</a:t>
            </a:r>
          </a:p>
        </p:txBody>
      </p:sp>
      <p:pic>
        <p:nvPicPr>
          <p:cNvPr id="19" name="Picture 18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331202"/>
            <a:ext cx="16256000" cy="819343"/>
          </a:xfrm>
          <a:prstGeom prst="rect">
            <a:avLst/>
          </a:prstGeom>
        </p:spPr>
      </p:pic>
      <p:pic>
        <p:nvPicPr>
          <p:cNvPr id="20" name="Picture 19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719" y="8595469"/>
            <a:ext cx="394669" cy="290809"/>
          </a:xfrm>
          <a:prstGeom prst="rect">
            <a:avLst/>
          </a:prstGeom>
        </p:spPr>
      </p:pic>
      <p:sp>
        <p:nvSpPr>
          <p:cNvPr id="21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199082" y="8497455"/>
            <a:ext cx="529132" cy="48683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26151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-Point Bulk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5"/>
          <p:cNvSpPr>
            <a:spLocks noGrp="1"/>
          </p:cNvSpPr>
          <p:nvPr>
            <p:ph type="body" sz="quarter" idx="30" hasCustomPrompt="1"/>
          </p:nvPr>
        </p:nvSpPr>
        <p:spPr>
          <a:xfrm>
            <a:off x="812882" y="5858405"/>
            <a:ext cx="4673339" cy="1697939"/>
          </a:xfrm>
        </p:spPr>
        <p:txBody>
          <a:bodyPr/>
          <a:lstStyle>
            <a:lvl1pPr>
              <a:spcBef>
                <a:spcPts val="1704"/>
              </a:spcBef>
              <a:defRPr sz="2100" baseline="0"/>
            </a:lvl1pPr>
            <a:lvl2pPr>
              <a:defRPr sz="2100"/>
            </a:lvl2pPr>
            <a:lvl3pPr marL="2020047" indent="-457127">
              <a:buFont typeface="Arial"/>
              <a:buChar char="•"/>
              <a:defRPr sz="2100"/>
            </a:lvl3pPr>
            <a:lvl4pPr>
              <a:spcBef>
                <a:spcPts val="900"/>
              </a:spcBef>
              <a:defRPr sz="1600"/>
            </a:lvl4pPr>
          </a:lstStyle>
          <a:p>
            <a:pPr lvl="0"/>
            <a:r>
              <a:rPr lang="en-CA" dirty="0" smtClean="0"/>
              <a:t>Click to edit content. Use this slide only for presentations that are being sent out for ample reading – never when using this as supporting slides for a stand-up presentation. </a:t>
            </a:r>
          </a:p>
        </p:txBody>
      </p:sp>
      <p:sp>
        <p:nvSpPr>
          <p:cNvPr id="28" name="Text Placeholder 5"/>
          <p:cNvSpPr>
            <a:spLocks noGrp="1"/>
          </p:cNvSpPr>
          <p:nvPr>
            <p:ph type="body" sz="quarter" idx="31" hasCustomPrompt="1"/>
          </p:nvPr>
        </p:nvSpPr>
        <p:spPr>
          <a:xfrm>
            <a:off x="10786184" y="5858405"/>
            <a:ext cx="4658524" cy="1697939"/>
          </a:xfrm>
        </p:spPr>
        <p:txBody>
          <a:bodyPr/>
          <a:lstStyle>
            <a:lvl1pPr>
              <a:spcBef>
                <a:spcPts val="1704"/>
              </a:spcBef>
              <a:defRPr sz="2100" baseline="0"/>
            </a:lvl1pPr>
            <a:lvl2pPr>
              <a:defRPr sz="2100"/>
            </a:lvl2pPr>
            <a:lvl3pPr marL="2020047" indent="-457127">
              <a:buFont typeface="Arial"/>
              <a:buChar char="•"/>
              <a:defRPr sz="2100"/>
            </a:lvl3pPr>
            <a:lvl4pPr>
              <a:spcBef>
                <a:spcPts val="900"/>
              </a:spcBef>
              <a:defRPr sz="1600"/>
            </a:lvl4pPr>
          </a:lstStyle>
          <a:p>
            <a:pPr lvl="0"/>
            <a:r>
              <a:rPr lang="en-CA" dirty="0" smtClean="0"/>
              <a:t>Click to edit content. Use this slide only for presentations that are being sent out for ample reading – never when using this as supporting slides for a stand-up presentation. 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2" hasCustomPrompt="1"/>
          </p:nvPr>
        </p:nvSpPr>
        <p:spPr>
          <a:xfrm>
            <a:off x="812884" y="5147737"/>
            <a:ext cx="4673338" cy="710671"/>
          </a:xfrm>
        </p:spPr>
        <p:txBody>
          <a:bodyPr/>
          <a:lstStyle>
            <a:lvl1pPr>
              <a:defRPr sz="2100" b="1" baseline="0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 smtClean="0"/>
              <a:t>Bulk content columns always have subtitles</a:t>
            </a:r>
          </a:p>
        </p:txBody>
      </p:sp>
      <p:sp>
        <p:nvSpPr>
          <p:cNvPr id="30" name="Text Placeholder 6"/>
          <p:cNvSpPr>
            <a:spLocks noGrp="1"/>
          </p:cNvSpPr>
          <p:nvPr>
            <p:ph type="body" sz="quarter" idx="33" hasCustomPrompt="1"/>
          </p:nvPr>
        </p:nvSpPr>
        <p:spPr>
          <a:xfrm>
            <a:off x="10786183" y="5147737"/>
            <a:ext cx="4658524" cy="710671"/>
          </a:xfrm>
        </p:spPr>
        <p:txBody>
          <a:bodyPr/>
          <a:lstStyle>
            <a:lvl1pPr>
              <a:defRPr sz="2100"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 smtClean="0"/>
              <a:t>Bulk content columns always have subtitles</a:t>
            </a:r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34" hasCustomPrompt="1"/>
          </p:nvPr>
        </p:nvSpPr>
        <p:spPr>
          <a:xfrm>
            <a:off x="5807947" y="5858405"/>
            <a:ext cx="4643998" cy="1697939"/>
          </a:xfrm>
        </p:spPr>
        <p:txBody>
          <a:bodyPr/>
          <a:lstStyle>
            <a:lvl1pPr>
              <a:spcBef>
                <a:spcPts val="1704"/>
              </a:spcBef>
              <a:defRPr sz="2100" baseline="0"/>
            </a:lvl1pPr>
            <a:lvl2pPr>
              <a:defRPr sz="2100"/>
            </a:lvl2pPr>
            <a:lvl3pPr marL="2020047" indent="-457127">
              <a:buFont typeface="Arial"/>
              <a:buChar char="•"/>
              <a:defRPr sz="2100"/>
            </a:lvl3pPr>
            <a:lvl4pPr>
              <a:spcBef>
                <a:spcPts val="900"/>
              </a:spcBef>
              <a:defRPr sz="1600"/>
            </a:lvl4pPr>
          </a:lstStyle>
          <a:p>
            <a:pPr lvl="0"/>
            <a:r>
              <a:rPr lang="en-CA" dirty="0" smtClean="0"/>
              <a:t>Click to edit content. Use this slide only for presentations that are being sent out for ample reading – never when using this as supporting slides for a stand-up presentation. </a:t>
            </a:r>
          </a:p>
        </p:txBody>
      </p:sp>
      <p:sp>
        <p:nvSpPr>
          <p:cNvPr id="32" name="Text Placeholder 6"/>
          <p:cNvSpPr>
            <a:spLocks noGrp="1"/>
          </p:cNvSpPr>
          <p:nvPr>
            <p:ph type="body" sz="quarter" idx="35" hasCustomPrompt="1"/>
          </p:nvPr>
        </p:nvSpPr>
        <p:spPr>
          <a:xfrm>
            <a:off x="5807946" y="5147737"/>
            <a:ext cx="4643998" cy="710671"/>
          </a:xfrm>
        </p:spPr>
        <p:txBody>
          <a:bodyPr/>
          <a:lstStyle>
            <a:lvl1pPr>
              <a:defRPr sz="2100"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 smtClean="0"/>
              <a:t>Bulk content columns always have subtitles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2881" y="768366"/>
            <a:ext cx="9475914" cy="1335973"/>
          </a:xfrm>
        </p:spPr>
        <p:txBody>
          <a:bodyPr anchor="t">
            <a:noAutofit/>
          </a:bodyPr>
          <a:lstStyle>
            <a:lvl1pPr>
              <a:defRPr sz="48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 smtClean="0"/>
              <a:t>This is a 6-point bulk content slide for long content.</a:t>
            </a:r>
            <a:endParaRPr 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812882" y="3115733"/>
            <a:ext cx="4673339" cy="1697939"/>
          </a:xfrm>
        </p:spPr>
        <p:txBody>
          <a:bodyPr/>
          <a:lstStyle>
            <a:lvl1pPr>
              <a:spcBef>
                <a:spcPts val="1704"/>
              </a:spcBef>
              <a:defRPr sz="2100" baseline="0"/>
            </a:lvl1pPr>
            <a:lvl2pPr>
              <a:defRPr sz="2100"/>
            </a:lvl2pPr>
            <a:lvl3pPr marL="2020047" indent="-457127">
              <a:buFont typeface="Arial"/>
              <a:buChar char="•"/>
              <a:defRPr sz="2100"/>
            </a:lvl3pPr>
            <a:lvl4pPr>
              <a:spcBef>
                <a:spcPts val="900"/>
              </a:spcBef>
              <a:defRPr sz="1600"/>
            </a:lvl4pPr>
          </a:lstStyle>
          <a:p>
            <a:pPr lvl="0"/>
            <a:r>
              <a:rPr lang="en-CA" dirty="0" smtClean="0"/>
              <a:t>Click to edit content. Use this slide only for presentations that are being sent out for ample reading – never when using this as supporting slides for a stand-up presentation. 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10786184" y="3115733"/>
            <a:ext cx="4658524" cy="1697939"/>
          </a:xfrm>
        </p:spPr>
        <p:txBody>
          <a:bodyPr/>
          <a:lstStyle>
            <a:lvl1pPr>
              <a:spcBef>
                <a:spcPts val="1704"/>
              </a:spcBef>
              <a:defRPr sz="2100" baseline="0"/>
            </a:lvl1pPr>
            <a:lvl2pPr>
              <a:defRPr sz="2100"/>
            </a:lvl2pPr>
            <a:lvl3pPr marL="2020047" indent="-457127">
              <a:buFont typeface="Arial"/>
              <a:buChar char="•"/>
              <a:defRPr sz="2100"/>
            </a:lvl3pPr>
            <a:lvl4pPr>
              <a:spcBef>
                <a:spcPts val="900"/>
              </a:spcBef>
              <a:defRPr sz="1600"/>
            </a:lvl4pPr>
          </a:lstStyle>
          <a:p>
            <a:pPr lvl="0"/>
            <a:r>
              <a:rPr lang="en-CA" dirty="0" smtClean="0"/>
              <a:t>Click to edit content. Use this slide only for presentations that are being sent out for ample reading – never when using this as supporting slides for a stand-up presentation. 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812884" y="2405063"/>
            <a:ext cx="4673338" cy="710671"/>
          </a:xfrm>
        </p:spPr>
        <p:txBody>
          <a:bodyPr/>
          <a:lstStyle>
            <a:lvl1pPr>
              <a:defRPr sz="2100" b="1" baseline="0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 smtClean="0"/>
              <a:t>Bulk content columns always have subtitles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10786183" y="2405063"/>
            <a:ext cx="4658524" cy="710671"/>
          </a:xfrm>
        </p:spPr>
        <p:txBody>
          <a:bodyPr/>
          <a:lstStyle>
            <a:lvl1pPr>
              <a:defRPr sz="2100"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 smtClean="0"/>
              <a:t>Bulk content columns always have subtitles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5807947" y="3115733"/>
            <a:ext cx="4643998" cy="1697939"/>
          </a:xfrm>
        </p:spPr>
        <p:txBody>
          <a:bodyPr/>
          <a:lstStyle>
            <a:lvl1pPr>
              <a:spcBef>
                <a:spcPts val="1704"/>
              </a:spcBef>
              <a:defRPr sz="2100" baseline="0"/>
            </a:lvl1pPr>
            <a:lvl2pPr>
              <a:defRPr sz="2100"/>
            </a:lvl2pPr>
            <a:lvl3pPr marL="2020047" indent="-457127">
              <a:buFont typeface="Arial"/>
              <a:buChar char="•"/>
              <a:defRPr sz="2100"/>
            </a:lvl3pPr>
            <a:lvl4pPr>
              <a:spcBef>
                <a:spcPts val="900"/>
              </a:spcBef>
              <a:defRPr sz="1600"/>
            </a:lvl4pPr>
          </a:lstStyle>
          <a:p>
            <a:pPr lvl="0"/>
            <a:r>
              <a:rPr lang="en-CA" dirty="0" smtClean="0"/>
              <a:t>Click to edit content. Use this slide only for presentations that are being sent out for ample reading – never when using this as supporting slides for a stand-up presentation. 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25" hasCustomPrompt="1"/>
          </p:nvPr>
        </p:nvSpPr>
        <p:spPr>
          <a:xfrm>
            <a:off x="5807946" y="2405063"/>
            <a:ext cx="4643998" cy="710671"/>
          </a:xfrm>
        </p:spPr>
        <p:txBody>
          <a:bodyPr/>
          <a:lstStyle>
            <a:lvl1pPr>
              <a:defRPr sz="2100"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 smtClean="0"/>
              <a:t>Bulk content columns always have subtitles</a:t>
            </a:r>
          </a:p>
        </p:txBody>
      </p:sp>
      <p:pic>
        <p:nvPicPr>
          <p:cNvPr id="33" name="Picture 32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331202"/>
            <a:ext cx="16256000" cy="819343"/>
          </a:xfrm>
          <a:prstGeom prst="rect">
            <a:avLst/>
          </a:prstGeom>
        </p:spPr>
      </p:pic>
      <p:pic>
        <p:nvPicPr>
          <p:cNvPr id="34" name="Picture 33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719" y="8595469"/>
            <a:ext cx="394669" cy="290809"/>
          </a:xfrm>
          <a:prstGeom prst="rect">
            <a:avLst/>
          </a:prstGeom>
        </p:spPr>
      </p:pic>
      <p:sp>
        <p:nvSpPr>
          <p:cNvPr id="35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199082" y="8497455"/>
            <a:ext cx="529132" cy="48683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39770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Numbers Lar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812882" y="3860800"/>
            <a:ext cx="4673339" cy="3679139"/>
          </a:xfrm>
        </p:spPr>
        <p:txBody>
          <a:bodyPr/>
          <a:lstStyle>
            <a:lvl1pPr>
              <a:defRPr baseline="0"/>
            </a:lvl1pPr>
            <a:lvl3pPr marL="2020047" indent="-457127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 smtClean="0"/>
              <a:t>Click to edit content. Use this slide for very brief points about the figure above.</a:t>
            </a: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5807945" y="3860800"/>
            <a:ext cx="4644000" cy="3679139"/>
          </a:xfrm>
        </p:spPr>
        <p:txBody>
          <a:bodyPr/>
          <a:lstStyle>
            <a:lvl1pPr>
              <a:defRPr baseline="0"/>
            </a:lvl1pPr>
            <a:lvl3pPr marL="2020047" indent="-457127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 smtClean="0"/>
              <a:t>Click to edit content. Use this slide for very brief points about the figure above.</a:t>
            </a:r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10786183" y="3860800"/>
            <a:ext cx="4673448" cy="3679139"/>
          </a:xfrm>
        </p:spPr>
        <p:txBody>
          <a:bodyPr/>
          <a:lstStyle>
            <a:lvl1pPr>
              <a:spcBef>
                <a:spcPts val="1600"/>
              </a:spcBef>
              <a:defRPr baseline="0"/>
            </a:lvl1pPr>
            <a:lvl3pPr marL="2020047" indent="-457127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 smtClean="0"/>
              <a:t>Click to edit content. Use this slide for very brief points about one the figure above.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812882" y="2475442"/>
            <a:ext cx="4673340" cy="1226329"/>
          </a:xfrm>
        </p:spPr>
        <p:txBody>
          <a:bodyPr anchor="b"/>
          <a:lstStyle>
            <a:lvl1pPr>
              <a:lnSpc>
                <a:spcPct val="80000"/>
              </a:lnSpc>
              <a:defRPr sz="11198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 smtClean="0"/>
              <a:t>##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20" hasCustomPrompt="1"/>
          </p:nvPr>
        </p:nvSpPr>
        <p:spPr>
          <a:xfrm>
            <a:off x="5807947" y="2475442"/>
            <a:ext cx="4643999" cy="1226329"/>
          </a:xfrm>
        </p:spPr>
        <p:txBody>
          <a:bodyPr anchor="b"/>
          <a:lstStyle>
            <a:lvl1pPr>
              <a:lnSpc>
                <a:spcPct val="80000"/>
              </a:lnSpc>
              <a:defRPr sz="11198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 smtClean="0"/>
              <a:t>##%</a:t>
            </a:r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10786183" y="2475442"/>
            <a:ext cx="4673448" cy="1226329"/>
          </a:xfrm>
        </p:spPr>
        <p:txBody>
          <a:bodyPr anchor="b"/>
          <a:lstStyle>
            <a:lvl1pPr>
              <a:lnSpc>
                <a:spcPct val="80000"/>
              </a:lnSpc>
              <a:defRPr sz="11198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 smtClean="0"/>
              <a:t>#,###</a:t>
            </a:r>
          </a:p>
        </p:txBody>
      </p:sp>
      <p:sp>
        <p:nvSpPr>
          <p:cNvPr id="28" name="Title 1"/>
          <p:cNvSpPr>
            <a:spLocks noGrp="1"/>
          </p:cNvSpPr>
          <p:nvPr>
            <p:ph type="title" hasCustomPrompt="1"/>
          </p:nvPr>
        </p:nvSpPr>
        <p:spPr>
          <a:xfrm>
            <a:off x="812881" y="768366"/>
            <a:ext cx="9475914" cy="1335973"/>
          </a:xfrm>
        </p:spPr>
        <p:txBody>
          <a:bodyPr anchor="t">
            <a:noAutofit/>
          </a:bodyPr>
          <a:lstStyle>
            <a:lvl1pPr>
              <a:defRPr sz="48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 smtClean="0"/>
              <a:t>This is a key numbers slide for short numbers.</a:t>
            </a:r>
            <a:endParaRPr lang="en-US" dirty="0"/>
          </a:p>
        </p:txBody>
      </p:sp>
      <p:pic>
        <p:nvPicPr>
          <p:cNvPr id="33" name="Picture 32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331202"/>
            <a:ext cx="16256000" cy="819343"/>
          </a:xfrm>
          <a:prstGeom prst="rect">
            <a:avLst/>
          </a:prstGeom>
        </p:spPr>
      </p:pic>
      <p:pic>
        <p:nvPicPr>
          <p:cNvPr id="34" name="Picture 33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719" y="8595469"/>
            <a:ext cx="394669" cy="290809"/>
          </a:xfrm>
          <a:prstGeom prst="rect">
            <a:avLst/>
          </a:prstGeom>
        </p:spPr>
      </p:pic>
      <p:sp>
        <p:nvSpPr>
          <p:cNvPr id="35" name="Slide Number Placeholder 8"/>
          <p:cNvSpPr>
            <a:spLocks noGrp="1"/>
          </p:cNvSpPr>
          <p:nvPr>
            <p:ph type="sldNum" sz="quarter" idx="24"/>
          </p:nvPr>
        </p:nvSpPr>
        <p:spPr>
          <a:xfrm>
            <a:off x="199082" y="8497455"/>
            <a:ext cx="529132" cy="48683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51669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Numbers Mediu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812882" y="3701770"/>
            <a:ext cx="4673339" cy="3838169"/>
          </a:xfrm>
        </p:spPr>
        <p:txBody>
          <a:bodyPr/>
          <a:lstStyle>
            <a:lvl1pPr>
              <a:defRPr baseline="0"/>
            </a:lvl1pPr>
            <a:lvl3pPr marL="2020047" indent="-457127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 smtClean="0"/>
              <a:t>Click to edit content. Use this slide for very brief points about the figure above.</a:t>
            </a: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5807945" y="3701770"/>
            <a:ext cx="4644000" cy="3838169"/>
          </a:xfrm>
        </p:spPr>
        <p:txBody>
          <a:bodyPr/>
          <a:lstStyle>
            <a:lvl1pPr>
              <a:defRPr baseline="0"/>
            </a:lvl1pPr>
            <a:lvl3pPr marL="2020047" indent="-457127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 smtClean="0"/>
              <a:t>Click to edit content. Use this slide for very brief points about the figure above.</a:t>
            </a:r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10786183" y="3701770"/>
            <a:ext cx="4673448" cy="3838169"/>
          </a:xfrm>
        </p:spPr>
        <p:txBody>
          <a:bodyPr/>
          <a:lstStyle>
            <a:lvl1pPr>
              <a:spcBef>
                <a:spcPts val="1600"/>
              </a:spcBef>
              <a:defRPr baseline="0"/>
            </a:lvl1pPr>
            <a:lvl3pPr marL="2020047" indent="-457127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 smtClean="0"/>
              <a:t>Click to edit content. Use this slide for very brief points about one the figure above.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812882" y="2441576"/>
            <a:ext cx="4673340" cy="1260195"/>
          </a:xfrm>
        </p:spPr>
        <p:txBody>
          <a:bodyPr anchor="t"/>
          <a:lstStyle>
            <a:lvl1pPr>
              <a:lnSpc>
                <a:spcPct val="80000"/>
              </a:lnSpc>
              <a:defRPr sz="7198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 smtClean="0"/>
              <a:t>$##,###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20" hasCustomPrompt="1"/>
          </p:nvPr>
        </p:nvSpPr>
        <p:spPr>
          <a:xfrm>
            <a:off x="5807947" y="2475442"/>
            <a:ext cx="4643999" cy="1226329"/>
          </a:xfrm>
        </p:spPr>
        <p:txBody>
          <a:bodyPr anchor="t"/>
          <a:lstStyle>
            <a:lvl1pPr>
              <a:lnSpc>
                <a:spcPct val="80000"/>
              </a:lnSpc>
              <a:defRPr sz="7198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 smtClean="0"/>
              <a:t>#,####%</a:t>
            </a:r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10786183" y="2475442"/>
            <a:ext cx="4673448" cy="1226329"/>
          </a:xfrm>
        </p:spPr>
        <p:txBody>
          <a:bodyPr anchor="t"/>
          <a:lstStyle>
            <a:lvl1pPr>
              <a:lnSpc>
                <a:spcPct val="80000"/>
              </a:lnSpc>
              <a:defRPr sz="7198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 smtClean="0"/>
              <a:t>#,###,####</a:t>
            </a:r>
          </a:p>
        </p:txBody>
      </p:sp>
      <p:sp>
        <p:nvSpPr>
          <p:cNvPr id="28" name="Title 1"/>
          <p:cNvSpPr>
            <a:spLocks noGrp="1"/>
          </p:cNvSpPr>
          <p:nvPr>
            <p:ph type="title" hasCustomPrompt="1"/>
          </p:nvPr>
        </p:nvSpPr>
        <p:spPr>
          <a:xfrm>
            <a:off x="812881" y="768366"/>
            <a:ext cx="9475914" cy="1335973"/>
          </a:xfrm>
        </p:spPr>
        <p:txBody>
          <a:bodyPr anchor="t">
            <a:noAutofit/>
          </a:bodyPr>
          <a:lstStyle>
            <a:lvl1pPr>
              <a:defRPr sz="48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 smtClean="0"/>
              <a:t>This is a key numbers slide for long numbers.</a:t>
            </a:r>
            <a:endParaRPr lang="en-US" dirty="0"/>
          </a:p>
        </p:txBody>
      </p:sp>
      <p:pic>
        <p:nvPicPr>
          <p:cNvPr id="15" name="Picture 14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331202"/>
            <a:ext cx="16256000" cy="819343"/>
          </a:xfrm>
          <a:prstGeom prst="rect">
            <a:avLst/>
          </a:prstGeom>
        </p:spPr>
      </p:pic>
      <p:pic>
        <p:nvPicPr>
          <p:cNvPr id="16" name="Picture 15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719" y="8595469"/>
            <a:ext cx="394669" cy="290809"/>
          </a:xfrm>
          <a:prstGeom prst="rect">
            <a:avLst/>
          </a:prstGeom>
        </p:spPr>
      </p:pic>
      <p:sp>
        <p:nvSpPr>
          <p:cNvPr id="17" name="Slide Number Placeholder 8"/>
          <p:cNvSpPr>
            <a:spLocks noGrp="1"/>
          </p:cNvSpPr>
          <p:nvPr>
            <p:ph type="sldNum" sz="quarter" idx="24"/>
          </p:nvPr>
        </p:nvSpPr>
        <p:spPr>
          <a:xfrm>
            <a:off x="199082" y="8497455"/>
            <a:ext cx="529132" cy="48683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77966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Points with Icon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812882" y="4538134"/>
            <a:ext cx="4673339" cy="3001805"/>
          </a:xfrm>
        </p:spPr>
        <p:txBody>
          <a:bodyPr/>
          <a:lstStyle>
            <a:lvl1pPr>
              <a:defRPr baseline="0"/>
            </a:lvl1pPr>
            <a:lvl3pPr marL="2020047" indent="-457127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 smtClean="0"/>
              <a:t>Click to edit content. Use this slide for a brief point, illustrated by the icon above.</a:t>
            </a: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5807945" y="4538134"/>
            <a:ext cx="4644000" cy="3001805"/>
          </a:xfrm>
        </p:spPr>
        <p:txBody>
          <a:bodyPr/>
          <a:lstStyle>
            <a:lvl1pPr>
              <a:defRPr baseline="0"/>
            </a:lvl1pPr>
            <a:lvl3pPr marL="2020047" indent="-457127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 smtClean="0"/>
              <a:t>Click to edit content. Use this slide for a brief point, illustrated by the icon above.</a:t>
            </a:r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10786183" y="4538134"/>
            <a:ext cx="4673448" cy="3001805"/>
          </a:xfrm>
        </p:spPr>
        <p:txBody>
          <a:bodyPr/>
          <a:lstStyle>
            <a:lvl1pPr>
              <a:spcBef>
                <a:spcPts val="1600"/>
              </a:spcBef>
              <a:defRPr baseline="0"/>
            </a:lvl1pPr>
            <a:lvl3pPr marL="2020047" indent="-457127">
              <a:buFont typeface="Arial"/>
              <a:buChar char="•"/>
              <a:defRPr/>
            </a:lvl3pPr>
            <a:lvl4pPr>
              <a:spcBef>
                <a:spcPts val="1104"/>
              </a:spcBef>
              <a:defRPr/>
            </a:lvl4pPr>
          </a:lstStyle>
          <a:p>
            <a:pPr lvl="0"/>
            <a:r>
              <a:rPr lang="en-CA" dirty="0" smtClean="0"/>
              <a:t>Click to edit content. Use this slide for a brief point, illustrated by the icon above.</a:t>
            </a:r>
          </a:p>
        </p:txBody>
      </p:sp>
      <p:sp>
        <p:nvSpPr>
          <p:cNvPr id="28" name="Title 1"/>
          <p:cNvSpPr>
            <a:spLocks noGrp="1"/>
          </p:cNvSpPr>
          <p:nvPr>
            <p:ph type="title" hasCustomPrompt="1"/>
          </p:nvPr>
        </p:nvSpPr>
        <p:spPr>
          <a:xfrm>
            <a:off x="812881" y="768366"/>
            <a:ext cx="9475914" cy="1335973"/>
          </a:xfrm>
        </p:spPr>
        <p:txBody>
          <a:bodyPr anchor="t">
            <a:noAutofit/>
          </a:bodyPr>
          <a:lstStyle>
            <a:lvl1pPr>
              <a:defRPr sz="4800" b="1" baseline="0">
                <a:solidFill>
                  <a:schemeClr val="accent1"/>
                </a:solidFill>
              </a:defRPr>
            </a:lvl1pPr>
          </a:lstStyle>
          <a:p>
            <a:r>
              <a:rPr lang="en-CA" dirty="0" smtClean="0"/>
              <a:t>This is a key point slide with icons to illustrate points.</a:t>
            </a:r>
            <a:endParaRPr lang="en-US" dirty="0"/>
          </a:p>
        </p:txBody>
      </p:sp>
      <p:sp>
        <p:nvSpPr>
          <p:cNvPr id="12" name="Oval 11"/>
          <p:cNvSpPr/>
          <p:nvPr userDrawn="1"/>
        </p:nvSpPr>
        <p:spPr>
          <a:xfrm>
            <a:off x="728136" y="2454807"/>
            <a:ext cx="1755775" cy="17557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Picture Placeholder 3"/>
          <p:cNvSpPr>
            <a:spLocks noGrp="1" noChangeAspect="1"/>
          </p:cNvSpPr>
          <p:nvPr>
            <p:ph type="pic" sz="quarter" idx="26" hasCustomPrompt="1"/>
          </p:nvPr>
        </p:nvSpPr>
        <p:spPr>
          <a:xfrm>
            <a:off x="1173632" y="2900693"/>
            <a:ext cx="864783" cy="86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Icon</a:t>
            </a:r>
            <a:endParaRPr lang="en-US" dirty="0"/>
          </a:p>
        </p:txBody>
      </p:sp>
      <p:sp>
        <p:nvSpPr>
          <p:cNvPr id="14" name="Oval 13"/>
          <p:cNvSpPr/>
          <p:nvPr userDrawn="1"/>
        </p:nvSpPr>
        <p:spPr>
          <a:xfrm>
            <a:off x="5723281" y="2454807"/>
            <a:ext cx="1755775" cy="17557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Picture Placeholder 3"/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6168776" y="2900693"/>
            <a:ext cx="864782" cy="86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Icon</a:t>
            </a:r>
            <a:endParaRPr lang="en-US" dirty="0"/>
          </a:p>
        </p:txBody>
      </p:sp>
      <p:sp>
        <p:nvSpPr>
          <p:cNvPr id="16" name="Oval 15"/>
          <p:cNvSpPr/>
          <p:nvPr userDrawn="1"/>
        </p:nvSpPr>
        <p:spPr>
          <a:xfrm>
            <a:off x="10701520" y="2454807"/>
            <a:ext cx="1755775" cy="17557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Picture Placeholder 3"/>
          <p:cNvSpPr>
            <a:spLocks noGrp="1" noChangeAspect="1"/>
          </p:cNvSpPr>
          <p:nvPr>
            <p:ph type="pic" sz="quarter" idx="28" hasCustomPrompt="1"/>
          </p:nvPr>
        </p:nvSpPr>
        <p:spPr>
          <a:xfrm>
            <a:off x="11147406" y="2900693"/>
            <a:ext cx="864000" cy="86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Icon</a:t>
            </a:r>
            <a:endParaRPr lang="en-US" dirty="0"/>
          </a:p>
        </p:txBody>
      </p:sp>
      <p:pic>
        <p:nvPicPr>
          <p:cNvPr id="18" name="Picture 17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331202"/>
            <a:ext cx="16256000" cy="819343"/>
          </a:xfrm>
          <a:prstGeom prst="rect">
            <a:avLst/>
          </a:prstGeom>
        </p:spPr>
      </p:pic>
      <p:pic>
        <p:nvPicPr>
          <p:cNvPr id="19" name="Picture 18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719" y="8595469"/>
            <a:ext cx="394669" cy="290809"/>
          </a:xfrm>
          <a:prstGeom prst="rect">
            <a:avLst/>
          </a:prstGeom>
        </p:spPr>
      </p:pic>
      <p:sp>
        <p:nvSpPr>
          <p:cNvPr id="20" name="Slide Number Placeholder 8"/>
          <p:cNvSpPr>
            <a:spLocks noGrp="1"/>
          </p:cNvSpPr>
          <p:nvPr>
            <p:ph type="sldNum" sz="quarter" idx="29"/>
          </p:nvPr>
        </p:nvSpPr>
        <p:spPr>
          <a:xfrm>
            <a:off x="199082" y="8497455"/>
            <a:ext cx="529132" cy="48683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76363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woosh-85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63846"/>
            <a:ext cx="16257588" cy="1739093"/>
          </a:xfrm>
          <a:prstGeom prst="rect">
            <a:avLst/>
          </a:prstGeom>
        </p:spPr>
      </p:pic>
      <p:sp>
        <p:nvSpPr>
          <p:cNvPr id="5" name="Media Placeholder 4"/>
          <p:cNvSpPr>
            <a:spLocks noGrp="1"/>
          </p:cNvSpPr>
          <p:nvPr>
            <p:ph type="media" sz="quarter" idx="10" hasCustomPrompt="1"/>
          </p:nvPr>
        </p:nvSpPr>
        <p:spPr>
          <a:xfrm>
            <a:off x="3287077" y="829733"/>
            <a:ext cx="9683434" cy="750146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this icon to insert a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841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or Stats V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woosh-85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63846"/>
            <a:ext cx="16257588" cy="1739093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805367" y="838200"/>
            <a:ext cx="14646856" cy="7467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87077" y="2787076"/>
            <a:ext cx="9683434" cy="3492669"/>
          </a:xfrm>
        </p:spPr>
        <p:txBody>
          <a:bodyPr/>
          <a:lstStyle>
            <a:lvl1pPr algn="ctr">
              <a:lnSpc>
                <a:spcPct val="110000"/>
              </a:lnSpc>
              <a:defRPr sz="4800" baseline="0">
                <a:solidFill>
                  <a:srgbClr val="599A83"/>
                </a:solidFill>
              </a:defRPr>
            </a:lvl1pPr>
          </a:lstStyle>
          <a:p>
            <a:r>
              <a:rPr lang="en-CA" dirty="0" smtClean="0"/>
              <a:t>Enter an impressive statistic or fact. e.g. 98% of Algonquin students have been hired immediately after graduation.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287077" y="2125171"/>
            <a:ext cx="9683434" cy="510712"/>
          </a:xfrm>
        </p:spPr>
        <p:txBody>
          <a:bodyPr anchor="ctr"/>
          <a:lstStyle>
            <a:lvl1pPr algn="ctr">
              <a:lnSpc>
                <a:spcPct val="100000"/>
              </a:lnSpc>
              <a:defRPr sz="21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CA" dirty="0" smtClean="0"/>
              <a:t>THIS IS THE TITLE OF YOUR STATISTIC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287077" y="6561979"/>
            <a:ext cx="9683434" cy="388804"/>
          </a:xfrm>
        </p:spPr>
        <p:txBody>
          <a:bodyPr anchor="ctr"/>
          <a:lstStyle>
            <a:lvl1pPr algn="ctr">
              <a:defRPr sz="1600"/>
            </a:lvl1pPr>
          </a:lstStyle>
          <a:p>
            <a:pPr lvl="0"/>
            <a:r>
              <a:rPr lang="en-CA" dirty="0" smtClean="0"/>
              <a:t>THIS IS A SPACE FOR A CITATION OR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86246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or Stats V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woosh-85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63846"/>
            <a:ext cx="16257588" cy="1739093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287077" y="2787076"/>
            <a:ext cx="9683434" cy="3492669"/>
          </a:xfrm>
        </p:spPr>
        <p:txBody>
          <a:bodyPr/>
          <a:lstStyle>
            <a:lvl1pPr algn="ctr">
              <a:lnSpc>
                <a:spcPct val="110000"/>
              </a:lnSpc>
              <a:defRPr sz="4800" baseline="0">
                <a:solidFill>
                  <a:srgbClr val="A6C8BC"/>
                </a:solidFill>
              </a:defRPr>
            </a:lvl1pPr>
          </a:lstStyle>
          <a:p>
            <a:r>
              <a:rPr lang="en-CA" dirty="0" smtClean="0"/>
              <a:t>Enter an impressive statistic or fact. e.g. 98% of Algonquin students have been hired immediately after graduation.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287077" y="2125171"/>
            <a:ext cx="9683434" cy="510712"/>
          </a:xfrm>
        </p:spPr>
        <p:txBody>
          <a:bodyPr anchor="ctr"/>
          <a:lstStyle>
            <a:lvl1pPr algn="ctr">
              <a:lnSpc>
                <a:spcPct val="100000"/>
              </a:lnSpc>
              <a:defRPr sz="21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 smtClean="0"/>
              <a:t>THIS IS THE TITLE OF YOUR STATISTIC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287077" y="6561979"/>
            <a:ext cx="9683434" cy="388804"/>
          </a:xfrm>
        </p:spPr>
        <p:txBody>
          <a:bodyPr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 smtClean="0"/>
              <a:t>THIS IS A SPACE FOR A CITATION OR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086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or Stats V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mpus-scap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965701"/>
            <a:ext cx="16256000" cy="41783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287077" y="1313875"/>
            <a:ext cx="9683434" cy="3492669"/>
          </a:xfrm>
        </p:spPr>
        <p:txBody>
          <a:bodyPr/>
          <a:lstStyle>
            <a:lvl1pPr algn="ctr">
              <a:lnSpc>
                <a:spcPct val="110000"/>
              </a:lnSpc>
              <a:defRPr sz="4800" baseline="0">
                <a:solidFill>
                  <a:srgbClr val="A6C8BC"/>
                </a:solidFill>
              </a:defRPr>
            </a:lvl1pPr>
          </a:lstStyle>
          <a:p>
            <a:r>
              <a:rPr lang="en-CA" dirty="0" smtClean="0"/>
              <a:t>Enter an impressive statistic or fact. e.g. We raised $1,000,000 this year. Highlight a number by making it bold and white.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287077" y="651968"/>
            <a:ext cx="9683434" cy="510712"/>
          </a:xfrm>
        </p:spPr>
        <p:txBody>
          <a:bodyPr anchor="ctr"/>
          <a:lstStyle>
            <a:lvl1pPr algn="ctr">
              <a:lnSpc>
                <a:spcPct val="100000"/>
              </a:lnSpc>
              <a:defRPr sz="21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 smtClean="0"/>
              <a:t>THIS IS THE TITLE OF YOUR STATISTIC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859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Col Key Point, No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849008" y="636695"/>
            <a:ext cx="12066745" cy="7017172"/>
          </a:xfrm>
        </p:spPr>
        <p:txBody>
          <a:bodyPr/>
          <a:lstStyle>
            <a:lvl1pPr>
              <a:spcBef>
                <a:spcPts val="1200"/>
              </a:spcBef>
              <a:defRPr baseline="0"/>
            </a:lvl1pPr>
            <a:lvl3pPr marL="1514807" indent="-342793">
              <a:buFont typeface="Arial"/>
              <a:buChar char="•"/>
              <a:defRPr/>
            </a:lvl3pPr>
            <a:lvl4pPr>
              <a:spcBef>
                <a:spcPts val="828"/>
              </a:spcBef>
              <a:defRPr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/>
              <a:t>A basic 1-column key point slide with no title. Click to edit content. Keep in minimal on key point slides.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pic>
        <p:nvPicPr>
          <p:cNvPr id="9" name="Picture 8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8497460"/>
            <a:ext cx="16256000" cy="653089"/>
          </a:xfrm>
          <a:prstGeom prst="rect">
            <a:avLst/>
          </a:prstGeom>
        </p:spPr>
      </p:pic>
      <p:sp>
        <p:nvSpPr>
          <p:cNvPr id="10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226539" y="8594359"/>
            <a:ext cx="606922" cy="42972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2757" y="8703844"/>
            <a:ext cx="422441" cy="230400"/>
          </a:xfrm>
          <a:prstGeom prst="rect">
            <a:avLst/>
          </a:prstGeom>
        </p:spPr>
      </p:pic>
      <p:sp>
        <p:nvSpPr>
          <p:cNvPr id="19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13253022" y="639761"/>
            <a:ext cx="2140240" cy="7045828"/>
          </a:xfrm>
        </p:spPr>
        <p:txBody>
          <a:bodyPr/>
          <a:lstStyle>
            <a:lvl1pPr>
              <a:spcBef>
                <a:spcPts val="1275"/>
              </a:spcBef>
              <a:defRPr sz="1575">
                <a:solidFill>
                  <a:srgbClr val="589278"/>
                </a:solidFill>
              </a:defRPr>
            </a:lvl1pPr>
          </a:lstStyle>
          <a:p>
            <a:pPr lvl="0"/>
            <a:r>
              <a:rPr lang="en-CA" dirty="0"/>
              <a:t>An optional annotation or extra information text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69195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or Stats V4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mpus-scap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965701"/>
            <a:ext cx="16256000" cy="41783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287077" y="1313875"/>
            <a:ext cx="9683434" cy="3492669"/>
          </a:xfrm>
        </p:spPr>
        <p:txBody>
          <a:bodyPr/>
          <a:lstStyle>
            <a:lvl1pPr algn="ctr">
              <a:lnSpc>
                <a:spcPct val="110000"/>
              </a:lnSpc>
              <a:defRPr sz="4800" baseline="0">
                <a:solidFill>
                  <a:srgbClr val="599A83"/>
                </a:solidFill>
              </a:defRPr>
            </a:lvl1pPr>
          </a:lstStyle>
          <a:p>
            <a:r>
              <a:rPr lang="en-CA" dirty="0" smtClean="0"/>
              <a:t>Enter an impressive statistic or fact. e.g. We raised $1,000,000 this year. Highlight a number by making it bold and 100% green.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287077" y="651968"/>
            <a:ext cx="9683434" cy="510712"/>
          </a:xfrm>
        </p:spPr>
        <p:txBody>
          <a:bodyPr anchor="ctr"/>
          <a:lstStyle>
            <a:lvl1pPr algn="ctr">
              <a:lnSpc>
                <a:spcPct val="100000"/>
              </a:lnSpc>
              <a:defRPr sz="21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CA" dirty="0" smtClean="0"/>
              <a:t>THIS IS THE TITLE OF YOUR STATISTIC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41300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or Stats v5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1"/>
            <a:ext cx="8127735" cy="4571404"/>
          </a:xfr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baseline="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this icon to insert a background photo, the resize this box so it covers the whole screen. Make sure it’s good quality.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980794" y="2552251"/>
            <a:ext cx="10296000" cy="4039500"/>
          </a:xfrm>
          <a:solidFill>
            <a:srgbClr val="FFFFFF"/>
          </a:solidFill>
          <a:ln>
            <a:noFill/>
          </a:ln>
          <a:effectLst>
            <a:outerShdw blurRad="381000" dir="2700000" sx="98000" sy="98000" algn="tl" rotWithShape="0">
              <a:srgbClr val="000000">
                <a:alpha val="85000"/>
              </a:srgbClr>
            </a:outerShdw>
          </a:effectLst>
        </p:spPr>
        <p:txBody>
          <a:bodyPr lIns="324000" tIns="1080000" rIns="324000" bIns="1080000"/>
          <a:lstStyle>
            <a:lvl1pPr algn="ctr">
              <a:lnSpc>
                <a:spcPct val="90000"/>
              </a:lnSpc>
              <a:defRPr sz="11198">
                <a:solidFill>
                  <a:srgbClr val="599A83"/>
                </a:solidFill>
              </a:defRPr>
            </a:lvl1pPr>
          </a:lstStyle>
          <a:p>
            <a:r>
              <a:rPr lang="en-CA" dirty="0" smtClean="0"/>
              <a:t>$#,###,###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301893" y="3012628"/>
            <a:ext cx="9653802" cy="510712"/>
          </a:xfrm>
        </p:spPr>
        <p:txBody>
          <a:bodyPr anchor="ctr"/>
          <a:lstStyle>
            <a:lvl1pPr algn="ctr">
              <a:lnSpc>
                <a:spcPct val="100000"/>
              </a:lnSpc>
              <a:defRPr sz="2100" b="1" baseline="0">
                <a:solidFill>
                  <a:srgbClr val="00673E"/>
                </a:solidFill>
              </a:defRPr>
            </a:lvl1pPr>
          </a:lstStyle>
          <a:p>
            <a:pPr lvl="0"/>
            <a:r>
              <a:rPr lang="en-CA" dirty="0" smtClean="0"/>
              <a:t>THIS IS THE TITLE OF YOUR STATISTIC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301893" y="5643919"/>
            <a:ext cx="9653802" cy="388804"/>
          </a:xfrm>
        </p:spPr>
        <p:txBody>
          <a:bodyPr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 smtClean="0"/>
              <a:t>THIS IS A SPACE FOR A CITATION OR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3592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-Aligned Image with Text +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812884" y="2404535"/>
            <a:ext cx="7484180" cy="5130800"/>
          </a:xfrm>
        </p:spPr>
        <p:txBody>
          <a:bodyPr/>
          <a:lstStyle>
            <a:lvl1pPr>
              <a:spcBef>
                <a:spcPts val="1600"/>
              </a:spcBef>
              <a:defRPr baseline="0"/>
            </a:lvl1pPr>
            <a:lvl3pPr marL="2020047" indent="-457127">
              <a:buFont typeface="Arial"/>
              <a:buChar char="•"/>
              <a:defRPr/>
            </a:lvl3pPr>
            <a:lvl4pPr>
              <a:spcBef>
                <a:spcPts val="1104"/>
              </a:spcBef>
              <a:defRPr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 smtClean="0"/>
              <a:t>Click to edit content. Keep in minimal on key point slides. Bullets are available for hierarchy.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2881" y="768366"/>
            <a:ext cx="7484182" cy="1335973"/>
          </a:xfrm>
        </p:spPr>
        <p:txBody>
          <a:bodyPr anchor="t">
            <a:noAutofit/>
          </a:bodyPr>
          <a:lstStyle>
            <a:lvl1pPr>
              <a:defRPr sz="48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 smtClean="0"/>
              <a:t>A slide with a right-aligned image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318826" y="6267280"/>
            <a:ext cx="4978238" cy="1268053"/>
          </a:xfrm>
        </p:spPr>
        <p:txBody>
          <a:bodyPr anchor="b"/>
          <a:lstStyle>
            <a:lvl1pPr>
              <a:defRPr sz="2100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 smtClean="0"/>
              <a:t>An optional annotation or extra information text box</a:t>
            </a:r>
            <a:endParaRPr lang="en-US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9346897" y="853031"/>
            <a:ext cx="6910691" cy="668230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on this icon to insert a photo.</a:t>
            </a:r>
            <a:endParaRPr lang="en-US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9346897" y="5494441"/>
            <a:ext cx="5029037" cy="767454"/>
          </a:xfrm>
          <a:solidFill>
            <a:srgbClr val="43B02A"/>
          </a:solidFill>
          <a:ln>
            <a:noFill/>
          </a:ln>
        </p:spPr>
        <p:txBody>
          <a:bodyPr wrap="square" lIns="252000" tIns="252000" rIns="252000" bIns="252000" anchor="ctr">
            <a:spAutoFit/>
          </a:bodyPr>
          <a:lstStyle>
            <a:lvl1pPr>
              <a:lnSpc>
                <a:spcPct val="80000"/>
              </a:lnSpc>
              <a:defRPr sz="2100" b="1" baseline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CA" dirty="0" smtClean="0"/>
              <a:t>Optional short caption here</a:t>
            </a:r>
            <a:endParaRPr lang="en-US" dirty="0"/>
          </a:p>
        </p:txBody>
      </p:sp>
      <p:pic>
        <p:nvPicPr>
          <p:cNvPr id="15" name="Picture 14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331202"/>
            <a:ext cx="16256000" cy="819343"/>
          </a:xfrm>
          <a:prstGeom prst="rect">
            <a:avLst/>
          </a:prstGeom>
        </p:spPr>
      </p:pic>
      <p:pic>
        <p:nvPicPr>
          <p:cNvPr id="16" name="Picture 15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719" y="8595469"/>
            <a:ext cx="394669" cy="290809"/>
          </a:xfrm>
          <a:prstGeom prst="rect">
            <a:avLst/>
          </a:prstGeom>
        </p:spPr>
      </p:pic>
      <p:sp>
        <p:nvSpPr>
          <p:cNvPr id="17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199082" y="8497455"/>
            <a:ext cx="529132" cy="48683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7275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-Aligned Image with Text +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7992384" y="2404535"/>
            <a:ext cx="7484180" cy="5130800"/>
          </a:xfrm>
        </p:spPr>
        <p:txBody>
          <a:bodyPr/>
          <a:lstStyle>
            <a:lvl1pPr>
              <a:spcBef>
                <a:spcPts val="1600"/>
              </a:spcBef>
              <a:defRPr baseline="0"/>
            </a:lvl1pPr>
            <a:lvl3pPr marL="2020047" indent="-457127">
              <a:buFont typeface="Arial"/>
              <a:buChar char="•"/>
              <a:defRPr/>
            </a:lvl3pPr>
            <a:lvl4pPr>
              <a:spcBef>
                <a:spcPts val="1104"/>
              </a:spcBef>
              <a:defRPr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 smtClean="0"/>
              <a:t>Click to edit content. Keep in minimal on key point slides. Bullets are available for hierarchy.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92381" y="768366"/>
            <a:ext cx="7484182" cy="1335973"/>
          </a:xfrm>
        </p:spPr>
        <p:txBody>
          <a:bodyPr anchor="t">
            <a:noAutofit/>
          </a:bodyPr>
          <a:lstStyle>
            <a:lvl1pPr>
              <a:defRPr sz="48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 smtClean="0"/>
              <a:t>A slide with a left-aligned image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7992381" y="6267280"/>
            <a:ext cx="4978238" cy="1268053"/>
          </a:xfrm>
        </p:spPr>
        <p:txBody>
          <a:bodyPr anchor="b"/>
          <a:lstStyle>
            <a:lvl1pPr>
              <a:defRPr sz="2100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 smtClean="0"/>
              <a:t>An optional annotation or extra information text box</a:t>
            </a:r>
            <a:endParaRPr lang="en-US" dirty="0"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853031"/>
            <a:ext cx="6910691" cy="668230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on this icon to insert a photo.</a:t>
            </a:r>
            <a:endParaRPr lang="en-US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2" y="5494441"/>
            <a:ext cx="5029037" cy="767454"/>
          </a:xfrm>
          <a:solidFill>
            <a:srgbClr val="43B02A"/>
          </a:solidFill>
          <a:ln>
            <a:noFill/>
          </a:ln>
        </p:spPr>
        <p:txBody>
          <a:bodyPr wrap="square" lIns="252000" tIns="252000" rIns="252000" bIns="252000" anchor="ctr">
            <a:spAutoFit/>
          </a:bodyPr>
          <a:lstStyle>
            <a:lvl1pPr>
              <a:lnSpc>
                <a:spcPct val="80000"/>
              </a:lnSpc>
              <a:defRPr sz="2100" b="1" baseline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CA" dirty="0" smtClean="0"/>
              <a:t>Optional short caption here</a:t>
            </a:r>
            <a:endParaRPr lang="en-US" dirty="0"/>
          </a:p>
        </p:txBody>
      </p:sp>
      <p:pic>
        <p:nvPicPr>
          <p:cNvPr id="16" name="Picture 15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331202"/>
            <a:ext cx="16256000" cy="819343"/>
          </a:xfrm>
          <a:prstGeom prst="rect">
            <a:avLst/>
          </a:prstGeom>
        </p:spPr>
      </p:pic>
      <p:pic>
        <p:nvPicPr>
          <p:cNvPr id="17" name="Picture 16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719" y="8595469"/>
            <a:ext cx="394669" cy="290809"/>
          </a:xfrm>
          <a:prstGeom prst="rect">
            <a:avLst/>
          </a:prstGeom>
        </p:spPr>
      </p:pic>
      <p:sp>
        <p:nvSpPr>
          <p:cNvPr id="18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199082" y="8497455"/>
            <a:ext cx="529132" cy="48683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90365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Frame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186" y="0"/>
            <a:ext cx="16256403" cy="9144000"/>
          </a:xfrm>
        </p:spPr>
        <p:txBody>
          <a:bodyPr/>
          <a:lstStyle>
            <a:lvl1pPr marL="0" indent="0">
              <a:buNone/>
              <a:defRPr sz="4000" baseline="0"/>
            </a:lvl1pPr>
            <a:lvl2pPr marL="781459" indent="0">
              <a:buNone/>
              <a:defRPr sz="4800"/>
            </a:lvl2pPr>
            <a:lvl3pPr marL="1562920" indent="0">
              <a:buNone/>
              <a:defRPr sz="4100"/>
            </a:lvl3pPr>
            <a:lvl4pPr marL="2344379" indent="0">
              <a:buNone/>
              <a:defRPr sz="3400"/>
            </a:lvl4pPr>
            <a:lvl5pPr marL="3125839" indent="0">
              <a:buNone/>
              <a:defRPr sz="3400"/>
            </a:lvl5pPr>
            <a:lvl6pPr marL="3907298" indent="0">
              <a:buNone/>
              <a:defRPr sz="3400"/>
            </a:lvl6pPr>
            <a:lvl7pPr marL="4688757" indent="0">
              <a:buNone/>
              <a:defRPr sz="3400"/>
            </a:lvl7pPr>
            <a:lvl8pPr marL="5470218" indent="0">
              <a:buNone/>
              <a:defRPr sz="3400"/>
            </a:lvl8pPr>
            <a:lvl9pPr marL="6251677" indent="0">
              <a:buNone/>
              <a:defRPr sz="3400"/>
            </a:lvl9pPr>
          </a:lstStyle>
          <a:p>
            <a:r>
              <a:rPr lang="en-US" dirty="0" smtClean="0"/>
              <a:t>Click on this icon to insert a photo.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2" y="6313858"/>
            <a:ext cx="7958408" cy="759384"/>
          </a:xfrm>
          <a:solidFill>
            <a:srgbClr val="43B02A"/>
          </a:solidFill>
          <a:ln>
            <a:noFill/>
          </a:ln>
        </p:spPr>
        <p:txBody>
          <a:bodyPr wrap="square" lIns="252000" tIns="180000" rIns="252000" bIns="252000" anchor="ctr">
            <a:spAutoFit/>
          </a:bodyPr>
          <a:lstStyle>
            <a:lvl1pPr>
              <a:lnSpc>
                <a:spcPct val="100000"/>
              </a:lnSpc>
              <a:defRPr sz="2100" b="1" baseline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CA" dirty="0" smtClean="0"/>
              <a:t>Optional short caption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69546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hot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woosh-85.eps"/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63846"/>
            <a:ext cx="16257588" cy="1739093"/>
          </a:xfrm>
          <a:prstGeom prst="rect">
            <a:avLst/>
          </a:prstGeom>
        </p:spPr>
      </p:pic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8332918" y="829735"/>
            <a:ext cx="7111897" cy="6696000"/>
          </a:xfrm>
        </p:spPr>
        <p:txBody>
          <a:bodyPr/>
          <a:lstStyle/>
          <a:p>
            <a:r>
              <a:rPr lang="en-US" dirty="0" smtClean="0"/>
              <a:t>Click on this icon to insert a photo.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829708" y="829735"/>
            <a:ext cx="7145633" cy="6696000"/>
          </a:xfrm>
        </p:spPr>
        <p:txBody>
          <a:bodyPr/>
          <a:lstStyle/>
          <a:p>
            <a:r>
              <a:rPr lang="en-US" dirty="0" smtClean="0"/>
              <a:t>Click on this icon to insert a photo.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829708" y="5504385"/>
            <a:ext cx="4673447" cy="767454"/>
          </a:xfrm>
          <a:solidFill>
            <a:srgbClr val="43B02A"/>
          </a:solidFill>
          <a:ln>
            <a:noFill/>
          </a:ln>
        </p:spPr>
        <p:txBody>
          <a:bodyPr wrap="square" lIns="252000" tIns="252000" rIns="252000" bIns="252000" anchor="ctr">
            <a:spAutoFit/>
          </a:bodyPr>
          <a:lstStyle>
            <a:lvl1pPr>
              <a:lnSpc>
                <a:spcPct val="80000"/>
              </a:lnSpc>
              <a:defRPr sz="2100" b="1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CA" dirty="0" smtClean="0"/>
              <a:t>Optional short caption here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8332919" y="5504385"/>
            <a:ext cx="4654527" cy="767454"/>
          </a:xfrm>
          <a:solidFill>
            <a:srgbClr val="43B02A"/>
          </a:solidFill>
          <a:ln>
            <a:noFill/>
          </a:ln>
        </p:spPr>
        <p:txBody>
          <a:bodyPr wrap="square" lIns="252000" tIns="252000" rIns="252000" bIns="252000" anchor="ctr">
            <a:spAutoFit/>
          </a:bodyPr>
          <a:lstStyle>
            <a:lvl1pPr>
              <a:lnSpc>
                <a:spcPct val="80000"/>
              </a:lnSpc>
              <a:defRPr sz="2100" b="1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CA" dirty="0" smtClean="0"/>
              <a:t>Optional short caption here</a:t>
            </a:r>
            <a:endParaRPr lang="en-US" dirty="0"/>
          </a:p>
        </p:txBody>
      </p:sp>
      <p:pic>
        <p:nvPicPr>
          <p:cNvPr id="16" name="Picture 15" descr="green-bar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331202"/>
            <a:ext cx="16256000" cy="819343"/>
          </a:xfrm>
          <a:prstGeom prst="rect">
            <a:avLst/>
          </a:prstGeom>
        </p:spPr>
      </p:pic>
      <p:pic>
        <p:nvPicPr>
          <p:cNvPr id="17" name="Picture 16" descr="ac-icon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719" y="8595469"/>
            <a:ext cx="394669" cy="290809"/>
          </a:xfrm>
          <a:prstGeom prst="rect">
            <a:avLst/>
          </a:prstGeom>
        </p:spPr>
      </p:pic>
      <p:sp>
        <p:nvSpPr>
          <p:cNvPr id="18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199082" y="8497455"/>
            <a:ext cx="529132" cy="48683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6447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Descri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woosh-85.eps"/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94194"/>
            <a:ext cx="16257588" cy="1739093"/>
          </a:xfrm>
          <a:prstGeom prst="rect">
            <a:avLst/>
          </a:prstGeom>
        </p:spPr>
      </p:pic>
      <p:sp>
        <p:nvSpPr>
          <p:cNvPr id="12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829708" y="829735"/>
            <a:ext cx="11598956" cy="6696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on this icon to insert a photo.</a:t>
            </a:r>
            <a:endParaRPr lang="en-US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829708" y="5504385"/>
            <a:ext cx="4673447" cy="767454"/>
          </a:xfrm>
          <a:solidFill>
            <a:srgbClr val="43B02A"/>
          </a:solidFill>
          <a:ln>
            <a:noFill/>
          </a:ln>
        </p:spPr>
        <p:txBody>
          <a:bodyPr wrap="square" lIns="252000" tIns="252000" rIns="252000" bIns="252000" anchor="ctr">
            <a:spAutoFit/>
          </a:bodyPr>
          <a:lstStyle>
            <a:lvl1pPr>
              <a:lnSpc>
                <a:spcPct val="80000"/>
              </a:lnSpc>
              <a:defRPr sz="2100" b="1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CA" dirty="0" smtClean="0"/>
              <a:t>Optional short caption here</a:t>
            </a:r>
            <a:endParaRPr lang="en-US" dirty="0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13104841" y="735010"/>
            <a:ext cx="2339869" cy="6800323"/>
          </a:xfrm>
        </p:spPr>
        <p:txBody>
          <a:bodyPr/>
          <a:lstStyle>
            <a:lvl1pPr>
              <a:spcBef>
                <a:spcPts val="1700"/>
              </a:spcBef>
              <a:defRPr sz="2100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 smtClean="0"/>
              <a:t>An optional annotation or extra information text box</a:t>
            </a:r>
            <a:endParaRPr lang="en-US" dirty="0"/>
          </a:p>
        </p:txBody>
      </p:sp>
      <p:pic>
        <p:nvPicPr>
          <p:cNvPr id="19" name="Picture 18" descr="green-bar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331202"/>
            <a:ext cx="16256000" cy="819343"/>
          </a:xfrm>
          <a:prstGeom prst="rect">
            <a:avLst/>
          </a:prstGeom>
        </p:spPr>
      </p:pic>
      <p:pic>
        <p:nvPicPr>
          <p:cNvPr id="20" name="Picture 19" descr="ac-icon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719" y="8595469"/>
            <a:ext cx="394669" cy="290809"/>
          </a:xfrm>
          <a:prstGeom prst="rect">
            <a:avLst/>
          </a:prstGeom>
        </p:spPr>
      </p:pic>
      <p:sp>
        <p:nvSpPr>
          <p:cNvPr id="21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199082" y="8497455"/>
            <a:ext cx="529132" cy="48683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9487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+ Title and Descri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woosh-85.eps"/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94194"/>
            <a:ext cx="16257588" cy="1739093"/>
          </a:xfrm>
          <a:prstGeom prst="rect">
            <a:avLst/>
          </a:prstGeom>
        </p:spPr>
      </p:pic>
      <p:sp>
        <p:nvSpPr>
          <p:cNvPr id="13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829708" y="2404535"/>
            <a:ext cx="9459088" cy="5121200"/>
          </a:xfrm>
        </p:spPr>
        <p:txBody>
          <a:bodyPr/>
          <a:lstStyle/>
          <a:p>
            <a:r>
              <a:rPr lang="en-US" dirty="0" smtClean="0"/>
              <a:t>Click on this icon to insert a graphic.</a:t>
            </a:r>
            <a:endParaRPr lang="en-US" dirty="0"/>
          </a:p>
        </p:txBody>
      </p:sp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812881" y="768366"/>
            <a:ext cx="9475914" cy="1335973"/>
          </a:xfrm>
        </p:spPr>
        <p:txBody>
          <a:bodyPr anchor="t">
            <a:noAutofit/>
          </a:bodyPr>
          <a:lstStyle>
            <a:lvl1pPr>
              <a:defRPr sz="48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 smtClean="0"/>
              <a:t>This is graphic slide with a title and optional annotation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13104841" y="735010"/>
            <a:ext cx="2339869" cy="6800323"/>
          </a:xfrm>
        </p:spPr>
        <p:txBody>
          <a:bodyPr/>
          <a:lstStyle>
            <a:lvl1pPr>
              <a:spcBef>
                <a:spcPts val="1700"/>
              </a:spcBef>
              <a:defRPr sz="2100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 smtClean="0"/>
              <a:t>An optional annotation or extra information text box</a:t>
            </a:r>
            <a:endParaRPr lang="en-US" dirty="0"/>
          </a:p>
        </p:txBody>
      </p:sp>
      <p:pic>
        <p:nvPicPr>
          <p:cNvPr id="24" name="Picture 23" descr="green-bar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331202"/>
            <a:ext cx="16256000" cy="819343"/>
          </a:xfrm>
          <a:prstGeom prst="rect">
            <a:avLst/>
          </a:prstGeom>
        </p:spPr>
      </p:pic>
      <p:pic>
        <p:nvPicPr>
          <p:cNvPr id="25" name="Picture 24" descr="ac-icon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719" y="8595469"/>
            <a:ext cx="394669" cy="290809"/>
          </a:xfrm>
          <a:prstGeom prst="rect">
            <a:avLst/>
          </a:prstGeom>
        </p:spPr>
      </p:pic>
      <p:sp>
        <p:nvSpPr>
          <p:cNvPr id="26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199082" y="8497455"/>
            <a:ext cx="529132" cy="48683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8169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r Ch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331202"/>
            <a:ext cx="16256000" cy="819343"/>
          </a:xfrm>
          <a:prstGeom prst="rect">
            <a:avLst/>
          </a:prstGeom>
        </p:spPr>
      </p:pic>
      <p:pic>
        <p:nvPicPr>
          <p:cNvPr id="8" name="Picture 7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719" y="8595469"/>
            <a:ext cx="394669" cy="290809"/>
          </a:xfrm>
          <a:prstGeom prst="rect">
            <a:avLst/>
          </a:prstGeom>
        </p:spPr>
      </p:pic>
      <p:sp>
        <p:nvSpPr>
          <p:cNvPr id="13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199082" y="8497455"/>
            <a:ext cx="529132" cy="48683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812881" y="768366"/>
            <a:ext cx="9475914" cy="1335973"/>
          </a:xfrm>
        </p:spPr>
        <p:txBody>
          <a:bodyPr anchor="t">
            <a:noAutofit/>
          </a:bodyPr>
          <a:lstStyle>
            <a:lvl1pPr>
              <a:defRPr sz="48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 smtClean="0"/>
              <a:t>This is a chart or table slide with optional annotation</a:t>
            </a:r>
            <a:endParaRPr lang="en-US" dirty="0"/>
          </a:p>
        </p:txBody>
      </p:sp>
      <p:sp>
        <p:nvSpPr>
          <p:cNvPr id="17" name="Table Placeholder 3"/>
          <p:cNvSpPr>
            <a:spLocks noGrp="1"/>
          </p:cNvSpPr>
          <p:nvPr>
            <p:ph type="tbl" sz="quarter" idx="20" hasCustomPrompt="1"/>
          </p:nvPr>
        </p:nvSpPr>
        <p:spPr>
          <a:xfrm>
            <a:off x="812800" y="2405064"/>
            <a:ext cx="9475788" cy="512127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on the icon to insert a table or chart.</a:t>
            </a:r>
            <a:endParaRPr lang="en-US" dirty="0"/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13104841" y="735010"/>
            <a:ext cx="2339869" cy="6800323"/>
          </a:xfrm>
        </p:spPr>
        <p:txBody>
          <a:bodyPr/>
          <a:lstStyle>
            <a:lvl1pPr>
              <a:spcBef>
                <a:spcPts val="1700"/>
              </a:spcBef>
              <a:defRPr sz="2100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 smtClean="0"/>
              <a:t>An optional annotation or extra information text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7454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ro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48422" y="3117807"/>
            <a:ext cx="10360745" cy="2612172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4800" baseline="0">
                <a:solidFill>
                  <a:schemeClr val="accent5"/>
                </a:solidFill>
              </a:defRPr>
            </a:lvl1pPr>
            <a:lvl2pPr marL="78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44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25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07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88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70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51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 smtClean="0"/>
              <a:t>Questions? Put your contact prompt message and your email here.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20943" y="2082795"/>
            <a:ext cx="9615705" cy="1018079"/>
          </a:xfrm>
        </p:spPr>
        <p:txBody>
          <a:bodyPr anchor="b"/>
          <a:lstStyle>
            <a:lvl1pPr algn="ctr">
              <a:defRPr baseline="0">
                <a:solidFill>
                  <a:srgbClr val="00673E"/>
                </a:solidFill>
              </a:defRPr>
            </a:lvl1pPr>
          </a:lstStyle>
          <a:p>
            <a:r>
              <a:rPr lang="en-CA" dirty="0" smtClean="0"/>
              <a:t>Thank you message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320942" y="6017840"/>
            <a:ext cx="9615706" cy="462413"/>
          </a:xfrm>
        </p:spPr>
        <p:txBody>
          <a:bodyPr anchor="t"/>
          <a:lstStyle>
            <a:lvl1pPr algn="ctr"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CA" dirty="0" err="1" smtClean="0"/>
              <a:t>www.algonquincollege.com</a:t>
            </a:r>
            <a:r>
              <a:rPr lang="en-CA" dirty="0" smtClean="0"/>
              <a:t>/</a:t>
            </a:r>
            <a:r>
              <a:rPr lang="en-CA" dirty="0" err="1" smtClean="0"/>
              <a:t>relevantURL</a:t>
            </a:r>
            <a:endParaRPr lang="en-US" dirty="0"/>
          </a:p>
        </p:txBody>
      </p:sp>
      <p:pic>
        <p:nvPicPr>
          <p:cNvPr id="13" name="Picture 12" descr="ac-icon-green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682" y="828549"/>
            <a:ext cx="635142" cy="467999"/>
          </a:xfrm>
          <a:prstGeom prst="rect">
            <a:avLst/>
          </a:prstGeom>
        </p:spPr>
      </p:pic>
      <p:pic>
        <p:nvPicPr>
          <p:cNvPr id="14" name="Picture 13" descr="curtain-100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65826"/>
            <a:ext cx="16257588" cy="177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554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 Key Po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7070" y="646448"/>
            <a:ext cx="9555851" cy="1335973"/>
          </a:xfrm>
        </p:spPr>
        <p:txBody>
          <a:bodyPr anchor="t">
            <a:noAutofit/>
          </a:bodyPr>
          <a:lstStyle>
            <a:lvl1pPr>
              <a:defRPr sz="36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This is a 2-column key point slide</a:t>
            </a:r>
            <a:endParaRPr lang="en-US" dirty="0"/>
          </a:p>
        </p:txBody>
      </p:sp>
      <p:pic>
        <p:nvPicPr>
          <p:cNvPr id="10" name="Picture 9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8497460"/>
            <a:ext cx="16256000" cy="653089"/>
          </a:xfrm>
          <a:prstGeom prst="rect">
            <a:avLst/>
          </a:prstGeom>
        </p:spPr>
      </p:pic>
      <p:sp>
        <p:nvSpPr>
          <p:cNvPr id="11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226539" y="8594359"/>
            <a:ext cx="606922" cy="42972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2757" y="8703844"/>
            <a:ext cx="422441" cy="230400"/>
          </a:xfrm>
          <a:prstGeom prst="rect">
            <a:avLst/>
          </a:prstGeom>
        </p:spPr>
      </p:pic>
      <p:sp>
        <p:nvSpPr>
          <p:cNvPr id="21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812887" y="2404535"/>
            <a:ext cx="7151275" cy="5265624"/>
          </a:xfrm>
        </p:spPr>
        <p:txBody>
          <a:bodyPr/>
          <a:lstStyle>
            <a:lvl1pPr>
              <a:spcBef>
                <a:spcPts val="1200"/>
              </a:spcBef>
              <a:defRPr baseline="0"/>
            </a:lvl1pPr>
            <a:lvl3pPr marL="1514807" indent="-342793">
              <a:buFont typeface="Arial"/>
              <a:buChar char="•"/>
              <a:defRPr/>
            </a:lvl3pPr>
            <a:lvl4pPr>
              <a:spcBef>
                <a:spcPts val="828"/>
              </a:spcBef>
              <a:defRPr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/>
              <a:t>Click to edit content. Keep in minimal on key point slides.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8297173" y="2404536"/>
            <a:ext cx="7135586" cy="5265621"/>
          </a:xfrm>
        </p:spPr>
        <p:txBody>
          <a:bodyPr/>
          <a:lstStyle>
            <a:lvl1pPr>
              <a:spcBef>
                <a:spcPts val="1200"/>
              </a:spcBef>
              <a:defRPr baseline="0"/>
            </a:lvl1pPr>
            <a:lvl3pPr marL="1514807" indent="-342793">
              <a:buFont typeface="Arial"/>
              <a:buChar char="•"/>
              <a:defRPr/>
            </a:lvl3pPr>
            <a:lvl4pPr>
              <a:spcBef>
                <a:spcPts val="828"/>
              </a:spcBef>
              <a:defRPr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/>
              <a:t>Click to edit content. Keep in minimal on key point slides.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59383017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701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 Key Point w/Subtitl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812887" y="3115737"/>
            <a:ext cx="7151275" cy="4554423"/>
          </a:xfrm>
        </p:spPr>
        <p:txBody>
          <a:bodyPr/>
          <a:lstStyle>
            <a:lvl1pPr>
              <a:spcBef>
                <a:spcPts val="1200"/>
              </a:spcBef>
              <a:defRPr baseline="0"/>
            </a:lvl1pPr>
            <a:lvl3pPr marL="1514807" indent="-342793">
              <a:buFont typeface="Arial"/>
              <a:buChar char="•"/>
              <a:defRPr/>
            </a:lvl3pPr>
            <a:lvl4pPr>
              <a:spcBef>
                <a:spcPts val="828"/>
              </a:spcBef>
              <a:defRPr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/>
              <a:t>Click to edit content. Keep in minimal on key point slides.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8297173" y="3115733"/>
            <a:ext cx="7135586" cy="4554425"/>
          </a:xfrm>
        </p:spPr>
        <p:txBody>
          <a:bodyPr/>
          <a:lstStyle>
            <a:lvl1pPr>
              <a:spcBef>
                <a:spcPts val="1200"/>
              </a:spcBef>
              <a:defRPr baseline="0"/>
            </a:lvl1pPr>
            <a:lvl3pPr marL="1514807" indent="-342793">
              <a:buFont typeface="Arial"/>
              <a:buChar char="•"/>
              <a:defRPr/>
            </a:lvl3pPr>
            <a:lvl4pPr>
              <a:spcBef>
                <a:spcPts val="828"/>
              </a:spcBef>
              <a:defRPr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/>
              <a:t>Click to edit content. Keep in minimal on key point slides.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812887" y="2405067"/>
            <a:ext cx="7151275" cy="710671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Subtitle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8297173" y="2405067"/>
            <a:ext cx="7135586" cy="710671"/>
          </a:xfrm>
        </p:spPr>
        <p:txBody>
          <a:bodyPr/>
          <a:lstStyle>
            <a:lvl1pPr>
              <a:defRPr b="1">
                <a:solidFill>
                  <a:srgbClr val="599A83"/>
                </a:solidFill>
              </a:defRPr>
            </a:lvl1pPr>
          </a:lstStyle>
          <a:p>
            <a:pPr lvl="0"/>
            <a:r>
              <a:rPr lang="en-CA" dirty="0"/>
              <a:t>Subtitle</a:t>
            </a:r>
          </a:p>
        </p:txBody>
      </p:sp>
      <p:pic>
        <p:nvPicPr>
          <p:cNvPr id="20" name="Picture 19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8497460"/>
            <a:ext cx="16256000" cy="653089"/>
          </a:xfrm>
          <a:prstGeom prst="rect">
            <a:avLst/>
          </a:prstGeom>
        </p:spPr>
      </p:pic>
      <p:sp>
        <p:nvSpPr>
          <p:cNvPr id="21" name="Slide Number Placeholder 8"/>
          <p:cNvSpPr>
            <a:spLocks noGrp="1"/>
          </p:cNvSpPr>
          <p:nvPr>
            <p:ph type="sldNum" sz="quarter" idx="20"/>
          </p:nvPr>
        </p:nvSpPr>
        <p:spPr>
          <a:xfrm>
            <a:off x="226539" y="8594359"/>
            <a:ext cx="606922" cy="42972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2" name="Picture 21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2757" y="8703844"/>
            <a:ext cx="422441" cy="230400"/>
          </a:xfrm>
          <a:prstGeom prst="rect">
            <a:avLst/>
          </a:prstGeom>
        </p:spPr>
      </p:pic>
      <p:sp>
        <p:nvSpPr>
          <p:cNvPr id="26" name="Title 1"/>
          <p:cNvSpPr>
            <a:spLocks noGrp="1"/>
          </p:cNvSpPr>
          <p:nvPr>
            <p:ph type="title" hasCustomPrompt="1"/>
          </p:nvPr>
        </p:nvSpPr>
        <p:spPr>
          <a:xfrm>
            <a:off x="867070" y="646448"/>
            <a:ext cx="9555851" cy="1335973"/>
          </a:xfrm>
        </p:spPr>
        <p:txBody>
          <a:bodyPr anchor="t">
            <a:noAutofit/>
          </a:bodyPr>
          <a:lstStyle>
            <a:lvl1pPr>
              <a:defRPr sz="36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This is a basic 2-column key point slide with subtitles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Col Key Po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867070" y="2404535"/>
            <a:ext cx="4592278" cy="5265624"/>
          </a:xfrm>
        </p:spPr>
        <p:txBody>
          <a:bodyPr/>
          <a:lstStyle>
            <a:lvl1pPr>
              <a:spcBef>
                <a:spcPts val="1200"/>
              </a:spcBef>
              <a:defRPr baseline="0"/>
            </a:lvl1pPr>
            <a:lvl3pPr marL="1514807" indent="-342793">
              <a:buFont typeface="Arial"/>
              <a:buChar char="•"/>
              <a:defRPr/>
            </a:lvl3pPr>
            <a:lvl4pPr>
              <a:spcBef>
                <a:spcPts val="828"/>
              </a:spcBef>
              <a:defRPr/>
            </a:lvl4pPr>
          </a:lstStyle>
          <a:p>
            <a:pPr lvl="0"/>
            <a:r>
              <a:rPr lang="en-CA" dirty="0"/>
              <a:t>Click to edit content. Keep in minimal on key point slides.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5830643" y="2404535"/>
            <a:ext cx="4592278" cy="5265624"/>
          </a:xfrm>
        </p:spPr>
        <p:txBody>
          <a:bodyPr/>
          <a:lstStyle>
            <a:lvl1pPr>
              <a:spcBef>
                <a:spcPts val="1200"/>
              </a:spcBef>
              <a:defRPr baseline="0"/>
            </a:lvl1pPr>
            <a:lvl3pPr marL="1514807" indent="-342793">
              <a:buFont typeface="Arial"/>
              <a:buChar char="•"/>
              <a:defRPr/>
            </a:lvl3pPr>
            <a:lvl4pPr>
              <a:spcBef>
                <a:spcPts val="828"/>
              </a:spcBef>
              <a:defRPr/>
            </a:lvl4pPr>
          </a:lstStyle>
          <a:p>
            <a:pPr lvl="0"/>
            <a:r>
              <a:rPr lang="en-CA" dirty="0"/>
              <a:t>Click to edit content. Keep in minimal on key point slides.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10840373" y="2404534"/>
            <a:ext cx="4592386" cy="5265623"/>
          </a:xfrm>
        </p:spPr>
        <p:txBody>
          <a:bodyPr/>
          <a:lstStyle>
            <a:lvl1pPr>
              <a:spcBef>
                <a:spcPts val="1200"/>
              </a:spcBef>
              <a:defRPr baseline="0"/>
            </a:lvl1pPr>
            <a:lvl3pPr marL="1514807" indent="-342793">
              <a:buFont typeface="Arial"/>
              <a:buChar char="•"/>
              <a:defRPr/>
            </a:lvl3pPr>
            <a:lvl4pPr>
              <a:spcBef>
                <a:spcPts val="828"/>
              </a:spcBef>
              <a:defRPr>
                <a:solidFill>
                  <a:srgbClr val="599A83"/>
                </a:solidFill>
              </a:defRPr>
            </a:lvl4pPr>
          </a:lstStyle>
          <a:p>
            <a:pPr lvl="0"/>
            <a:r>
              <a:rPr lang="en-CA" dirty="0"/>
              <a:t>Click to </a:t>
            </a:r>
            <a:r>
              <a:rPr lang="en-CA" dirty="0" err="1"/>
              <a:t>editcontent</a:t>
            </a:r>
            <a:r>
              <a:rPr lang="en-CA" dirty="0"/>
              <a:t>. Keep in minimal on key point slides. Bullets are available for hierarchy.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</p:txBody>
      </p:sp>
      <p:pic>
        <p:nvPicPr>
          <p:cNvPr id="18" name="Picture 17" descr="green-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8497460"/>
            <a:ext cx="16256000" cy="653089"/>
          </a:xfrm>
          <a:prstGeom prst="rect">
            <a:avLst/>
          </a:prstGeom>
        </p:spPr>
      </p:pic>
      <p:sp>
        <p:nvSpPr>
          <p:cNvPr id="19" name="Slide Number Placeholder 8"/>
          <p:cNvSpPr>
            <a:spLocks noGrp="1"/>
          </p:cNvSpPr>
          <p:nvPr>
            <p:ph type="sldNum" sz="quarter" idx="19"/>
          </p:nvPr>
        </p:nvSpPr>
        <p:spPr>
          <a:xfrm>
            <a:off x="226539" y="8594359"/>
            <a:ext cx="606922" cy="42972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EF3F5F5-7776-394F-A41F-3BAFC9CC9F8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 descr="ac-ic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2757" y="8703844"/>
            <a:ext cx="422441" cy="230400"/>
          </a:xfrm>
          <a:prstGeom prst="rect">
            <a:avLst/>
          </a:prstGeom>
        </p:spPr>
      </p:pic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867070" y="646448"/>
            <a:ext cx="9555851" cy="1335973"/>
          </a:xfrm>
        </p:spPr>
        <p:txBody>
          <a:bodyPr anchor="t">
            <a:noAutofit/>
          </a:bodyPr>
          <a:lstStyle>
            <a:lvl1pPr>
              <a:defRPr sz="3600" b="1" baseline="0">
                <a:solidFill>
                  <a:srgbClr val="00673E"/>
                </a:solidFill>
              </a:defRPr>
            </a:lvl1pPr>
          </a:lstStyle>
          <a:p>
            <a:r>
              <a:rPr lang="en-CA" dirty="0"/>
              <a:t>This is a 3-column key point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595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8.xml"/><Relationship Id="rId18" Type="http://schemas.openxmlformats.org/officeDocument/2006/relationships/slideLayout" Target="../slideLayouts/slideLayout53.xml"/><Relationship Id="rId26" Type="http://schemas.openxmlformats.org/officeDocument/2006/relationships/slideLayout" Target="../slideLayouts/slideLayout61.xml"/><Relationship Id="rId3" Type="http://schemas.openxmlformats.org/officeDocument/2006/relationships/slideLayout" Target="../slideLayouts/slideLayout38.xml"/><Relationship Id="rId21" Type="http://schemas.openxmlformats.org/officeDocument/2006/relationships/slideLayout" Target="../slideLayouts/slideLayout56.xml"/><Relationship Id="rId34" Type="http://schemas.openxmlformats.org/officeDocument/2006/relationships/slideLayout" Target="../slideLayouts/slideLayout69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17" Type="http://schemas.openxmlformats.org/officeDocument/2006/relationships/slideLayout" Target="../slideLayouts/slideLayout52.xml"/><Relationship Id="rId25" Type="http://schemas.openxmlformats.org/officeDocument/2006/relationships/slideLayout" Target="../slideLayouts/slideLayout60.xml"/><Relationship Id="rId33" Type="http://schemas.openxmlformats.org/officeDocument/2006/relationships/slideLayout" Target="../slideLayouts/slideLayout68.xml"/><Relationship Id="rId2" Type="http://schemas.openxmlformats.org/officeDocument/2006/relationships/slideLayout" Target="../slideLayouts/slideLayout37.xml"/><Relationship Id="rId16" Type="http://schemas.openxmlformats.org/officeDocument/2006/relationships/slideLayout" Target="../slideLayouts/slideLayout51.xml"/><Relationship Id="rId20" Type="http://schemas.openxmlformats.org/officeDocument/2006/relationships/slideLayout" Target="../slideLayouts/slideLayout55.xml"/><Relationship Id="rId29" Type="http://schemas.openxmlformats.org/officeDocument/2006/relationships/slideLayout" Target="../slideLayouts/slideLayout64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24" Type="http://schemas.openxmlformats.org/officeDocument/2006/relationships/slideLayout" Target="../slideLayouts/slideLayout59.xml"/><Relationship Id="rId32" Type="http://schemas.openxmlformats.org/officeDocument/2006/relationships/slideLayout" Target="../slideLayouts/slideLayout67.xml"/><Relationship Id="rId5" Type="http://schemas.openxmlformats.org/officeDocument/2006/relationships/slideLayout" Target="../slideLayouts/slideLayout40.xml"/><Relationship Id="rId15" Type="http://schemas.openxmlformats.org/officeDocument/2006/relationships/slideLayout" Target="../slideLayouts/slideLayout50.xml"/><Relationship Id="rId23" Type="http://schemas.openxmlformats.org/officeDocument/2006/relationships/slideLayout" Target="../slideLayouts/slideLayout58.xml"/><Relationship Id="rId28" Type="http://schemas.openxmlformats.org/officeDocument/2006/relationships/slideLayout" Target="../slideLayouts/slideLayout6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45.xml"/><Relationship Id="rId19" Type="http://schemas.openxmlformats.org/officeDocument/2006/relationships/slideLayout" Target="../slideLayouts/slideLayout54.xml"/><Relationship Id="rId31" Type="http://schemas.openxmlformats.org/officeDocument/2006/relationships/slideLayout" Target="../slideLayouts/slideLayout66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slideLayout" Target="../slideLayouts/slideLayout49.xml"/><Relationship Id="rId22" Type="http://schemas.openxmlformats.org/officeDocument/2006/relationships/slideLayout" Target="../slideLayouts/slideLayout57.xml"/><Relationship Id="rId27" Type="http://schemas.openxmlformats.org/officeDocument/2006/relationships/slideLayout" Target="../slideLayouts/slideLayout62.xml"/><Relationship Id="rId30" Type="http://schemas.openxmlformats.org/officeDocument/2006/relationships/slideLayout" Target="../slideLayouts/slideLayout65.xml"/><Relationship Id="rId35" Type="http://schemas.openxmlformats.org/officeDocument/2006/relationships/slideLayout" Target="../slideLayouts/slideLayout7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81" y="666524"/>
            <a:ext cx="14631829" cy="14670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81" y="2133605"/>
            <a:ext cx="14631829" cy="520453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First level</a:t>
            </a:r>
          </a:p>
          <a:p>
            <a:pPr lvl="2"/>
            <a:r>
              <a:rPr lang="en-CA" dirty="0"/>
              <a:t>Second level</a:t>
            </a:r>
          </a:p>
          <a:p>
            <a:pPr lvl="0"/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86" y="8475137"/>
            <a:ext cx="1180185" cy="4868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575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24084-422A-4246-8522-ECCBA4948A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342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</p:sldLayoutIdLst>
  <p:hf hdr="0" ftr="0" dt="0"/>
  <p:txStyles>
    <p:titleStyle>
      <a:lvl1pPr algn="l" defTabSz="586007" rtl="0" eaLnBrk="1" latinLnBrk="0" hangingPunct="1">
        <a:lnSpc>
          <a:spcPct val="80000"/>
        </a:lnSpc>
        <a:spcBef>
          <a:spcPct val="0"/>
        </a:spcBef>
        <a:buNone/>
        <a:defRPr sz="5399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0" indent="0" algn="l" defTabSz="586007" rtl="0" eaLnBrk="1" latinLnBrk="0" hangingPunct="1">
        <a:lnSpc>
          <a:spcPct val="110000"/>
        </a:lnSpc>
        <a:spcBef>
          <a:spcPct val="20000"/>
        </a:spcBef>
        <a:buClr>
          <a:schemeClr val="accent2"/>
        </a:buClr>
        <a:buFontTx/>
        <a:buNone/>
        <a:defRPr sz="24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952260" indent="-366256" algn="l" defTabSz="586007" rtl="0" eaLnBrk="1" latinLnBrk="0" hangingPunct="1">
        <a:lnSpc>
          <a:spcPct val="110000"/>
        </a:lnSpc>
        <a:spcBef>
          <a:spcPct val="20000"/>
        </a:spcBef>
        <a:buClr>
          <a:schemeClr val="accent2"/>
        </a:buClr>
        <a:buSzPct val="75000"/>
        <a:buFont typeface="Arial"/>
        <a:buChar char="•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514807" indent="-342793" algn="l" defTabSz="586007" rtl="0" eaLnBrk="1" latinLnBrk="0" hangingPunct="1">
        <a:lnSpc>
          <a:spcPct val="110000"/>
        </a:lnSpc>
        <a:spcBef>
          <a:spcPct val="20000"/>
        </a:spcBef>
        <a:buClr>
          <a:schemeClr val="accent2"/>
        </a:buClr>
        <a:buSzPct val="60000"/>
        <a:buFont typeface="Wingdings" charset="2"/>
        <a:buChar char="§"/>
        <a:defRPr sz="2400" kern="1200" baseline="0">
          <a:solidFill>
            <a:schemeClr val="accent5"/>
          </a:solidFill>
          <a:latin typeface="+mn-lt"/>
          <a:ea typeface="+mn-ea"/>
          <a:cs typeface="+mn-cs"/>
        </a:defRPr>
      </a:lvl3pPr>
      <a:lvl4pPr marL="2051025" indent="-293003" algn="l" defTabSz="586007" rtl="0" eaLnBrk="1" latinLnBrk="0" hangingPunct="1">
        <a:lnSpc>
          <a:spcPct val="120000"/>
        </a:lnSpc>
        <a:spcBef>
          <a:spcPct val="20000"/>
        </a:spcBef>
        <a:buClr>
          <a:schemeClr val="accent2"/>
        </a:buClr>
        <a:buSzPct val="90000"/>
        <a:buFont typeface="Arial"/>
        <a:buChar char="–"/>
        <a:defRPr sz="1575" kern="1200">
          <a:solidFill>
            <a:schemeClr val="accent4"/>
          </a:solidFill>
          <a:latin typeface="+mn-lt"/>
          <a:ea typeface="+mn-ea"/>
          <a:cs typeface="+mn-cs"/>
        </a:defRPr>
      </a:lvl4pPr>
      <a:lvl5pPr marL="2637029" indent="-293003" algn="l" defTabSz="586007" rtl="0" eaLnBrk="1" latinLnBrk="0" hangingPunct="1">
        <a:spcBef>
          <a:spcPct val="20000"/>
        </a:spcBef>
        <a:buFont typeface="Arial"/>
        <a:buChar char="»"/>
        <a:defRPr sz="2549" kern="1200">
          <a:solidFill>
            <a:schemeClr val="accent5"/>
          </a:solidFill>
          <a:latin typeface="+mn-lt"/>
          <a:ea typeface="+mn-ea"/>
          <a:cs typeface="+mn-cs"/>
        </a:defRPr>
      </a:lvl5pPr>
      <a:lvl6pPr marL="3223038" indent="-293003" algn="l" defTabSz="586007" rtl="0" eaLnBrk="1" latinLnBrk="0" hangingPunct="1">
        <a:spcBef>
          <a:spcPct val="20000"/>
        </a:spcBef>
        <a:buFont typeface="Arial"/>
        <a:buChar char="•"/>
        <a:defRPr sz="2549" kern="1200">
          <a:solidFill>
            <a:schemeClr val="tx1"/>
          </a:solidFill>
          <a:latin typeface="+mn-lt"/>
          <a:ea typeface="+mn-ea"/>
          <a:cs typeface="+mn-cs"/>
        </a:defRPr>
      </a:lvl6pPr>
      <a:lvl7pPr marL="3809043" indent="-293003" algn="l" defTabSz="586007" rtl="0" eaLnBrk="1" latinLnBrk="0" hangingPunct="1">
        <a:spcBef>
          <a:spcPct val="20000"/>
        </a:spcBef>
        <a:buFont typeface="Arial"/>
        <a:buChar char="•"/>
        <a:defRPr sz="2549" kern="1200">
          <a:solidFill>
            <a:schemeClr val="tx1"/>
          </a:solidFill>
          <a:latin typeface="+mn-lt"/>
          <a:ea typeface="+mn-ea"/>
          <a:cs typeface="+mn-cs"/>
        </a:defRPr>
      </a:lvl7pPr>
      <a:lvl8pPr marL="4395051" indent="-293003" algn="l" defTabSz="586007" rtl="0" eaLnBrk="1" latinLnBrk="0" hangingPunct="1">
        <a:spcBef>
          <a:spcPct val="20000"/>
        </a:spcBef>
        <a:buFont typeface="Arial"/>
        <a:buChar char="•"/>
        <a:defRPr sz="2549" kern="1200">
          <a:solidFill>
            <a:schemeClr val="tx1"/>
          </a:solidFill>
          <a:latin typeface="+mn-lt"/>
          <a:ea typeface="+mn-ea"/>
          <a:cs typeface="+mn-cs"/>
        </a:defRPr>
      </a:lvl8pPr>
      <a:lvl9pPr marL="4981058" indent="-293003" algn="l" defTabSz="586007" rtl="0" eaLnBrk="1" latinLnBrk="0" hangingPunct="1">
        <a:spcBef>
          <a:spcPct val="20000"/>
        </a:spcBef>
        <a:buFont typeface="Arial"/>
        <a:buChar char="•"/>
        <a:defRPr sz="25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6007" rtl="0" eaLnBrk="1" latinLnBrk="0" hangingPunct="1">
        <a:defRPr sz="2324" kern="1200">
          <a:solidFill>
            <a:schemeClr val="tx1"/>
          </a:solidFill>
          <a:latin typeface="+mn-lt"/>
          <a:ea typeface="+mn-ea"/>
          <a:cs typeface="+mn-cs"/>
        </a:defRPr>
      </a:lvl1pPr>
      <a:lvl2pPr marL="586007" algn="l" defTabSz="586007" rtl="0" eaLnBrk="1" latinLnBrk="0" hangingPunct="1">
        <a:defRPr sz="2324" kern="1200">
          <a:solidFill>
            <a:schemeClr val="tx1"/>
          </a:solidFill>
          <a:latin typeface="+mn-lt"/>
          <a:ea typeface="+mn-ea"/>
          <a:cs typeface="+mn-cs"/>
        </a:defRPr>
      </a:lvl2pPr>
      <a:lvl3pPr marL="1172013" algn="l" defTabSz="586007" rtl="0" eaLnBrk="1" latinLnBrk="0" hangingPunct="1">
        <a:defRPr sz="2324" kern="1200">
          <a:solidFill>
            <a:schemeClr val="tx1"/>
          </a:solidFill>
          <a:latin typeface="+mn-lt"/>
          <a:ea typeface="+mn-ea"/>
          <a:cs typeface="+mn-cs"/>
        </a:defRPr>
      </a:lvl3pPr>
      <a:lvl4pPr marL="1758019" algn="l" defTabSz="586007" rtl="0" eaLnBrk="1" latinLnBrk="0" hangingPunct="1">
        <a:defRPr sz="2324" kern="1200">
          <a:solidFill>
            <a:schemeClr val="tx1"/>
          </a:solidFill>
          <a:latin typeface="+mn-lt"/>
          <a:ea typeface="+mn-ea"/>
          <a:cs typeface="+mn-cs"/>
        </a:defRPr>
      </a:lvl4pPr>
      <a:lvl5pPr marL="2344027" algn="l" defTabSz="586007" rtl="0" eaLnBrk="1" latinLnBrk="0" hangingPunct="1">
        <a:defRPr sz="2324" kern="1200">
          <a:solidFill>
            <a:schemeClr val="tx1"/>
          </a:solidFill>
          <a:latin typeface="+mn-lt"/>
          <a:ea typeface="+mn-ea"/>
          <a:cs typeface="+mn-cs"/>
        </a:defRPr>
      </a:lvl5pPr>
      <a:lvl6pPr marL="2930035" algn="l" defTabSz="586007" rtl="0" eaLnBrk="1" latinLnBrk="0" hangingPunct="1">
        <a:defRPr sz="2324" kern="1200">
          <a:solidFill>
            <a:schemeClr val="tx1"/>
          </a:solidFill>
          <a:latin typeface="+mn-lt"/>
          <a:ea typeface="+mn-ea"/>
          <a:cs typeface="+mn-cs"/>
        </a:defRPr>
      </a:lvl6pPr>
      <a:lvl7pPr marL="3516041" algn="l" defTabSz="586007" rtl="0" eaLnBrk="1" latinLnBrk="0" hangingPunct="1">
        <a:defRPr sz="2324" kern="1200">
          <a:solidFill>
            <a:schemeClr val="tx1"/>
          </a:solidFill>
          <a:latin typeface="+mn-lt"/>
          <a:ea typeface="+mn-ea"/>
          <a:cs typeface="+mn-cs"/>
        </a:defRPr>
      </a:lvl7pPr>
      <a:lvl8pPr marL="4102049" algn="l" defTabSz="586007" rtl="0" eaLnBrk="1" latinLnBrk="0" hangingPunct="1">
        <a:defRPr sz="2324" kern="1200">
          <a:solidFill>
            <a:schemeClr val="tx1"/>
          </a:solidFill>
          <a:latin typeface="+mn-lt"/>
          <a:ea typeface="+mn-ea"/>
          <a:cs typeface="+mn-cs"/>
        </a:defRPr>
      </a:lvl8pPr>
      <a:lvl9pPr marL="4688053" algn="l" defTabSz="586007" rtl="0" eaLnBrk="1" latinLnBrk="0" hangingPunct="1">
        <a:defRPr sz="23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81" y="666520"/>
            <a:ext cx="14631829" cy="14670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81" y="2133601"/>
            <a:ext cx="14631829" cy="520453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First level</a:t>
            </a:r>
          </a:p>
          <a:p>
            <a:pPr lvl="2"/>
            <a:r>
              <a:rPr lang="en-CA" dirty="0" smtClean="0"/>
              <a:t>Second level</a:t>
            </a:r>
          </a:p>
          <a:p>
            <a:pPr lvl="0"/>
            <a:endParaRPr lang="en-CA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81" y="8475135"/>
            <a:ext cx="1180185" cy="4868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24084-422A-4246-8522-ECCBA4948A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847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  <p:sldLayoutId id="2147483714" r:id="rId18"/>
    <p:sldLayoutId id="2147483715" r:id="rId19"/>
    <p:sldLayoutId id="2147483716" r:id="rId20"/>
    <p:sldLayoutId id="2147483717" r:id="rId21"/>
    <p:sldLayoutId id="2147483718" r:id="rId22"/>
    <p:sldLayoutId id="2147483719" r:id="rId23"/>
    <p:sldLayoutId id="2147483720" r:id="rId24"/>
    <p:sldLayoutId id="2147483721" r:id="rId25"/>
    <p:sldLayoutId id="2147483722" r:id="rId26"/>
    <p:sldLayoutId id="2147483723" r:id="rId27"/>
    <p:sldLayoutId id="2147483724" r:id="rId28"/>
    <p:sldLayoutId id="2147483725" r:id="rId29"/>
    <p:sldLayoutId id="2147483726" r:id="rId30"/>
    <p:sldLayoutId id="2147483727" r:id="rId31"/>
    <p:sldLayoutId id="2147483728" r:id="rId32"/>
    <p:sldLayoutId id="2147483729" r:id="rId33"/>
    <p:sldLayoutId id="2147483730" r:id="rId34"/>
    <p:sldLayoutId id="2147483731" r:id="rId3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781459" rtl="0" eaLnBrk="1" latinLnBrk="0" hangingPunct="1">
        <a:lnSpc>
          <a:spcPct val="80000"/>
        </a:lnSpc>
        <a:spcBef>
          <a:spcPct val="0"/>
        </a:spcBef>
        <a:buNone/>
        <a:defRPr sz="7198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0" indent="0" algn="l" defTabSz="781459" rtl="0" eaLnBrk="1" latinLnBrk="0" hangingPunct="1">
        <a:lnSpc>
          <a:spcPct val="110000"/>
        </a:lnSpc>
        <a:spcBef>
          <a:spcPct val="20000"/>
        </a:spcBef>
        <a:buClr>
          <a:schemeClr val="accent2"/>
        </a:buClr>
        <a:buFontTx/>
        <a:buNone/>
        <a:defRPr sz="32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1269872" indent="-488413" algn="l" defTabSz="781459" rtl="0" eaLnBrk="1" latinLnBrk="0" hangingPunct="1">
        <a:lnSpc>
          <a:spcPct val="110000"/>
        </a:lnSpc>
        <a:spcBef>
          <a:spcPct val="20000"/>
        </a:spcBef>
        <a:buClr>
          <a:schemeClr val="accent2"/>
        </a:buClr>
        <a:buSzPct val="75000"/>
        <a:buFont typeface="Arial"/>
        <a:buChar char="•"/>
        <a:defRPr sz="32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2020047" indent="-457127" algn="l" defTabSz="781459" rtl="0" eaLnBrk="1" latinLnBrk="0" hangingPunct="1">
        <a:lnSpc>
          <a:spcPct val="110000"/>
        </a:lnSpc>
        <a:spcBef>
          <a:spcPct val="20000"/>
        </a:spcBef>
        <a:buClr>
          <a:schemeClr val="accent2"/>
        </a:buClr>
        <a:buSzPct val="60000"/>
        <a:buFont typeface="Wingdings" charset="2"/>
        <a:buChar char="§"/>
        <a:defRPr sz="3200" kern="1200" baseline="0">
          <a:solidFill>
            <a:schemeClr val="accent5"/>
          </a:solidFill>
          <a:latin typeface="+mn-lt"/>
          <a:ea typeface="+mn-ea"/>
          <a:cs typeface="+mn-cs"/>
        </a:defRPr>
      </a:lvl3pPr>
      <a:lvl4pPr marL="2735109" indent="-390730" algn="l" defTabSz="781459" rtl="0" eaLnBrk="1" latinLnBrk="0" hangingPunct="1">
        <a:lnSpc>
          <a:spcPct val="120000"/>
        </a:lnSpc>
        <a:spcBef>
          <a:spcPct val="20000"/>
        </a:spcBef>
        <a:buClr>
          <a:schemeClr val="accent2"/>
        </a:buClr>
        <a:buSzPct val="90000"/>
        <a:buFont typeface="Arial"/>
        <a:buChar char="–"/>
        <a:defRPr sz="21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3516568" indent="-390730" algn="l" defTabSz="781459" rtl="0" eaLnBrk="1" latinLnBrk="0" hangingPunct="1">
        <a:spcBef>
          <a:spcPct val="20000"/>
        </a:spcBef>
        <a:buFont typeface="Arial"/>
        <a:buChar char="»"/>
        <a:defRPr sz="34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4298029" indent="-390730" algn="l" defTabSz="781459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79488" indent="-390730" algn="l" defTabSz="781459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60948" indent="-390730" algn="l" defTabSz="781459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642407" indent="-390730" algn="l" defTabSz="781459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81459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1459" algn="l" defTabSz="781459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2920" algn="l" defTabSz="781459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44379" algn="l" defTabSz="781459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25839" algn="l" defTabSz="781459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07298" algn="l" defTabSz="781459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88757" algn="l" defTabSz="781459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70218" algn="l" defTabSz="781459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51677" algn="l" defTabSz="781459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3895" y="2082800"/>
            <a:ext cx="12331700" cy="5461000"/>
          </a:xfrm>
        </p:spPr>
        <p:txBody>
          <a:bodyPr>
            <a:normAutofit/>
          </a:bodyPr>
          <a:lstStyle/>
          <a:p>
            <a:pPr algn="ctr"/>
            <a:r>
              <a:rPr lang="en-US" sz="6667" b="1" dirty="0"/>
              <a:t>BOARD OF GOVERNORS</a:t>
            </a:r>
            <a:br>
              <a:rPr lang="en-US" sz="6667" b="1" dirty="0"/>
            </a:br>
            <a:r>
              <a:rPr lang="en-US" sz="6667" b="1" dirty="0"/>
              <a:t/>
            </a:r>
            <a:br>
              <a:rPr lang="en-US" sz="6667" b="1" dirty="0"/>
            </a:br>
            <a:r>
              <a:rPr lang="en-US" sz="6667" b="1" dirty="0"/>
              <a:t>MEETING</a:t>
            </a:r>
            <a:br>
              <a:rPr lang="en-US" sz="6667" b="1" dirty="0"/>
            </a:br>
            <a:r>
              <a:rPr lang="en-US" sz="6667" b="1" dirty="0"/>
              <a:t/>
            </a:r>
            <a:br>
              <a:rPr lang="en-US" sz="6667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dirty="0" smtClean="0"/>
              <a:t>Date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(Cover Page for Board office)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02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82" y="1716573"/>
            <a:ext cx="12157630" cy="2180691"/>
          </a:xfrm>
        </p:spPr>
        <p:txBody>
          <a:bodyPr>
            <a:normAutofit/>
          </a:bodyPr>
          <a:lstStyle/>
          <a:p>
            <a:endParaRPr lang="en-US" sz="667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40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dirty="0" smtClean="0"/>
              <a:t>Meeting date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343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1220123" y="1920513"/>
            <a:ext cx="12620811" cy="6432883"/>
          </a:xfrm>
        </p:spPr>
        <p:txBody>
          <a:bodyPr/>
          <a:lstStyle/>
          <a:p>
            <a:pPr lvl="1" indent="0">
              <a:spcBef>
                <a:spcPts val="0"/>
              </a:spcBef>
              <a:buClr>
                <a:srgbClr val="006643"/>
              </a:buClr>
              <a:buSzPct val="100000"/>
              <a:buNone/>
            </a:pPr>
            <a:r>
              <a:rPr lang="en-US" sz="4267" dirty="0">
                <a:solidFill>
                  <a:schemeClr val="tx2"/>
                </a:solidFill>
              </a:rPr>
              <a:t>Enter text here</a:t>
            </a:r>
            <a:endParaRPr lang="en-CA" sz="4267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defTabSz="656281">
              <a:defRPr/>
            </a:pPr>
            <a:fld id="{DEF3F5F5-7776-394F-A41F-3BAFC9CC9F8E}" type="slidenum">
              <a:rPr lang="en-US">
                <a:solidFill>
                  <a:srgbClr val="A6C8BC"/>
                </a:solidFill>
                <a:latin typeface="Arial"/>
              </a:rPr>
              <a:pPr defTabSz="656281">
                <a:defRPr/>
              </a:pPr>
              <a:t>3</a:t>
            </a:fld>
            <a:endParaRPr lang="en-US" dirty="0">
              <a:solidFill>
                <a:srgbClr val="A6C8BC"/>
              </a:solidFill>
              <a:latin typeface="Arial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4173" y="425511"/>
            <a:ext cx="11424280" cy="731101"/>
          </a:xfrm>
        </p:spPr>
        <p:txBody>
          <a:bodyPr/>
          <a:lstStyle/>
          <a:p>
            <a:r>
              <a:rPr lang="en-US" sz="5000" dirty="0" smtClean="0"/>
              <a:t>Slide Title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169276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1220123" y="1920513"/>
            <a:ext cx="12620811" cy="6432883"/>
          </a:xfrm>
        </p:spPr>
        <p:txBody>
          <a:bodyPr/>
          <a:lstStyle/>
          <a:p>
            <a:pPr lvl="1" indent="0">
              <a:spcBef>
                <a:spcPts val="0"/>
              </a:spcBef>
              <a:buClr>
                <a:srgbClr val="006643"/>
              </a:buClr>
              <a:buSzPct val="100000"/>
              <a:buNone/>
            </a:pPr>
            <a:r>
              <a:rPr lang="en-US" sz="4267" dirty="0">
                <a:solidFill>
                  <a:schemeClr val="tx2"/>
                </a:solidFill>
              </a:rPr>
              <a:t>Enter text here</a:t>
            </a:r>
            <a:endParaRPr lang="en-CA" sz="4267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defTabSz="656281">
              <a:defRPr/>
            </a:pPr>
            <a:fld id="{DEF3F5F5-7776-394F-A41F-3BAFC9CC9F8E}" type="slidenum">
              <a:rPr lang="en-US">
                <a:solidFill>
                  <a:srgbClr val="A6C8BC"/>
                </a:solidFill>
                <a:latin typeface="Arial"/>
              </a:rPr>
              <a:pPr defTabSz="656281">
                <a:defRPr/>
              </a:pPr>
              <a:t>4</a:t>
            </a:fld>
            <a:endParaRPr lang="en-US" dirty="0">
              <a:solidFill>
                <a:srgbClr val="A6C8BC"/>
              </a:solidFill>
              <a:latin typeface="Arial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4173" y="425511"/>
            <a:ext cx="11424280" cy="731101"/>
          </a:xfrm>
        </p:spPr>
        <p:txBody>
          <a:bodyPr/>
          <a:lstStyle/>
          <a:p>
            <a:r>
              <a:rPr lang="en-US" sz="5000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037794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243895" y="2421123"/>
            <a:ext cx="7769800" cy="2612172"/>
          </a:xfrm>
        </p:spPr>
        <p:txBody>
          <a:bodyPr/>
          <a:lstStyle/>
          <a:p>
            <a:r>
              <a:rPr lang="en-US" sz="5867" dirty="0"/>
              <a:t>Questions?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QUESTIONS?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05811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lgonquin College Colours">
      <a:dk1>
        <a:srgbClr val="423F3F"/>
      </a:dk1>
      <a:lt1>
        <a:sysClr val="window" lastClr="FFFFFF"/>
      </a:lt1>
      <a:dk2>
        <a:srgbClr val="00673E"/>
      </a:dk2>
      <a:lt2>
        <a:srgbClr val="FFFFFF"/>
      </a:lt2>
      <a:accent1>
        <a:srgbClr val="00673E"/>
      </a:accent1>
      <a:accent2>
        <a:srgbClr val="599A83"/>
      </a:accent2>
      <a:accent3>
        <a:srgbClr val="A6C8BC"/>
      </a:accent3>
      <a:accent4>
        <a:srgbClr val="408A70"/>
      </a:accent4>
      <a:accent5>
        <a:srgbClr val="423F3F"/>
      </a:accent5>
      <a:accent6>
        <a:srgbClr val="B4B2B5"/>
      </a:accent6>
      <a:hlink>
        <a:srgbClr val="43B02A"/>
      </a:hlink>
      <a:folHlink>
        <a:srgbClr val="7AC1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Algonquin College Colours">
      <a:dk1>
        <a:srgbClr val="423F3F"/>
      </a:dk1>
      <a:lt1>
        <a:sysClr val="window" lastClr="FFFFFF"/>
      </a:lt1>
      <a:dk2>
        <a:srgbClr val="00673E"/>
      </a:dk2>
      <a:lt2>
        <a:srgbClr val="FFFFFF"/>
      </a:lt2>
      <a:accent1>
        <a:srgbClr val="00673E"/>
      </a:accent1>
      <a:accent2>
        <a:srgbClr val="599A83"/>
      </a:accent2>
      <a:accent3>
        <a:srgbClr val="A6C8BC"/>
      </a:accent3>
      <a:accent4>
        <a:srgbClr val="408A70"/>
      </a:accent4>
      <a:accent5>
        <a:srgbClr val="423F3F"/>
      </a:accent5>
      <a:accent6>
        <a:srgbClr val="B4B2B5"/>
      </a:accent6>
      <a:hlink>
        <a:srgbClr val="43B02A"/>
      </a:hlink>
      <a:folHlink>
        <a:srgbClr val="7AC1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0BE4EEAE798944A272CB7FB5A111CA" ma:contentTypeVersion="0" ma:contentTypeDescription="Create a new document." ma:contentTypeScope="" ma:versionID="ea26d5755b99c5cc1c4d3f632a194d4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1CA5D1-8F3F-4278-838C-762C6CD357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859A7E-DBCF-4164-9684-18F3E4816F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3DAEB78-2193-4D7D-97D7-223D40E9D2F2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40</Words>
  <Application>Microsoft Office PowerPoint</Application>
  <PresentationFormat>Custom</PresentationFormat>
  <Paragraphs>13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</vt:lpstr>
      <vt:lpstr>1_Office Theme</vt:lpstr>
      <vt:lpstr>Office Theme</vt:lpstr>
      <vt:lpstr>BOARD OF GOVERNORS  MEETING   Date (Cover Page for Board office)</vt:lpstr>
      <vt:lpstr>PowerPoint Presentation</vt:lpstr>
      <vt:lpstr>Slide Title</vt:lpstr>
      <vt:lpstr>Slide Title</vt:lpstr>
      <vt:lpstr>QUESTIONS? </vt:lpstr>
    </vt:vector>
  </TitlesOfParts>
  <Company>Algonquin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2020-2021 Budget Assumptions, Draft Three-Year Pro Forma, First Draft Concepts of the 2020-2022 Business Plan</dc:title>
  <dc:creator>Victoria Tiqui-Sanford</dc:creator>
  <cp:lastModifiedBy>Victoria Tiqui-Sanford</cp:lastModifiedBy>
  <cp:revision>9</cp:revision>
  <dcterms:created xsi:type="dcterms:W3CDTF">2019-12-13T15:17:49Z</dcterms:created>
  <dcterms:modified xsi:type="dcterms:W3CDTF">2020-06-08T13:16:18Z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0x0101004C0BE4EEAE798944A272CB7FB5A111CA</vt:lpwstr>
  </property>
</Properties>
</file>