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00107AB-1C92-48B7-9C23-E01411A8A4C9}" v="3" dt="2026-03-31T10:15:16.81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69" autoAdjust="0"/>
    <p:restoredTop sz="94660"/>
  </p:normalViewPr>
  <p:slideViewPr>
    <p:cSldViewPr snapToGrid="0">
      <p:cViewPr varScale="1">
        <p:scale>
          <a:sx n="86" d="100"/>
          <a:sy n="86" d="100"/>
        </p:scale>
        <p:origin x="28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3A760E8-2467-4D89-8389-B49336556373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CA"/>
        </a:p>
      </dgm:t>
    </dgm:pt>
    <dgm:pt modelId="{FEBD547B-084F-4BC0-9595-BE4D151E0074}">
      <dgm:prSet phldrT="[Text]" custT="1"/>
      <dgm:spPr/>
      <dgm:t>
        <a:bodyPr/>
        <a:lstStyle/>
        <a:p>
          <a:pPr rtl="0"/>
          <a:r>
            <a:rPr lang="en-CA" sz="1400" b="1" kern="1200" dirty="0">
              <a:latin typeface="Calibri Light" panose="020F0302020204030204"/>
            </a:rPr>
            <a:t>Grant Perry</a:t>
          </a:r>
          <a:br>
            <a:rPr lang="en-US" sz="1400" kern="1200" dirty="0"/>
          </a:br>
          <a:r>
            <a:rPr lang="en-US" sz="1400" kern="1200" dirty="0"/>
            <a:t>Vice </a:t>
          </a:r>
          <a:r>
            <a:rPr lang="en-CA" sz="1400" i="1" kern="1200" dirty="0"/>
            <a:t>President,</a:t>
          </a:r>
          <a:br>
            <a:rPr lang="en-CA" sz="1400" i="1" kern="1200" dirty="0">
              <a:solidFill>
                <a:srgbClr val="010000"/>
              </a:solidFill>
              <a:latin typeface="Calibri Light" panose="020F0302020204030204"/>
            </a:rPr>
          </a:br>
          <a:r>
            <a:rPr lang="en-CA" sz="1400" i="1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Finance </a:t>
          </a:r>
          <a:r>
            <a:rPr lang="en-CA" sz="1400" i="1" kern="1200" dirty="0"/>
            <a:t>and Administration</a:t>
          </a:r>
          <a:endParaRPr lang="en-CA" sz="1400" b="1" i="1" kern="1200" dirty="0">
            <a:latin typeface="Calibri Light" panose="020F0302020204030204"/>
          </a:endParaRPr>
        </a:p>
      </dgm:t>
    </dgm:pt>
    <dgm:pt modelId="{ADB4DCC5-2504-4B91-8FF4-A5FDDB88AC4C}" type="parTrans" cxnId="{5B1E6C13-C7F6-42F3-A148-AA373833112B}">
      <dgm:prSet/>
      <dgm:spPr/>
      <dgm:t>
        <a:bodyPr/>
        <a:lstStyle/>
        <a:p>
          <a:endParaRPr lang="en-CA"/>
        </a:p>
      </dgm:t>
    </dgm:pt>
    <dgm:pt modelId="{63AEC948-3288-4CAC-9583-29C5C14BA3D3}" type="sibTrans" cxnId="{5B1E6C13-C7F6-42F3-A148-AA373833112B}">
      <dgm:prSet/>
      <dgm:spPr/>
      <dgm:t>
        <a:bodyPr/>
        <a:lstStyle/>
        <a:p>
          <a:endParaRPr lang="en-CA"/>
        </a:p>
      </dgm:t>
    </dgm:pt>
    <dgm:pt modelId="{02AABD19-8359-49AA-A28F-A616CA682E18}">
      <dgm:prSet phldrT="[Text]" custT="1"/>
      <dgm:spPr/>
      <dgm:t>
        <a:bodyPr/>
        <a:lstStyle/>
        <a:p>
          <a:r>
            <a:rPr lang="en-CA" sz="1400" b="1" dirty="0"/>
            <a:t>Brent Brownlee       </a:t>
          </a:r>
          <a:r>
            <a:rPr lang="en-CA" sz="1400" i="1" dirty="0"/>
            <a:t>Director, Campus     Services</a:t>
          </a:r>
        </a:p>
      </dgm:t>
    </dgm:pt>
    <dgm:pt modelId="{24E8ADA9-0D25-4E95-846A-94D0BF7CDEE7}" type="parTrans" cxnId="{4F961C46-E6F4-4EEF-982D-B8E1EB327240}">
      <dgm:prSet/>
      <dgm:spPr/>
      <dgm:t>
        <a:bodyPr/>
        <a:lstStyle/>
        <a:p>
          <a:endParaRPr lang="en-CA"/>
        </a:p>
      </dgm:t>
    </dgm:pt>
    <dgm:pt modelId="{3BBC080B-8203-4E2E-89B7-85C178E1DEE9}" type="sibTrans" cxnId="{4F961C46-E6F4-4EEF-982D-B8E1EB327240}">
      <dgm:prSet/>
      <dgm:spPr/>
      <dgm:t>
        <a:bodyPr/>
        <a:lstStyle/>
        <a:p>
          <a:endParaRPr lang="en-CA"/>
        </a:p>
      </dgm:t>
    </dgm:pt>
    <dgm:pt modelId="{38FEAE21-AB75-47FA-8AB6-431BAF928D2A}">
      <dgm:prSet phldrT="[Text]" custT="1"/>
      <dgm:spPr/>
      <dgm:t>
        <a:bodyPr/>
        <a:lstStyle/>
        <a:p>
          <a:r>
            <a:rPr lang="en-CA" sz="1400" b="1" dirty="0"/>
            <a:t>Ryan Southwood </a:t>
          </a:r>
          <a:r>
            <a:rPr lang="en-CA" sz="1400" i="1" dirty="0"/>
            <a:t>Executive Director, Facilities Management</a:t>
          </a:r>
        </a:p>
      </dgm:t>
    </dgm:pt>
    <dgm:pt modelId="{C5F883E8-A610-42C4-93D1-EE2A93102199}" type="parTrans" cxnId="{25F82DD5-7D71-4319-AB82-F5C8BC433064}">
      <dgm:prSet/>
      <dgm:spPr/>
      <dgm:t>
        <a:bodyPr/>
        <a:lstStyle/>
        <a:p>
          <a:endParaRPr lang="en-CA"/>
        </a:p>
      </dgm:t>
    </dgm:pt>
    <dgm:pt modelId="{4CA6EEF9-DC20-4EBF-AA45-6925E48C8FF1}" type="sibTrans" cxnId="{25F82DD5-7D71-4319-AB82-F5C8BC433064}">
      <dgm:prSet/>
      <dgm:spPr/>
      <dgm:t>
        <a:bodyPr/>
        <a:lstStyle/>
        <a:p>
          <a:endParaRPr lang="en-CA"/>
        </a:p>
      </dgm:t>
    </dgm:pt>
    <dgm:pt modelId="{41FB28E6-15DC-4AE1-B783-32612D6B3CFB}">
      <dgm:prSet phldrT="[Text]" custT="1"/>
      <dgm:spPr/>
      <dgm:t>
        <a:bodyPr/>
        <a:lstStyle/>
        <a:p>
          <a:r>
            <a:rPr lang="en-CA" sz="1400" b="1" dirty="0"/>
            <a:t>Paul Gardner            </a:t>
          </a:r>
          <a:r>
            <a:rPr lang="en-CA" sz="1400" i="1" dirty="0"/>
            <a:t>Director, Risk  Management </a:t>
          </a:r>
        </a:p>
      </dgm:t>
    </dgm:pt>
    <dgm:pt modelId="{BE3EB575-B423-4756-A350-750C44995F6A}" type="parTrans" cxnId="{65AE8E5C-16E5-4C1F-A91F-9D64A8EE501D}">
      <dgm:prSet/>
      <dgm:spPr/>
      <dgm:t>
        <a:bodyPr/>
        <a:lstStyle/>
        <a:p>
          <a:endParaRPr lang="en-CA"/>
        </a:p>
      </dgm:t>
    </dgm:pt>
    <dgm:pt modelId="{684F96E6-8941-4AA7-BBC6-183B08883C25}" type="sibTrans" cxnId="{65AE8E5C-16E5-4C1F-A91F-9D64A8EE501D}">
      <dgm:prSet/>
      <dgm:spPr/>
      <dgm:t>
        <a:bodyPr/>
        <a:lstStyle/>
        <a:p>
          <a:endParaRPr lang="en-CA"/>
        </a:p>
      </dgm:t>
    </dgm:pt>
    <dgm:pt modelId="{69F5E043-7EEF-44E3-A297-14E6480E8AA7}">
      <dgm:prSet phldrT="[Text]" custT="1"/>
      <dgm:spPr/>
      <dgm:t>
        <a:bodyPr/>
        <a:lstStyle/>
        <a:p>
          <a:r>
            <a:rPr lang="en-CA" sz="1400" b="1" dirty="0"/>
            <a:t>Emily Woods                          </a:t>
          </a:r>
          <a:r>
            <a:rPr lang="en-CA" sz="1400" b="0" i="1" dirty="0"/>
            <a:t> </a:t>
          </a:r>
          <a:r>
            <a:rPr lang="en-CA" sz="1400" i="1" dirty="0"/>
            <a:t>Chief Financial Officer  </a:t>
          </a:r>
          <a:r>
            <a:rPr lang="en-CA" sz="1400" dirty="0"/>
            <a:t>Finance and Administrative Services </a:t>
          </a:r>
        </a:p>
      </dgm:t>
    </dgm:pt>
    <dgm:pt modelId="{4F0D6EBE-8092-483A-8483-8B4146E6DAD6}" type="parTrans" cxnId="{BEFB4038-4D79-4800-ACAD-33CC0937880A}">
      <dgm:prSet/>
      <dgm:spPr/>
      <dgm:t>
        <a:bodyPr/>
        <a:lstStyle/>
        <a:p>
          <a:endParaRPr lang="en-CA"/>
        </a:p>
      </dgm:t>
    </dgm:pt>
    <dgm:pt modelId="{A954C03A-0D96-4003-9B9C-AFD8EDAFC6BC}" type="sibTrans" cxnId="{BEFB4038-4D79-4800-ACAD-33CC0937880A}">
      <dgm:prSet/>
      <dgm:spPr/>
      <dgm:t>
        <a:bodyPr/>
        <a:lstStyle/>
        <a:p>
          <a:endParaRPr lang="en-CA"/>
        </a:p>
      </dgm:t>
    </dgm:pt>
    <dgm:pt modelId="{2FA7C65D-E4E7-4302-8D45-4DF624B1C3D0}" type="asst">
      <dgm:prSet phldrT="[Text]" custT="1"/>
      <dgm:spPr/>
      <dgm:t>
        <a:bodyPr/>
        <a:lstStyle/>
        <a:p>
          <a:r>
            <a:rPr lang="en-CA" sz="1400" b="1" dirty="0"/>
            <a:t>Izabela Buglar</a:t>
          </a:r>
          <a:br>
            <a:rPr lang="en-CA" sz="1400" dirty="0"/>
          </a:br>
          <a:r>
            <a:rPr lang="en-CA" sz="1400" i="1" dirty="0"/>
            <a:t>Executive Assistant </a:t>
          </a:r>
        </a:p>
      </dgm:t>
    </dgm:pt>
    <dgm:pt modelId="{3A89ED5A-976B-4B26-89DB-E05FABD26B6D}" type="sibTrans" cxnId="{B4AC03CF-60A8-40B9-A6D7-C9A054D44274}">
      <dgm:prSet/>
      <dgm:spPr/>
      <dgm:t>
        <a:bodyPr/>
        <a:lstStyle/>
        <a:p>
          <a:endParaRPr lang="en-CA"/>
        </a:p>
      </dgm:t>
    </dgm:pt>
    <dgm:pt modelId="{E0959B29-4EF8-4D49-AFFB-D2DA06A778C3}" type="parTrans" cxnId="{B4AC03CF-60A8-40B9-A6D7-C9A054D44274}">
      <dgm:prSet/>
      <dgm:spPr/>
      <dgm:t>
        <a:bodyPr/>
        <a:lstStyle/>
        <a:p>
          <a:endParaRPr lang="en-CA"/>
        </a:p>
      </dgm:t>
    </dgm:pt>
    <dgm:pt modelId="{65BDF8D7-5D9F-4943-85BC-5B917B2384CD}">
      <dgm:prSet phldrT="[Text]" custT="1"/>
      <dgm:spPr/>
      <dgm:t>
        <a:bodyPr/>
        <a:lstStyle/>
        <a:p>
          <a:r>
            <a:rPr lang="en-CA" sz="1400" b="1"/>
            <a:t>Claude Brule</a:t>
          </a:r>
          <a:br>
            <a:rPr lang="en-CA" sz="1400" b="1"/>
          </a:br>
          <a:r>
            <a:rPr lang="en-CA" sz="1400" i="1"/>
            <a:t>President and CEO </a:t>
          </a:r>
          <a:endParaRPr lang="en-CA" sz="1400" i="1" dirty="0"/>
        </a:p>
      </dgm:t>
    </dgm:pt>
    <dgm:pt modelId="{CEEDA892-9537-461B-A897-86731E7A2DDA}" type="parTrans" cxnId="{787DFB77-C328-4C39-BFBA-A4581E2BFF6C}">
      <dgm:prSet/>
      <dgm:spPr/>
      <dgm:t>
        <a:bodyPr/>
        <a:lstStyle/>
        <a:p>
          <a:endParaRPr lang="en-CA"/>
        </a:p>
      </dgm:t>
    </dgm:pt>
    <dgm:pt modelId="{FA32D185-E166-413A-86DD-7D8475E9710B}" type="sibTrans" cxnId="{787DFB77-C328-4C39-BFBA-A4581E2BFF6C}">
      <dgm:prSet/>
      <dgm:spPr/>
      <dgm:t>
        <a:bodyPr/>
        <a:lstStyle/>
        <a:p>
          <a:endParaRPr lang="en-CA"/>
        </a:p>
      </dgm:t>
    </dgm:pt>
    <dgm:pt modelId="{B1D79ADA-C45B-4AFD-A9CA-C46A0017ECF0}" type="asst">
      <dgm:prSet phldrT="[Text]" custT="1"/>
      <dgm:spPr/>
      <dgm:t>
        <a:bodyPr/>
        <a:lstStyle/>
        <a:p>
          <a:r>
            <a:rPr lang="en-US" sz="1400" b="1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Jenny Shcherbenyuk</a:t>
          </a:r>
          <a:r>
            <a:rPr lang="en-CA" sz="1400" b="1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, </a:t>
          </a:r>
          <a:r>
            <a:rPr lang="en-CA" sz="1400" i="1" kern="1200" dirty="0"/>
            <a:t>Assistant to the Executive Assistant</a:t>
          </a:r>
        </a:p>
      </dgm:t>
    </dgm:pt>
    <dgm:pt modelId="{686C48FF-FAC7-4B95-95E0-32462BC13EA1}" type="parTrans" cxnId="{75020CF6-ABCC-44BE-B48C-A30B2AF67330}">
      <dgm:prSet/>
      <dgm:spPr/>
      <dgm:t>
        <a:bodyPr/>
        <a:lstStyle/>
        <a:p>
          <a:endParaRPr lang="en-CA"/>
        </a:p>
      </dgm:t>
    </dgm:pt>
    <dgm:pt modelId="{2E48EDBC-61CB-460E-8C89-7B09FD358B97}" type="sibTrans" cxnId="{75020CF6-ABCC-44BE-B48C-A30B2AF67330}">
      <dgm:prSet/>
      <dgm:spPr/>
      <dgm:t>
        <a:bodyPr/>
        <a:lstStyle/>
        <a:p>
          <a:endParaRPr lang="en-CA"/>
        </a:p>
      </dgm:t>
    </dgm:pt>
    <dgm:pt modelId="{192CD9C6-9F5F-4AAE-BB98-20D89F306072}">
      <dgm:prSet phldrT="[Text]" custT="1"/>
      <dgm:spPr/>
      <dgm:t>
        <a:bodyPr/>
        <a:lstStyle/>
        <a:p>
          <a:r>
            <a:rPr lang="en-CA" sz="1400" b="1" i="0" kern="1200" dirty="0"/>
            <a:t>Mara Lowrey</a:t>
          </a:r>
          <a:br>
            <a:rPr lang="en-CA" sz="1400" b="0" i="0" kern="1200" dirty="0"/>
          </a:br>
          <a:r>
            <a:rPr lang="en-CA" sz="1400" i="1" kern="1200" dirty="0"/>
            <a:t>Director, Financial Sustainability Initiatives</a:t>
          </a:r>
          <a:endParaRPr lang="en-CA" sz="1400" b="0" i="0" kern="1200" dirty="0"/>
        </a:p>
      </dgm:t>
    </dgm:pt>
    <dgm:pt modelId="{81BA3ABB-2871-46B7-830F-D71D62540961}" type="parTrans" cxnId="{E1691F22-0195-4AE1-8EA4-1B65A0EC2550}">
      <dgm:prSet/>
      <dgm:spPr/>
      <dgm:t>
        <a:bodyPr/>
        <a:lstStyle/>
        <a:p>
          <a:endParaRPr lang="en-US"/>
        </a:p>
      </dgm:t>
    </dgm:pt>
    <dgm:pt modelId="{35613620-7FD0-4FA6-97D4-28DCE8C13678}" type="sibTrans" cxnId="{E1691F22-0195-4AE1-8EA4-1B65A0EC2550}">
      <dgm:prSet/>
      <dgm:spPr/>
      <dgm:t>
        <a:bodyPr/>
        <a:lstStyle/>
        <a:p>
          <a:endParaRPr lang="en-US"/>
        </a:p>
      </dgm:t>
    </dgm:pt>
    <dgm:pt modelId="{0696CE25-039C-4B23-BB59-DB836DA61AAB}" type="pres">
      <dgm:prSet presAssocID="{A3A760E8-2467-4D89-8389-B49336556373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EB9E38F5-CFD6-4034-B4FA-2BF13FC9CD99}" type="pres">
      <dgm:prSet presAssocID="{65BDF8D7-5D9F-4943-85BC-5B917B2384CD}" presName="hierRoot1" presStyleCnt="0">
        <dgm:presLayoutVars>
          <dgm:hierBranch val="init"/>
        </dgm:presLayoutVars>
      </dgm:prSet>
      <dgm:spPr/>
    </dgm:pt>
    <dgm:pt modelId="{CFD29C51-7580-42EC-8147-A1425735EFD6}" type="pres">
      <dgm:prSet presAssocID="{65BDF8D7-5D9F-4943-85BC-5B917B2384CD}" presName="rootComposite1" presStyleCnt="0"/>
      <dgm:spPr/>
    </dgm:pt>
    <dgm:pt modelId="{A6CAE5C7-E430-4356-80CD-57729160922A}" type="pres">
      <dgm:prSet presAssocID="{65BDF8D7-5D9F-4943-85BC-5B917B2384CD}" presName="rootText1" presStyleLbl="node0" presStyleIdx="0" presStyleCnt="2" custScaleX="113767" custLinFactX="34531" custLinFactY="-19420" custLinFactNeighborX="100000" custLinFactNeighborY="-100000">
        <dgm:presLayoutVars>
          <dgm:chPref val="3"/>
        </dgm:presLayoutVars>
      </dgm:prSet>
      <dgm:spPr/>
    </dgm:pt>
    <dgm:pt modelId="{D43CDA71-3381-4469-9DBF-861CDCB2EB79}" type="pres">
      <dgm:prSet presAssocID="{65BDF8D7-5D9F-4943-85BC-5B917B2384CD}" presName="rootConnector1" presStyleLbl="node1" presStyleIdx="0" presStyleCnt="0"/>
      <dgm:spPr/>
    </dgm:pt>
    <dgm:pt modelId="{CC7F5976-5053-47FB-81BB-4C013699CC10}" type="pres">
      <dgm:prSet presAssocID="{65BDF8D7-5D9F-4943-85BC-5B917B2384CD}" presName="hierChild2" presStyleCnt="0"/>
      <dgm:spPr/>
    </dgm:pt>
    <dgm:pt modelId="{4FD132FA-CD84-451A-9D62-54B9C16EA3A0}" type="pres">
      <dgm:prSet presAssocID="{65BDF8D7-5D9F-4943-85BC-5B917B2384CD}" presName="hierChild3" presStyleCnt="0"/>
      <dgm:spPr/>
    </dgm:pt>
    <dgm:pt modelId="{86AA450C-551B-4980-BCCC-8598F20AEC7E}" type="pres">
      <dgm:prSet presAssocID="{FEBD547B-084F-4BC0-9595-BE4D151E0074}" presName="hierRoot1" presStyleCnt="0">
        <dgm:presLayoutVars>
          <dgm:hierBranch val="init"/>
        </dgm:presLayoutVars>
      </dgm:prSet>
      <dgm:spPr/>
    </dgm:pt>
    <dgm:pt modelId="{07735AAD-DBB5-40AC-AE6A-107CED6F2272}" type="pres">
      <dgm:prSet presAssocID="{FEBD547B-084F-4BC0-9595-BE4D151E0074}" presName="rootComposite1" presStyleCnt="0"/>
      <dgm:spPr/>
    </dgm:pt>
    <dgm:pt modelId="{FED2B427-31E5-4B18-B67E-6C778E6D1270}" type="pres">
      <dgm:prSet presAssocID="{FEBD547B-084F-4BC0-9595-BE4D151E0074}" presName="rootText1" presStyleLbl="node0" presStyleIdx="1" presStyleCnt="2" custScaleX="113295" custLinFactNeighborX="0" custLinFactNeighborY="38003">
        <dgm:presLayoutVars>
          <dgm:chPref val="3"/>
        </dgm:presLayoutVars>
      </dgm:prSet>
      <dgm:spPr/>
    </dgm:pt>
    <dgm:pt modelId="{668872B7-3EBB-453D-A7F0-A5204EA2A77A}" type="pres">
      <dgm:prSet presAssocID="{FEBD547B-084F-4BC0-9595-BE4D151E0074}" presName="rootConnector1" presStyleLbl="node1" presStyleIdx="0" presStyleCnt="0"/>
      <dgm:spPr/>
    </dgm:pt>
    <dgm:pt modelId="{C15CE29A-882D-4729-948D-6729F384308E}" type="pres">
      <dgm:prSet presAssocID="{FEBD547B-084F-4BC0-9595-BE4D151E0074}" presName="hierChild2" presStyleCnt="0"/>
      <dgm:spPr/>
    </dgm:pt>
    <dgm:pt modelId="{6A11F329-C50C-4403-A90D-4AAA85944F94}" type="pres">
      <dgm:prSet presAssocID="{4F0D6EBE-8092-483A-8483-8B4146E6DAD6}" presName="Name37" presStyleLbl="parChTrans1D2" presStyleIdx="0" presStyleCnt="7"/>
      <dgm:spPr/>
    </dgm:pt>
    <dgm:pt modelId="{393816C8-B4C6-4612-B82D-E51D67E03730}" type="pres">
      <dgm:prSet presAssocID="{69F5E043-7EEF-44E3-A297-14E6480E8AA7}" presName="hierRoot2" presStyleCnt="0">
        <dgm:presLayoutVars>
          <dgm:hierBranch val="init"/>
        </dgm:presLayoutVars>
      </dgm:prSet>
      <dgm:spPr/>
    </dgm:pt>
    <dgm:pt modelId="{6D8BD5BA-4BBF-4B4B-AEE7-C571F928ED5C}" type="pres">
      <dgm:prSet presAssocID="{69F5E043-7EEF-44E3-A297-14E6480E8AA7}" presName="rootComposite" presStyleCnt="0"/>
      <dgm:spPr/>
    </dgm:pt>
    <dgm:pt modelId="{B91CF399-15C9-4D7D-A7FB-13BACB241DA9}" type="pres">
      <dgm:prSet presAssocID="{69F5E043-7EEF-44E3-A297-14E6480E8AA7}" presName="rootText" presStyleLbl="node2" presStyleIdx="0" presStyleCnt="5" custScaleX="111467" custScaleY="140248">
        <dgm:presLayoutVars>
          <dgm:chPref val="3"/>
        </dgm:presLayoutVars>
      </dgm:prSet>
      <dgm:spPr/>
    </dgm:pt>
    <dgm:pt modelId="{E5F3F6BE-FCD1-4270-BDF4-5614825A4252}" type="pres">
      <dgm:prSet presAssocID="{69F5E043-7EEF-44E3-A297-14E6480E8AA7}" presName="rootConnector" presStyleLbl="node2" presStyleIdx="0" presStyleCnt="5"/>
      <dgm:spPr/>
    </dgm:pt>
    <dgm:pt modelId="{339E49C7-7BB2-4551-AF65-25736F7E6169}" type="pres">
      <dgm:prSet presAssocID="{69F5E043-7EEF-44E3-A297-14E6480E8AA7}" presName="hierChild4" presStyleCnt="0"/>
      <dgm:spPr/>
    </dgm:pt>
    <dgm:pt modelId="{26B2B3BE-74D9-48A7-AC9E-963B07161DD5}" type="pres">
      <dgm:prSet presAssocID="{69F5E043-7EEF-44E3-A297-14E6480E8AA7}" presName="hierChild5" presStyleCnt="0"/>
      <dgm:spPr/>
    </dgm:pt>
    <dgm:pt modelId="{CCAE4E54-D0F3-4E51-9F79-5EC1A7FE9C41}" type="pres">
      <dgm:prSet presAssocID="{24E8ADA9-0D25-4E95-846A-94D0BF7CDEE7}" presName="Name37" presStyleLbl="parChTrans1D2" presStyleIdx="1" presStyleCnt="7"/>
      <dgm:spPr/>
    </dgm:pt>
    <dgm:pt modelId="{8D359951-20DF-4F06-8D6B-7E39E1DF4E4A}" type="pres">
      <dgm:prSet presAssocID="{02AABD19-8359-49AA-A28F-A616CA682E18}" presName="hierRoot2" presStyleCnt="0">
        <dgm:presLayoutVars>
          <dgm:hierBranch val="init"/>
        </dgm:presLayoutVars>
      </dgm:prSet>
      <dgm:spPr/>
    </dgm:pt>
    <dgm:pt modelId="{8B3167EC-7B25-4107-87BC-4D4E969878B2}" type="pres">
      <dgm:prSet presAssocID="{02AABD19-8359-49AA-A28F-A616CA682E18}" presName="rootComposite" presStyleCnt="0"/>
      <dgm:spPr/>
    </dgm:pt>
    <dgm:pt modelId="{04AA1A4E-558A-41B0-978A-56719267ED3B}" type="pres">
      <dgm:prSet presAssocID="{02AABD19-8359-49AA-A28F-A616CA682E18}" presName="rootText" presStyleLbl="node2" presStyleIdx="1" presStyleCnt="5" custScaleX="101550" custScaleY="144783">
        <dgm:presLayoutVars>
          <dgm:chPref val="3"/>
        </dgm:presLayoutVars>
      </dgm:prSet>
      <dgm:spPr/>
    </dgm:pt>
    <dgm:pt modelId="{5AA958C9-7B7D-4E1F-A6D9-620B6C549143}" type="pres">
      <dgm:prSet presAssocID="{02AABD19-8359-49AA-A28F-A616CA682E18}" presName="rootConnector" presStyleLbl="node2" presStyleIdx="1" presStyleCnt="5"/>
      <dgm:spPr/>
    </dgm:pt>
    <dgm:pt modelId="{6AE17924-51FD-4017-A089-550514174268}" type="pres">
      <dgm:prSet presAssocID="{02AABD19-8359-49AA-A28F-A616CA682E18}" presName="hierChild4" presStyleCnt="0"/>
      <dgm:spPr/>
    </dgm:pt>
    <dgm:pt modelId="{D5362FB5-CE7D-47F1-AAB6-BF60F6500C8F}" type="pres">
      <dgm:prSet presAssocID="{02AABD19-8359-49AA-A28F-A616CA682E18}" presName="hierChild5" presStyleCnt="0"/>
      <dgm:spPr/>
    </dgm:pt>
    <dgm:pt modelId="{1D3BD011-1EF4-4D1C-9227-2471D7E910EF}" type="pres">
      <dgm:prSet presAssocID="{C5F883E8-A610-42C4-93D1-EE2A93102199}" presName="Name37" presStyleLbl="parChTrans1D2" presStyleIdx="2" presStyleCnt="7"/>
      <dgm:spPr/>
    </dgm:pt>
    <dgm:pt modelId="{AE69CEEC-6394-419C-8D36-A0E003DC308E}" type="pres">
      <dgm:prSet presAssocID="{38FEAE21-AB75-47FA-8AB6-431BAF928D2A}" presName="hierRoot2" presStyleCnt="0">
        <dgm:presLayoutVars>
          <dgm:hierBranch val="init"/>
        </dgm:presLayoutVars>
      </dgm:prSet>
      <dgm:spPr/>
    </dgm:pt>
    <dgm:pt modelId="{9448AF1E-B2D4-4DEE-8343-C42DC59838AC}" type="pres">
      <dgm:prSet presAssocID="{38FEAE21-AB75-47FA-8AB6-431BAF928D2A}" presName="rootComposite" presStyleCnt="0"/>
      <dgm:spPr/>
    </dgm:pt>
    <dgm:pt modelId="{4C8C1C7B-A7ED-4BB4-BCDD-86D6492BA760}" type="pres">
      <dgm:prSet presAssocID="{38FEAE21-AB75-47FA-8AB6-431BAF928D2A}" presName="rootText" presStyleLbl="node2" presStyleIdx="2" presStyleCnt="5" custScaleY="144213">
        <dgm:presLayoutVars>
          <dgm:chPref val="3"/>
        </dgm:presLayoutVars>
      </dgm:prSet>
      <dgm:spPr/>
    </dgm:pt>
    <dgm:pt modelId="{BC5AA50A-248C-44A5-9772-1D1B9BEA4C4E}" type="pres">
      <dgm:prSet presAssocID="{38FEAE21-AB75-47FA-8AB6-431BAF928D2A}" presName="rootConnector" presStyleLbl="node2" presStyleIdx="2" presStyleCnt="5"/>
      <dgm:spPr/>
    </dgm:pt>
    <dgm:pt modelId="{18CE88B8-4997-47B1-867D-21F635340D7B}" type="pres">
      <dgm:prSet presAssocID="{38FEAE21-AB75-47FA-8AB6-431BAF928D2A}" presName="hierChild4" presStyleCnt="0"/>
      <dgm:spPr/>
    </dgm:pt>
    <dgm:pt modelId="{940D5046-3365-402F-8340-2932F18F7D39}" type="pres">
      <dgm:prSet presAssocID="{38FEAE21-AB75-47FA-8AB6-431BAF928D2A}" presName="hierChild5" presStyleCnt="0"/>
      <dgm:spPr/>
    </dgm:pt>
    <dgm:pt modelId="{2976D73E-E6A2-4B3E-A51F-45F6A6E77F90}" type="pres">
      <dgm:prSet presAssocID="{BE3EB575-B423-4756-A350-750C44995F6A}" presName="Name37" presStyleLbl="parChTrans1D2" presStyleIdx="3" presStyleCnt="7"/>
      <dgm:spPr/>
    </dgm:pt>
    <dgm:pt modelId="{03F4D895-4E4D-4A3C-A1BF-0EED67DEE4CA}" type="pres">
      <dgm:prSet presAssocID="{41FB28E6-15DC-4AE1-B783-32612D6B3CFB}" presName="hierRoot2" presStyleCnt="0">
        <dgm:presLayoutVars>
          <dgm:hierBranch val="init"/>
        </dgm:presLayoutVars>
      </dgm:prSet>
      <dgm:spPr/>
    </dgm:pt>
    <dgm:pt modelId="{D317E302-BCD5-42D9-BD32-5A569F8B7D9E}" type="pres">
      <dgm:prSet presAssocID="{41FB28E6-15DC-4AE1-B783-32612D6B3CFB}" presName="rootComposite" presStyleCnt="0"/>
      <dgm:spPr/>
    </dgm:pt>
    <dgm:pt modelId="{49A941BE-E093-4F2B-AB4F-3E486A21CF45}" type="pres">
      <dgm:prSet presAssocID="{41FB28E6-15DC-4AE1-B783-32612D6B3CFB}" presName="rootText" presStyleLbl="node2" presStyleIdx="3" presStyleCnt="5" custScaleY="144783">
        <dgm:presLayoutVars>
          <dgm:chPref val="3"/>
        </dgm:presLayoutVars>
      </dgm:prSet>
      <dgm:spPr/>
    </dgm:pt>
    <dgm:pt modelId="{C2FF17B3-835C-4ECD-B0A9-F3367618401F}" type="pres">
      <dgm:prSet presAssocID="{41FB28E6-15DC-4AE1-B783-32612D6B3CFB}" presName="rootConnector" presStyleLbl="node2" presStyleIdx="3" presStyleCnt="5"/>
      <dgm:spPr/>
    </dgm:pt>
    <dgm:pt modelId="{BA768110-0D96-4E60-B571-7199071AC5B7}" type="pres">
      <dgm:prSet presAssocID="{41FB28E6-15DC-4AE1-B783-32612D6B3CFB}" presName="hierChild4" presStyleCnt="0"/>
      <dgm:spPr/>
    </dgm:pt>
    <dgm:pt modelId="{536DA60F-A9E4-4BB6-8804-AA1A0DA5CB69}" type="pres">
      <dgm:prSet presAssocID="{41FB28E6-15DC-4AE1-B783-32612D6B3CFB}" presName="hierChild5" presStyleCnt="0"/>
      <dgm:spPr/>
    </dgm:pt>
    <dgm:pt modelId="{1AAD69F3-1DC7-4C49-8891-0FA6A0F6989C}" type="pres">
      <dgm:prSet presAssocID="{81BA3ABB-2871-46B7-830F-D71D62540961}" presName="Name37" presStyleLbl="parChTrans1D2" presStyleIdx="4" presStyleCnt="7"/>
      <dgm:spPr/>
    </dgm:pt>
    <dgm:pt modelId="{C616042C-6500-46AD-9B44-F4DB3E02579F}" type="pres">
      <dgm:prSet presAssocID="{192CD9C6-9F5F-4AAE-BB98-20D89F306072}" presName="hierRoot2" presStyleCnt="0">
        <dgm:presLayoutVars>
          <dgm:hierBranch val="init"/>
        </dgm:presLayoutVars>
      </dgm:prSet>
      <dgm:spPr/>
    </dgm:pt>
    <dgm:pt modelId="{65258329-E6A6-4B88-BF0D-A3CD4A7EAE51}" type="pres">
      <dgm:prSet presAssocID="{192CD9C6-9F5F-4AAE-BB98-20D89F306072}" presName="rootComposite" presStyleCnt="0"/>
      <dgm:spPr/>
    </dgm:pt>
    <dgm:pt modelId="{3A3E1A54-ADB7-4724-9170-EC1050F8B134}" type="pres">
      <dgm:prSet presAssocID="{192CD9C6-9F5F-4AAE-BB98-20D89F306072}" presName="rootText" presStyleLbl="node2" presStyleIdx="4" presStyleCnt="5" custScaleY="145724">
        <dgm:presLayoutVars>
          <dgm:chPref val="3"/>
        </dgm:presLayoutVars>
      </dgm:prSet>
      <dgm:spPr/>
    </dgm:pt>
    <dgm:pt modelId="{0782223D-E3DF-4B32-BFC8-02F1803DB7F3}" type="pres">
      <dgm:prSet presAssocID="{192CD9C6-9F5F-4AAE-BB98-20D89F306072}" presName="rootConnector" presStyleLbl="node2" presStyleIdx="4" presStyleCnt="5"/>
      <dgm:spPr/>
    </dgm:pt>
    <dgm:pt modelId="{40DCD1FD-B8A1-40B3-AF83-4754C4F934B0}" type="pres">
      <dgm:prSet presAssocID="{192CD9C6-9F5F-4AAE-BB98-20D89F306072}" presName="hierChild4" presStyleCnt="0"/>
      <dgm:spPr/>
    </dgm:pt>
    <dgm:pt modelId="{D8DC993A-184D-4C18-BF15-9DD384A16A27}" type="pres">
      <dgm:prSet presAssocID="{192CD9C6-9F5F-4AAE-BB98-20D89F306072}" presName="hierChild5" presStyleCnt="0"/>
      <dgm:spPr/>
    </dgm:pt>
    <dgm:pt modelId="{9A9A7E6F-2C76-45FA-A99B-30D0A80FFBAC}" type="pres">
      <dgm:prSet presAssocID="{FEBD547B-084F-4BC0-9595-BE4D151E0074}" presName="hierChild3" presStyleCnt="0"/>
      <dgm:spPr/>
    </dgm:pt>
    <dgm:pt modelId="{0E03030B-06FC-4275-92F3-95ABC853D50E}" type="pres">
      <dgm:prSet presAssocID="{E0959B29-4EF8-4D49-AFFB-D2DA06A778C3}" presName="Name111" presStyleLbl="parChTrans1D2" presStyleIdx="5" presStyleCnt="7"/>
      <dgm:spPr/>
    </dgm:pt>
    <dgm:pt modelId="{65F0A943-CA7E-41BE-9B51-CAAB25AD7373}" type="pres">
      <dgm:prSet presAssocID="{2FA7C65D-E4E7-4302-8D45-4DF624B1C3D0}" presName="hierRoot3" presStyleCnt="0">
        <dgm:presLayoutVars>
          <dgm:hierBranch val="init"/>
        </dgm:presLayoutVars>
      </dgm:prSet>
      <dgm:spPr/>
    </dgm:pt>
    <dgm:pt modelId="{1AD112E3-710B-4A12-BCC1-26F2A9F451F7}" type="pres">
      <dgm:prSet presAssocID="{2FA7C65D-E4E7-4302-8D45-4DF624B1C3D0}" presName="rootComposite3" presStyleCnt="0"/>
      <dgm:spPr/>
    </dgm:pt>
    <dgm:pt modelId="{B40838DB-10B9-4E75-AB40-A210B8C83CE2}" type="pres">
      <dgm:prSet presAssocID="{2FA7C65D-E4E7-4302-8D45-4DF624B1C3D0}" presName="rootText3" presStyleLbl="asst1" presStyleIdx="0" presStyleCnt="2" custLinFactNeighborX="-437" custLinFactNeighborY="9617">
        <dgm:presLayoutVars>
          <dgm:chPref val="3"/>
        </dgm:presLayoutVars>
      </dgm:prSet>
      <dgm:spPr/>
    </dgm:pt>
    <dgm:pt modelId="{6109051E-E615-4D9C-AF4C-0B7507BA3A86}" type="pres">
      <dgm:prSet presAssocID="{2FA7C65D-E4E7-4302-8D45-4DF624B1C3D0}" presName="rootConnector3" presStyleLbl="asst1" presStyleIdx="0" presStyleCnt="2"/>
      <dgm:spPr/>
    </dgm:pt>
    <dgm:pt modelId="{6A611386-C5BF-4C05-A876-04EF428986F4}" type="pres">
      <dgm:prSet presAssocID="{2FA7C65D-E4E7-4302-8D45-4DF624B1C3D0}" presName="hierChild6" presStyleCnt="0"/>
      <dgm:spPr/>
    </dgm:pt>
    <dgm:pt modelId="{F2F81251-F3D2-4D30-A6FC-AAB0C5CC348F}" type="pres">
      <dgm:prSet presAssocID="{2FA7C65D-E4E7-4302-8D45-4DF624B1C3D0}" presName="hierChild7" presStyleCnt="0"/>
      <dgm:spPr/>
    </dgm:pt>
    <dgm:pt modelId="{3152AAFE-2095-48F5-BBE8-0D84115E74F3}" type="pres">
      <dgm:prSet presAssocID="{686C48FF-FAC7-4B95-95E0-32462BC13EA1}" presName="Name111" presStyleLbl="parChTrans1D2" presStyleIdx="6" presStyleCnt="7"/>
      <dgm:spPr/>
    </dgm:pt>
    <dgm:pt modelId="{1C4181CD-3D60-4406-AE5E-09CC34ECD65C}" type="pres">
      <dgm:prSet presAssocID="{B1D79ADA-C45B-4AFD-A9CA-C46A0017ECF0}" presName="hierRoot3" presStyleCnt="0">
        <dgm:presLayoutVars>
          <dgm:hierBranch val="init"/>
        </dgm:presLayoutVars>
      </dgm:prSet>
      <dgm:spPr/>
    </dgm:pt>
    <dgm:pt modelId="{1C94AAD3-FCFF-4806-AF0A-4E202A25536B}" type="pres">
      <dgm:prSet presAssocID="{B1D79ADA-C45B-4AFD-A9CA-C46A0017ECF0}" presName="rootComposite3" presStyleCnt="0"/>
      <dgm:spPr/>
    </dgm:pt>
    <dgm:pt modelId="{2BC5E93B-B548-4934-B5EA-5D46376BF181}" type="pres">
      <dgm:prSet presAssocID="{B1D79ADA-C45B-4AFD-A9CA-C46A0017ECF0}" presName="rootText3" presStyleLbl="asst1" presStyleIdx="1" presStyleCnt="2" custLinFactNeighborX="-437" custLinFactNeighborY="8742">
        <dgm:presLayoutVars>
          <dgm:chPref val="3"/>
        </dgm:presLayoutVars>
      </dgm:prSet>
      <dgm:spPr/>
    </dgm:pt>
    <dgm:pt modelId="{6FD1D9B7-04FA-4305-BCC9-5AEFC4192C97}" type="pres">
      <dgm:prSet presAssocID="{B1D79ADA-C45B-4AFD-A9CA-C46A0017ECF0}" presName="rootConnector3" presStyleLbl="asst1" presStyleIdx="1" presStyleCnt="2"/>
      <dgm:spPr/>
    </dgm:pt>
    <dgm:pt modelId="{674C0400-5122-49C0-A5DE-AB9977883A7D}" type="pres">
      <dgm:prSet presAssocID="{B1D79ADA-C45B-4AFD-A9CA-C46A0017ECF0}" presName="hierChild6" presStyleCnt="0"/>
      <dgm:spPr/>
    </dgm:pt>
    <dgm:pt modelId="{96736620-13B2-43F4-9A95-562AAFB96CC7}" type="pres">
      <dgm:prSet presAssocID="{B1D79ADA-C45B-4AFD-A9CA-C46A0017ECF0}" presName="hierChild7" presStyleCnt="0"/>
      <dgm:spPr/>
    </dgm:pt>
  </dgm:ptLst>
  <dgm:cxnLst>
    <dgm:cxn modelId="{66344803-FB46-4205-AFC8-732B8F303422}" type="presOf" srcId="{FEBD547B-084F-4BC0-9595-BE4D151E0074}" destId="{FED2B427-31E5-4B18-B67E-6C778E6D1270}" srcOrd="0" destOrd="0" presId="urn:microsoft.com/office/officeart/2005/8/layout/orgChart1"/>
    <dgm:cxn modelId="{49727507-F219-4BA5-96AD-D6402BA3D318}" type="presOf" srcId="{2FA7C65D-E4E7-4302-8D45-4DF624B1C3D0}" destId="{6109051E-E615-4D9C-AF4C-0B7507BA3A86}" srcOrd="1" destOrd="0" presId="urn:microsoft.com/office/officeart/2005/8/layout/orgChart1"/>
    <dgm:cxn modelId="{00E0E208-0D81-4BA2-AFA8-13319C782F7B}" type="presOf" srcId="{41FB28E6-15DC-4AE1-B783-32612D6B3CFB}" destId="{C2FF17B3-835C-4ECD-B0A9-F3367618401F}" srcOrd="1" destOrd="0" presId="urn:microsoft.com/office/officeart/2005/8/layout/orgChart1"/>
    <dgm:cxn modelId="{4C906C11-FB2D-4D18-9BF2-7BDD9B7BA834}" type="presOf" srcId="{65BDF8D7-5D9F-4943-85BC-5B917B2384CD}" destId="{D43CDA71-3381-4469-9DBF-861CDCB2EB79}" srcOrd="1" destOrd="0" presId="urn:microsoft.com/office/officeart/2005/8/layout/orgChart1"/>
    <dgm:cxn modelId="{5B1E6C13-C7F6-42F3-A148-AA373833112B}" srcId="{A3A760E8-2467-4D89-8389-B49336556373}" destId="{FEBD547B-084F-4BC0-9595-BE4D151E0074}" srcOrd="1" destOrd="0" parTransId="{ADB4DCC5-2504-4B91-8FF4-A5FDDB88AC4C}" sibTransId="{63AEC948-3288-4CAC-9583-29C5C14BA3D3}"/>
    <dgm:cxn modelId="{B4D74821-6985-48FA-8007-FE06ABB5B8C7}" type="presOf" srcId="{B1D79ADA-C45B-4AFD-A9CA-C46A0017ECF0}" destId="{2BC5E93B-B548-4934-B5EA-5D46376BF181}" srcOrd="0" destOrd="0" presId="urn:microsoft.com/office/officeart/2005/8/layout/orgChart1"/>
    <dgm:cxn modelId="{E1691F22-0195-4AE1-8EA4-1B65A0EC2550}" srcId="{FEBD547B-084F-4BC0-9595-BE4D151E0074}" destId="{192CD9C6-9F5F-4AAE-BB98-20D89F306072}" srcOrd="6" destOrd="0" parTransId="{81BA3ABB-2871-46B7-830F-D71D62540961}" sibTransId="{35613620-7FD0-4FA6-97D4-28DCE8C13678}"/>
    <dgm:cxn modelId="{00C12B25-E5A1-4940-B555-45B8BF609FA4}" type="presOf" srcId="{192CD9C6-9F5F-4AAE-BB98-20D89F306072}" destId="{3A3E1A54-ADB7-4724-9170-EC1050F8B134}" srcOrd="0" destOrd="0" presId="urn:microsoft.com/office/officeart/2005/8/layout/orgChart1"/>
    <dgm:cxn modelId="{95378427-8D82-496C-A33F-08F45B47D6AD}" type="presOf" srcId="{81BA3ABB-2871-46B7-830F-D71D62540961}" destId="{1AAD69F3-1DC7-4C49-8891-0FA6A0F6989C}" srcOrd="0" destOrd="0" presId="urn:microsoft.com/office/officeart/2005/8/layout/orgChart1"/>
    <dgm:cxn modelId="{E7B1552D-03C4-42A9-9861-E958627A126E}" type="presOf" srcId="{C5F883E8-A610-42C4-93D1-EE2A93102199}" destId="{1D3BD011-1EF4-4D1C-9227-2471D7E910EF}" srcOrd="0" destOrd="0" presId="urn:microsoft.com/office/officeart/2005/8/layout/orgChart1"/>
    <dgm:cxn modelId="{BEFB4038-4D79-4800-ACAD-33CC0937880A}" srcId="{FEBD547B-084F-4BC0-9595-BE4D151E0074}" destId="{69F5E043-7EEF-44E3-A297-14E6480E8AA7}" srcOrd="0" destOrd="0" parTransId="{4F0D6EBE-8092-483A-8483-8B4146E6DAD6}" sibTransId="{A954C03A-0D96-4003-9B9C-AFD8EDAFC6BC}"/>
    <dgm:cxn modelId="{ED125A3B-46B3-46CE-B233-B038E2FBC1E4}" type="presOf" srcId="{24E8ADA9-0D25-4E95-846A-94D0BF7CDEE7}" destId="{CCAE4E54-D0F3-4E51-9F79-5EC1A7FE9C41}" srcOrd="0" destOrd="0" presId="urn:microsoft.com/office/officeart/2005/8/layout/orgChart1"/>
    <dgm:cxn modelId="{01858C3E-8DAF-4745-90C9-B2B62E15D5A3}" type="presOf" srcId="{65BDF8D7-5D9F-4943-85BC-5B917B2384CD}" destId="{A6CAE5C7-E430-4356-80CD-57729160922A}" srcOrd="0" destOrd="0" presId="urn:microsoft.com/office/officeart/2005/8/layout/orgChart1"/>
    <dgm:cxn modelId="{65AE8E5C-16E5-4C1F-A91F-9D64A8EE501D}" srcId="{FEBD547B-084F-4BC0-9595-BE4D151E0074}" destId="{41FB28E6-15DC-4AE1-B783-32612D6B3CFB}" srcOrd="5" destOrd="0" parTransId="{BE3EB575-B423-4756-A350-750C44995F6A}" sibTransId="{684F96E6-8941-4AA7-BBC6-183B08883C25}"/>
    <dgm:cxn modelId="{4F961C46-E6F4-4EEF-982D-B8E1EB327240}" srcId="{FEBD547B-084F-4BC0-9595-BE4D151E0074}" destId="{02AABD19-8359-49AA-A28F-A616CA682E18}" srcOrd="3" destOrd="0" parTransId="{24E8ADA9-0D25-4E95-846A-94D0BF7CDEE7}" sibTransId="{3BBC080B-8203-4E2E-89B7-85C178E1DEE9}"/>
    <dgm:cxn modelId="{4B7DE646-4B0A-4B0F-AC21-D879A3454841}" type="presOf" srcId="{2FA7C65D-E4E7-4302-8D45-4DF624B1C3D0}" destId="{B40838DB-10B9-4E75-AB40-A210B8C83CE2}" srcOrd="0" destOrd="0" presId="urn:microsoft.com/office/officeart/2005/8/layout/orgChart1"/>
    <dgm:cxn modelId="{C00FE147-2D87-41CD-9EDA-1849B4256F51}" type="presOf" srcId="{686C48FF-FAC7-4B95-95E0-32462BC13EA1}" destId="{3152AAFE-2095-48F5-BBE8-0D84115E74F3}" srcOrd="0" destOrd="0" presId="urn:microsoft.com/office/officeart/2005/8/layout/orgChart1"/>
    <dgm:cxn modelId="{79A33069-9342-4CB5-9795-337C187FB118}" type="presOf" srcId="{E0959B29-4EF8-4D49-AFFB-D2DA06A778C3}" destId="{0E03030B-06FC-4275-92F3-95ABC853D50E}" srcOrd="0" destOrd="0" presId="urn:microsoft.com/office/officeart/2005/8/layout/orgChart1"/>
    <dgm:cxn modelId="{D2346573-48F3-49EB-80A8-B00236BAE300}" type="presOf" srcId="{69F5E043-7EEF-44E3-A297-14E6480E8AA7}" destId="{B91CF399-15C9-4D7D-A7FB-13BACB241DA9}" srcOrd="0" destOrd="0" presId="urn:microsoft.com/office/officeart/2005/8/layout/orgChart1"/>
    <dgm:cxn modelId="{98B58753-2699-43BE-B8DB-5BF970259CC4}" type="presOf" srcId="{02AABD19-8359-49AA-A28F-A616CA682E18}" destId="{5AA958C9-7B7D-4E1F-A6D9-620B6C549143}" srcOrd="1" destOrd="0" presId="urn:microsoft.com/office/officeart/2005/8/layout/orgChart1"/>
    <dgm:cxn modelId="{8DCC1376-FE5F-4B29-9B9E-DDAD1525C152}" type="presOf" srcId="{69F5E043-7EEF-44E3-A297-14E6480E8AA7}" destId="{E5F3F6BE-FCD1-4270-BDF4-5614825A4252}" srcOrd="1" destOrd="0" presId="urn:microsoft.com/office/officeart/2005/8/layout/orgChart1"/>
    <dgm:cxn modelId="{787DFB77-C328-4C39-BFBA-A4581E2BFF6C}" srcId="{A3A760E8-2467-4D89-8389-B49336556373}" destId="{65BDF8D7-5D9F-4943-85BC-5B917B2384CD}" srcOrd="0" destOrd="0" parTransId="{CEEDA892-9537-461B-A897-86731E7A2DDA}" sibTransId="{FA32D185-E166-413A-86DD-7D8475E9710B}"/>
    <dgm:cxn modelId="{8DC1917F-712E-4C99-93DA-594A9760A790}" type="presOf" srcId="{38FEAE21-AB75-47FA-8AB6-431BAF928D2A}" destId="{4C8C1C7B-A7ED-4BB4-BCDD-86D6492BA760}" srcOrd="0" destOrd="0" presId="urn:microsoft.com/office/officeart/2005/8/layout/orgChart1"/>
    <dgm:cxn modelId="{AA9D3994-9209-4620-B2CF-AABD19070646}" type="presOf" srcId="{41FB28E6-15DC-4AE1-B783-32612D6B3CFB}" destId="{49A941BE-E093-4F2B-AB4F-3E486A21CF45}" srcOrd="0" destOrd="0" presId="urn:microsoft.com/office/officeart/2005/8/layout/orgChart1"/>
    <dgm:cxn modelId="{199E8EA3-2C0A-468B-8F55-12B669E52DEC}" type="presOf" srcId="{FEBD547B-084F-4BC0-9595-BE4D151E0074}" destId="{668872B7-3EBB-453D-A7F0-A5204EA2A77A}" srcOrd="1" destOrd="0" presId="urn:microsoft.com/office/officeart/2005/8/layout/orgChart1"/>
    <dgm:cxn modelId="{F7FD31AC-DB58-495B-8B66-80D75A321FC8}" type="presOf" srcId="{38FEAE21-AB75-47FA-8AB6-431BAF928D2A}" destId="{BC5AA50A-248C-44A5-9772-1D1B9BEA4C4E}" srcOrd="1" destOrd="0" presId="urn:microsoft.com/office/officeart/2005/8/layout/orgChart1"/>
    <dgm:cxn modelId="{CC2D26BF-34B7-4287-A4EB-296497B7F05E}" type="presOf" srcId="{02AABD19-8359-49AA-A28F-A616CA682E18}" destId="{04AA1A4E-558A-41B0-978A-56719267ED3B}" srcOrd="0" destOrd="0" presId="urn:microsoft.com/office/officeart/2005/8/layout/orgChart1"/>
    <dgm:cxn modelId="{787C65CB-09CB-4370-AF1F-C352993F187F}" type="presOf" srcId="{BE3EB575-B423-4756-A350-750C44995F6A}" destId="{2976D73E-E6A2-4B3E-A51F-45F6A6E77F90}" srcOrd="0" destOrd="0" presId="urn:microsoft.com/office/officeart/2005/8/layout/orgChart1"/>
    <dgm:cxn modelId="{B4AC03CF-60A8-40B9-A6D7-C9A054D44274}" srcId="{FEBD547B-084F-4BC0-9595-BE4D151E0074}" destId="{2FA7C65D-E4E7-4302-8D45-4DF624B1C3D0}" srcOrd="1" destOrd="0" parTransId="{E0959B29-4EF8-4D49-AFFB-D2DA06A778C3}" sibTransId="{3A89ED5A-976B-4B26-89DB-E05FABD26B6D}"/>
    <dgm:cxn modelId="{74CE53CF-CDBF-4EE2-9EEF-A2ABADA2B913}" type="presOf" srcId="{B1D79ADA-C45B-4AFD-A9CA-C46A0017ECF0}" destId="{6FD1D9B7-04FA-4305-BCC9-5AEFC4192C97}" srcOrd="1" destOrd="0" presId="urn:microsoft.com/office/officeart/2005/8/layout/orgChart1"/>
    <dgm:cxn modelId="{25F82DD5-7D71-4319-AB82-F5C8BC433064}" srcId="{FEBD547B-084F-4BC0-9595-BE4D151E0074}" destId="{38FEAE21-AB75-47FA-8AB6-431BAF928D2A}" srcOrd="4" destOrd="0" parTransId="{C5F883E8-A610-42C4-93D1-EE2A93102199}" sibTransId="{4CA6EEF9-DC20-4EBF-AA45-6925E48C8FF1}"/>
    <dgm:cxn modelId="{274C0DDC-20FC-4302-A802-58A9DE784A7D}" type="presOf" srcId="{A3A760E8-2467-4D89-8389-B49336556373}" destId="{0696CE25-039C-4B23-BB59-DB836DA61AAB}" srcOrd="0" destOrd="0" presId="urn:microsoft.com/office/officeart/2005/8/layout/orgChart1"/>
    <dgm:cxn modelId="{AD8370E8-E1E8-4D33-8714-DBE2447FEE6B}" type="presOf" srcId="{4F0D6EBE-8092-483A-8483-8B4146E6DAD6}" destId="{6A11F329-C50C-4403-A90D-4AAA85944F94}" srcOrd="0" destOrd="0" presId="urn:microsoft.com/office/officeart/2005/8/layout/orgChart1"/>
    <dgm:cxn modelId="{1D2328F4-95EE-4EF0-B0E7-95ECE383CF6A}" type="presOf" srcId="{192CD9C6-9F5F-4AAE-BB98-20D89F306072}" destId="{0782223D-E3DF-4B32-BFC8-02F1803DB7F3}" srcOrd="1" destOrd="0" presId="urn:microsoft.com/office/officeart/2005/8/layout/orgChart1"/>
    <dgm:cxn modelId="{75020CF6-ABCC-44BE-B48C-A30B2AF67330}" srcId="{FEBD547B-084F-4BC0-9595-BE4D151E0074}" destId="{B1D79ADA-C45B-4AFD-A9CA-C46A0017ECF0}" srcOrd="2" destOrd="0" parTransId="{686C48FF-FAC7-4B95-95E0-32462BC13EA1}" sibTransId="{2E48EDBC-61CB-460E-8C89-7B09FD358B97}"/>
    <dgm:cxn modelId="{FA12AD49-606A-4F8D-A43A-2E56DA8E43A5}" type="presParOf" srcId="{0696CE25-039C-4B23-BB59-DB836DA61AAB}" destId="{EB9E38F5-CFD6-4034-B4FA-2BF13FC9CD99}" srcOrd="0" destOrd="0" presId="urn:microsoft.com/office/officeart/2005/8/layout/orgChart1"/>
    <dgm:cxn modelId="{2259E957-942D-4D4C-A09D-554C9351EB21}" type="presParOf" srcId="{EB9E38F5-CFD6-4034-B4FA-2BF13FC9CD99}" destId="{CFD29C51-7580-42EC-8147-A1425735EFD6}" srcOrd="0" destOrd="0" presId="urn:microsoft.com/office/officeart/2005/8/layout/orgChart1"/>
    <dgm:cxn modelId="{73E95C60-A62B-485E-A704-3713541313E0}" type="presParOf" srcId="{CFD29C51-7580-42EC-8147-A1425735EFD6}" destId="{A6CAE5C7-E430-4356-80CD-57729160922A}" srcOrd="0" destOrd="0" presId="urn:microsoft.com/office/officeart/2005/8/layout/orgChart1"/>
    <dgm:cxn modelId="{6C3368C2-3D35-4418-9DF5-AAACCD369841}" type="presParOf" srcId="{CFD29C51-7580-42EC-8147-A1425735EFD6}" destId="{D43CDA71-3381-4469-9DBF-861CDCB2EB79}" srcOrd="1" destOrd="0" presId="urn:microsoft.com/office/officeart/2005/8/layout/orgChart1"/>
    <dgm:cxn modelId="{26E98503-B652-48B0-B030-B3461B7855ED}" type="presParOf" srcId="{EB9E38F5-CFD6-4034-B4FA-2BF13FC9CD99}" destId="{CC7F5976-5053-47FB-81BB-4C013699CC10}" srcOrd="1" destOrd="0" presId="urn:microsoft.com/office/officeart/2005/8/layout/orgChart1"/>
    <dgm:cxn modelId="{951D5E25-0BF7-430C-B524-6F3067BAF9DE}" type="presParOf" srcId="{EB9E38F5-CFD6-4034-B4FA-2BF13FC9CD99}" destId="{4FD132FA-CD84-451A-9D62-54B9C16EA3A0}" srcOrd="2" destOrd="0" presId="urn:microsoft.com/office/officeart/2005/8/layout/orgChart1"/>
    <dgm:cxn modelId="{20B0EC5D-3A02-4FA8-AE2E-CB5711AAAD9D}" type="presParOf" srcId="{0696CE25-039C-4B23-BB59-DB836DA61AAB}" destId="{86AA450C-551B-4980-BCCC-8598F20AEC7E}" srcOrd="1" destOrd="0" presId="urn:microsoft.com/office/officeart/2005/8/layout/orgChart1"/>
    <dgm:cxn modelId="{A914F270-0B18-4963-BC3E-A90FC22677DD}" type="presParOf" srcId="{86AA450C-551B-4980-BCCC-8598F20AEC7E}" destId="{07735AAD-DBB5-40AC-AE6A-107CED6F2272}" srcOrd="0" destOrd="0" presId="urn:microsoft.com/office/officeart/2005/8/layout/orgChart1"/>
    <dgm:cxn modelId="{9566208C-34D2-4D55-9F56-7AACB3DABB86}" type="presParOf" srcId="{07735AAD-DBB5-40AC-AE6A-107CED6F2272}" destId="{FED2B427-31E5-4B18-B67E-6C778E6D1270}" srcOrd="0" destOrd="0" presId="urn:microsoft.com/office/officeart/2005/8/layout/orgChart1"/>
    <dgm:cxn modelId="{BAB910F8-8A7A-4293-A3AA-E53A3CBC8DB8}" type="presParOf" srcId="{07735AAD-DBB5-40AC-AE6A-107CED6F2272}" destId="{668872B7-3EBB-453D-A7F0-A5204EA2A77A}" srcOrd="1" destOrd="0" presId="urn:microsoft.com/office/officeart/2005/8/layout/orgChart1"/>
    <dgm:cxn modelId="{85BC7442-F731-4118-95A5-D24FAF41B057}" type="presParOf" srcId="{86AA450C-551B-4980-BCCC-8598F20AEC7E}" destId="{C15CE29A-882D-4729-948D-6729F384308E}" srcOrd="1" destOrd="0" presId="urn:microsoft.com/office/officeart/2005/8/layout/orgChart1"/>
    <dgm:cxn modelId="{56C723AE-CEAF-4356-9E43-15298591D684}" type="presParOf" srcId="{C15CE29A-882D-4729-948D-6729F384308E}" destId="{6A11F329-C50C-4403-A90D-4AAA85944F94}" srcOrd="0" destOrd="0" presId="urn:microsoft.com/office/officeart/2005/8/layout/orgChart1"/>
    <dgm:cxn modelId="{87D876B5-F16F-4736-B993-BB18EAC7813A}" type="presParOf" srcId="{C15CE29A-882D-4729-948D-6729F384308E}" destId="{393816C8-B4C6-4612-B82D-E51D67E03730}" srcOrd="1" destOrd="0" presId="urn:microsoft.com/office/officeart/2005/8/layout/orgChart1"/>
    <dgm:cxn modelId="{3F4338D8-DA44-4955-96A1-05F0C93524A1}" type="presParOf" srcId="{393816C8-B4C6-4612-B82D-E51D67E03730}" destId="{6D8BD5BA-4BBF-4B4B-AEE7-C571F928ED5C}" srcOrd="0" destOrd="0" presId="urn:microsoft.com/office/officeart/2005/8/layout/orgChart1"/>
    <dgm:cxn modelId="{6AB641C9-2ACB-4CBF-8CEF-F5CB2F58C2A2}" type="presParOf" srcId="{6D8BD5BA-4BBF-4B4B-AEE7-C571F928ED5C}" destId="{B91CF399-15C9-4D7D-A7FB-13BACB241DA9}" srcOrd="0" destOrd="0" presId="urn:microsoft.com/office/officeart/2005/8/layout/orgChart1"/>
    <dgm:cxn modelId="{BDEC9F0A-4983-4173-8CD4-D22140FFADB8}" type="presParOf" srcId="{6D8BD5BA-4BBF-4B4B-AEE7-C571F928ED5C}" destId="{E5F3F6BE-FCD1-4270-BDF4-5614825A4252}" srcOrd="1" destOrd="0" presId="urn:microsoft.com/office/officeart/2005/8/layout/orgChart1"/>
    <dgm:cxn modelId="{136AE8A4-61EE-4E97-AC5F-1DC345566DA3}" type="presParOf" srcId="{393816C8-B4C6-4612-B82D-E51D67E03730}" destId="{339E49C7-7BB2-4551-AF65-25736F7E6169}" srcOrd="1" destOrd="0" presId="urn:microsoft.com/office/officeart/2005/8/layout/orgChart1"/>
    <dgm:cxn modelId="{0C2911EB-F07B-40CA-A6DC-8EE0C178CC45}" type="presParOf" srcId="{393816C8-B4C6-4612-B82D-E51D67E03730}" destId="{26B2B3BE-74D9-48A7-AC9E-963B07161DD5}" srcOrd="2" destOrd="0" presId="urn:microsoft.com/office/officeart/2005/8/layout/orgChart1"/>
    <dgm:cxn modelId="{C4271F2A-A77D-4674-8DBD-CE53DA3C8FBB}" type="presParOf" srcId="{C15CE29A-882D-4729-948D-6729F384308E}" destId="{CCAE4E54-D0F3-4E51-9F79-5EC1A7FE9C41}" srcOrd="2" destOrd="0" presId="urn:microsoft.com/office/officeart/2005/8/layout/orgChart1"/>
    <dgm:cxn modelId="{B3D71020-0D43-4426-8531-C44D513A74EA}" type="presParOf" srcId="{C15CE29A-882D-4729-948D-6729F384308E}" destId="{8D359951-20DF-4F06-8D6B-7E39E1DF4E4A}" srcOrd="3" destOrd="0" presId="urn:microsoft.com/office/officeart/2005/8/layout/orgChart1"/>
    <dgm:cxn modelId="{4A46CB21-2EBF-44CE-8968-2AEE7BEFCEF6}" type="presParOf" srcId="{8D359951-20DF-4F06-8D6B-7E39E1DF4E4A}" destId="{8B3167EC-7B25-4107-87BC-4D4E969878B2}" srcOrd="0" destOrd="0" presId="urn:microsoft.com/office/officeart/2005/8/layout/orgChart1"/>
    <dgm:cxn modelId="{602A0E5B-76F3-4B9E-8A6C-8A71E7B04B22}" type="presParOf" srcId="{8B3167EC-7B25-4107-87BC-4D4E969878B2}" destId="{04AA1A4E-558A-41B0-978A-56719267ED3B}" srcOrd="0" destOrd="0" presId="urn:microsoft.com/office/officeart/2005/8/layout/orgChart1"/>
    <dgm:cxn modelId="{06C7BB84-9498-47CA-88C8-E9CDE9EA89B1}" type="presParOf" srcId="{8B3167EC-7B25-4107-87BC-4D4E969878B2}" destId="{5AA958C9-7B7D-4E1F-A6D9-620B6C549143}" srcOrd="1" destOrd="0" presId="urn:microsoft.com/office/officeart/2005/8/layout/orgChart1"/>
    <dgm:cxn modelId="{5C3D7F98-8BCE-4B38-8F09-EF0FA27C00BC}" type="presParOf" srcId="{8D359951-20DF-4F06-8D6B-7E39E1DF4E4A}" destId="{6AE17924-51FD-4017-A089-550514174268}" srcOrd="1" destOrd="0" presId="urn:microsoft.com/office/officeart/2005/8/layout/orgChart1"/>
    <dgm:cxn modelId="{A21E5AE9-53FB-4F86-B91C-FC19D4122901}" type="presParOf" srcId="{8D359951-20DF-4F06-8D6B-7E39E1DF4E4A}" destId="{D5362FB5-CE7D-47F1-AAB6-BF60F6500C8F}" srcOrd="2" destOrd="0" presId="urn:microsoft.com/office/officeart/2005/8/layout/orgChart1"/>
    <dgm:cxn modelId="{5ACE2D1F-B5B5-47E6-BE2C-8DBBD96489E6}" type="presParOf" srcId="{C15CE29A-882D-4729-948D-6729F384308E}" destId="{1D3BD011-1EF4-4D1C-9227-2471D7E910EF}" srcOrd="4" destOrd="0" presId="urn:microsoft.com/office/officeart/2005/8/layout/orgChart1"/>
    <dgm:cxn modelId="{926EE284-8258-4307-8634-B56CCBA7C07E}" type="presParOf" srcId="{C15CE29A-882D-4729-948D-6729F384308E}" destId="{AE69CEEC-6394-419C-8D36-A0E003DC308E}" srcOrd="5" destOrd="0" presId="urn:microsoft.com/office/officeart/2005/8/layout/orgChart1"/>
    <dgm:cxn modelId="{2ABFBF77-66D5-4B4E-9B57-197A83373B68}" type="presParOf" srcId="{AE69CEEC-6394-419C-8D36-A0E003DC308E}" destId="{9448AF1E-B2D4-4DEE-8343-C42DC59838AC}" srcOrd="0" destOrd="0" presId="urn:microsoft.com/office/officeart/2005/8/layout/orgChart1"/>
    <dgm:cxn modelId="{68954FDF-52BD-4896-9F11-AD404EFBD1B1}" type="presParOf" srcId="{9448AF1E-B2D4-4DEE-8343-C42DC59838AC}" destId="{4C8C1C7B-A7ED-4BB4-BCDD-86D6492BA760}" srcOrd="0" destOrd="0" presId="urn:microsoft.com/office/officeart/2005/8/layout/orgChart1"/>
    <dgm:cxn modelId="{BA3510F6-E955-458F-8763-5ECD07359395}" type="presParOf" srcId="{9448AF1E-B2D4-4DEE-8343-C42DC59838AC}" destId="{BC5AA50A-248C-44A5-9772-1D1B9BEA4C4E}" srcOrd="1" destOrd="0" presId="urn:microsoft.com/office/officeart/2005/8/layout/orgChart1"/>
    <dgm:cxn modelId="{874DB3E3-2241-4CC7-80C5-46F6E19D41E6}" type="presParOf" srcId="{AE69CEEC-6394-419C-8D36-A0E003DC308E}" destId="{18CE88B8-4997-47B1-867D-21F635340D7B}" srcOrd="1" destOrd="0" presId="urn:microsoft.com/office/officeart/2005/8/layout/orgChart1"/>
    <dgm:cxn modelId="{B3F9513E-D917-4200-A3BE-DF3C065ABD94}" type="presParOf" srcId="{AE69CEEC-6394-419C-8D36-A0E003DC308E}" destId="{940D5046-3365-402F-8340-2932F18F7D39}" srcOrd="2" destOrd="0" presId="urn:microsoft.com/office/officeart/2005/8/layout/orgChart1"/>
    <dgm:cxn modelId="{3C294421-4A50-4388-805C-1739A97B0267}" type="presParOf" srcId="{C15CE29A-882D-4729-948D-6729F384308E}" destId="{2976D73E-E6A2-4B3E-A51F-45F6A6E77F90}" srcOrd="6" destOrd="0" presId="urn:microsoft.com/office/officeart/2005/8/layout/orgChart1"/>
    <dgm:cxn modelId="{D8B7E1F0-6184-47EE-8D19-A537FC61767D}" type="presParOf" srcId="{C15CE29A-882D-4729-948D-6729F384308E}" destId="{03F4D895-4E4D-4A3C-A1BF-0EED67DEE4CA}" srcOrd="7" destOrd="0" presId="urn:microsoft.com/office/officeart/2005/8/layout/orgChart1"/>
    <dgm:cxn modelId="{6F34F8C0-35EF-4B97-9FFC-0E6FA280D007}" type="presParOf" srcId="{03F4D895-4E4D-4A3C-A1BF-0EED67DEE4CA}" destId="{D317E302-BCD5-42D9-BD32-5A569F8B7D9E}" srcOrd="0" destOrd="0" presId="urn:microsoft.com/office/officeart/2005/8/layout/orgChart1"/>
    <dgm:cxn modelId="{8FC8FB44-30B0-4182-AD46-7BE1472431A7}" type="presParOf" srcId="{D317E302-BCD5-42D9-BD32-5A569F8B7D9E}" destId="{49A941BE-E093-4F2B-AB4F-3E486A21CF45}" srcOrd="0" destOrd="0" presId="urn:microsoft.com/office/officeart/2005/8/layout/orgChart1"/>
    <dgm:cxn modelId="{5A62EABA-0E00-4B96-964E-FACD70008875}" type="presParOf" srcId="{D317E302-BCD5-42D9-BD32-5A569F8B7D9E}" destId="{C2FF17B3-835C-4ECD-B0A9-F3367618401F}" srcOrd="1" destOrd="0" presId="urn:microsoft.com/office/officeart/2005/8/layout/orgChart1"/>
    <dgm:cxn modelId="{66049DF1-6EEC-4D48-968E-821089B644FA}" type="presParOf" srcId="{03F4D895-4E4D-4A3C-A1BF-0EED67DEE4CA}" destId="{BA768110-0D96-4E60-B571-7199071AC5B7}" srcOrd="1" destOrd="0" presId="urn:microsoft.com/office/officeart/2005/8/layout/orgChart1"/>
    <dgm:cxn modelId="{37045122-7A04-41F5-B5B0-AA69D69323DD}" type="presParOf" srcId="{03F4D895-4E4D-4A3C-A1BF-0EED67DEE4CA}" destId="{536DA60F-A9E4-4BB6-8804-AA1A0DA5CB69}" srcOrd="2" destOrd="0" presId="urn:microsoft.com/office/officeart/2005/8/layout/orgChart1"/>
    <dgm:cxn modelId="{E80FB238-C311-4A52-945E-2C6C5E0F03C8}" type="presParOf" srcId="{C15CE29A-882D-4729-948D-6729F384308E}" destId="{1AAD69F3-1DC7-4C49-8891-0FA6A0F6989C}" srcOrd="8" destOrd="0" presId="urn:microsoft.com/office/officeart/2005/8/layout/orgChart1"/>
    <dgm:cxn modelId="{8667BC9C-EC20-4505-A7BA-42B059D4B33A}" type="presParOf" srcId="{C15CE29A-882D-4729-948D-6729F384308E}" destId="{C616042C-6500-46AD-9B44-F4DB3E02579F}" srcOrd="9" destOrd="0" presId="urn:microsoft.com/office/officeart/2005/8/layout/orgChart1"/>
    <dgm:cxn modelId="{351F739B-A833-4FC3-88AC-C366E98CF5D2}" type="presParOf" srcId="{C616042C-6500-46AD-9B44-F4DB3E02579F}" destId="{65258329-E6A6-4B88-BF0D-A3CD4A7EAE51}" srcOrd="0" destOrd="0" presId="urn:microsoft.com/office/officeart/2005/8/layout/orgChart1"/>
    <dgm:cxn modelId="{868B376D-FC4E-49D5-A86C-429D0AE94BD6}" type="presParOf" srcId="{65258329-E6A6-4B88-BF0D-A3CD4A7EAE51}" destId="{3A3E1A54-ADB7-4724-9170-EC1050F8B134}" srcOrd="0" destOrd="0" presId="urn:microsoft.com/office/officeart/2005/8/layout/orgChart1"/>
    <dgm:cxn modelId="{3A8685C1-451A-43C4-B0F5-20C4E6D4B837}" type="presParOf" srcId="{65258329-E6A6-4B88-BF0D-A3CD4A7EAE51}" destId="{0782223D-E3DF-4B32-BFC8-02F1803DB7F3}" srcOrd="1" destOrd="0" presId="urn:microsoft.com/office/officeart/2005/8/layout/orgChart1"/>
    <dgm:cxn modelId="{BCD847C2-56B6-4807-B7C3-6E048437D55B}" type="presParOf" srcId="{C616042C-6500-46AD-9B44-F4DB3E02579F}" destId="{40DCD1FD-B8A1-40B3-AF83-4754C4F934B0}" srcOrd="1" destOrd="0" presId="urn:microsoft.com/office/officeart/2005/8/layout/orgChart1"/>
    <dgm:cxn modelId="{F017698D-C7EC-41DF-8469-6198152E91B7}" type="presParOf" srcId="{C616042C-6500-46AD-9B44-F4DB3E02579F}" destId="{D8DC993A-184D-4C18-BF15-9DD384A16A27}" srcOrd="2" destOrd="0" presId="urn:microsoft.com/office/officeart/2005/8/layout/orgChart1"/>
    <dgm:cxn modelId="{F639E57F-F8F3-4D5D-B559-0839C732CDD8}" type="presParOf" srcId="{86AA450C-551B-4980-BCCC-8598F20AEC7E}" destId="{9A9A7E6F-2C76-45FA-A99B-30D0A80FFBAC}" srcOrd="2" destOrd="0" presId="urn:microsoft.com/office/officeart/2005/8/layout/orgChart1"/>
    <dgm:cxn modelId="{C81BB2A7-BBAB-4733-9695-03A0E1158111}" type="presParOf" srcId="{9A9A7E6F-2C76-45FA-A99B-30D0A80FFBAC}" destId="{0E03030B-06FC-4275-92F3-95ABC853D50E}" srcOrd="0" destOrd="0" presId="urn:microsoft.com/office/officeart/2005/8/layout/orgChart1"/>
    <dgm:cxn modelId="{C9EBB4D8-C211-4341-8D0E-D3185E1B9E0F}" type="presParOf" srcId="{9A9A7E6F-2C76-45FA-A99B-30D0A80FFBAC}" destId="{65F0A943-CA7E-41BE-9B51-CAAB25AD7373}" srcOrd="1" destOrd="0" presId="urn:microsoft.com/office/officeart/2005/8/layout/orgChart1"/>
    <dgm:cxn modelId="{AA75FF46-9949-43F8-A861-DD2C9378F6CA}" type="presParOf" srcId="{65F0A943-CA7E-41BE-9B51-CAAB25AD7373}" destId="{1AD112E3-710B-4A12-BCC1-26F2A9F451F7}" srcOrd="0" destOrd="0" presId="urn:microsoft.com/office/officeart/2005/8/layout/orgChart1"/>
    <dgm:cxn modelId="{B39257A9-E423-4DF8-9560-02527F39B78B}" type="presParOf" srcId="{1AD112E3-710B-4A12-BCC1-26F2A9F451F7}" destId="{B40838DB-10B9-4E75-AB40-A210B8C83CE2}" srcOrd="0" destOrd="0" presId="urn:microsoft.com/office/officeart/2005/8/layout/orgChart1"/>
    <dgm:cxn modelId="{0DAE69CC-B215-47FE-8B9A-062DCA12D6B0}" type="presParOf" srcId="{1AD112E3-710B-4A12-BCC1-26F2A9F451F7}" destId="{6109051E-E615-4D9C-AF4C-0B7507BA3A86}" srcOrd="1" destOrd="0" presId="urn:microsoft.com/office/officeart/2005/8/layout/orgChart1"/>
    <dgm:cxn modelId="{5C13B32E-93D4-44F6-A1BF-DF6722856A9D}" type="presParOf" srcId="{65F0A943-CA7E-41BE-9B51-CAAB25AD7373}" destId="{6A611386-C5BF-4C05-A876-04EF428986F4}" srcOrd="1" destOrd="0" presId="urn:microsoft.com/office/officeart/2005/8/layout/orgChart1"/>
    <dgm:cxn modelId="{575C16D5-153E-41D4-ACA8-7FF9A40A6750}" type="presParOf" srcId="{65F0A943-CA7E-41BE-9B51-CAAB25AD7373}" destId="{F2F81251-F3D2-4D30-A6FC-AAB0C5CC348F}" srcOrd="2" destOrd="0" presId="urn:microsoft.com/office/officeart/2005/8/layout/orgChart1"/>
    <dgm:cxn modelId="{12A56940-D669-4938-B865-906E39F024BC}" type="presParOf" srcId="{9A9A7E6F-2C76-45FA-A99B-30D0A80FFBAC}" destId="{3152AAFE-2095-48F5-BBE8-0D84115E74F3}" srcOrd="2" destOrd="0" presId="urn:microsoft.com/office/officeart/2005/8/layout/orgChart1"/>
    <dgm:cxn modelId="{6EFDA71B-56D9-40F3-85F4-C1C67D3A29C6}" type="presParOf" srcId="{9A9A7E6F-2C76-45FA-A99B-30D0A80FFBAC}" destId="{1C4181CD-3D60-4406-AE5E-09CC34ECD65C}" srcOrd="3" destOrd="0" presId="urn:microsoft.com/office/officeart/2005/8/layout/orgChart1"/>
    <dgm:cxn modelId="{9FBF9D50-B55E-46FE-BE42-59B9C1F4C51D}" type="presParOf" srcId="{1C4181CD-3D60-4406-AE5E-09CC34ECD65C}" destId="{1C94AAD3-FCFF-4806-AF0A-4E202A25536B}" srcOrd="0" destOrd="0" presId="urn:microsoft.com/office/officeart/2005/8/layout/orgChart1"/>
    <dgm:cxn modelId="{B517C3B2-AA60-494C-B7A9-041C92CE123A}" type="presParOf" srcId="{1C94AAD3-FCFF-4806-AF0A-4E202A25536B}" destId="{2BC5E93B-B548-4934-B5EA-5D46376BF181}" srcOrd="0" destOrd="0" presId="urn:microsoft.com/office/officeart/2005/8/layout/orgChart1"/>
    <dgm:cxn modelId="{B8F13860-1AD2-470B-9A43-DFF3EA949CCA}" type="presParOf" srcId="{1C94AAD3-FCFF-4806-AF0A-4E202A25536B}" destId="{6FD1D9B7-04FA-4305-BCC9-5AEFC4192C97}" srcOrd="1" destOrd="0" presId="urn:microsoft.com/office/officeart/2005/8/layout/orgChart1"/>
    <dgm:cxn modelId="{AC4324AE-6B1E-49FE-9D03-B087A8B8AA85}" type="presParOf" srcId="{1C4181CD-3D60-4406-AE5E-09CC34ECD65C}" destId="{674C0400-5122-49C0-A5DE-AB9977883A7D}" srcOrd="1" destOrd="0" presId="urn:microsoft.com/office/officeart/2005/8/layout/orgChart1"/>
    <dgm:cxn modelId="{3AC3775E-7E4A-440F-BDC6-A1CFBED55006}" type="presParOf" srcId="{1C4181CD-3D60-4406-AE5E-09CC34ECD65C}" destId="{96736620-13B2-43F4-9A95-562AAFB96CC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52AAFE-2095-48F5-BBE8-0D84115E74F3}">
      <dsp:nvSpPr>
        <dsp:cNvPr id="0" name=""/>
        <dsp:cNvSpPr/>
      </dsp:nvSpPr>
      <dsp:spPr>
        <a:xfrm>
          <a:off x="5900540" y="2096244"/>
          <a:ext cx="198600" cy="6190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19098"/>
              </a:lnTo>
              <a:lnTo>
                <a:pt x="198600" y="61909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03030B-06FC-4275-92F3-95ABC853D50E}">
      <dsp:nvSpPr>
        <dsp:cNvPr id="0" name=""/>
        <dsp:cNvSpPr/>
      </dsp:nvSpPr>
      <dsp:spPr>
        <a:xfrm>
          <a:off x="5684691" y="2096244"/>
          <a:ext cx="215849" cy="627733"/>
        </a:xfrm>
        <a:custGeom>
          <a:avLst/>
          <a:gdLst/>
          <a:ahLst/>
          <a:cxnLst/>
          <a:rect l="0" t="0" r="0" b="0"/>
          <a:pathLst>
            <a:path>
              <a:moveTo>
                <a:pt x="215849" y="0"/>
              </a:moveTo>
              <a:lnTo>
                <a:pt x="215849" y="627733"/>
              </a:lnTo>
              <a:lnTo>
                <a:pt x="0" y="62773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AD69F3-1DC7-4C49-8891-0FA6A0F6989C}">
      <dsp:nvSpPr>
        <dsp:cNvPr id="0" name=""/>
        <dsp:cNvSpPr/>
      </dsp:nvSpPr>
      <dsp:spPr>
        <a:xfrm>
          <a:off x="5900540" y="2096244"/>
          <a:ext cx="4904487" cy="14406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33451"/>
              </a:lnTo>
              <a:lnTo>
                <a:pt x="4904487" y="1233451"/>
              </a:lnTo>
              <a:lnTo>
                <a:pt x="4904487" y="144067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76D73E-E6A2-4B3E-A51F-45F6A6E77F90}">
      <dsp:nvSpPr>
        <dsp:cNvPr id="0" name=""/>
        <dsp:cNvSpPr/>
      </dsp:nvSpPr>
      <dsp:spPr>
        <a:xfrm>
          <a:off x="5900540" y="2096244"/>
          <a:ext cx="2516468" cy="14406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33451"/>
              </a:lnTo>
              <a:lnTo>
                <a:pt x="2516468" y="1233451"/>
              </a:lnTo>
              <a:lnTo>
                <a:pt x="2516468" y="144067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3BD011-1EF4-4D1C-9227-2471D7E910EF}">
      <dsp:nvSpPr>
        <dsp:cNvPr id="0" name=""/>
        <dsp:cNvSpPr/>
      </dsp:nvSpPr>
      <dsp:spPr>
        <a:xfrm>
          <a:off x="5900540" y="2096244"/>
          <a:ext cx="128449" cy="14406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33451"/>
              </a:lnTo>
              <a:lnTo>
                <a:pt x="128449" y="1233451"/>
              </a:lnTo>
              <a:lnTo>
                <a:pt x="128449" y="144067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AE4E54-D0F3-4E51-9F79-5EC1A7FE9C41}">
      <dsp:nvSpPr>
        <dsp:cNvPr id="0" name=""/>
        <dsp:cNvSpPr/>
      </dsp:nvSpPr>
      <dsp:spPr>
        <a:xfrm>
          <a:off x="3625676" y="2096244"/>
          <a:ext cx="2274864" cy="1440676"/>
        </a:xfrm>
        <a:custGeom>
          <a:avLst/>
          <a:gdLst/>
          <a:ahLst/>
          <a:cxnLst/>
          <a:rect l="0" t="0" r="0" b="0"/>
          <a:pathLst>
            <a:path>
              <a:moveTo>
                <a:pt x="2274864" y="0"/>
              </a:moveTo>
              <a:lnTo>
                <a:pt x="2274864" y="1233451"/>
              </a:lnTo>
              <a:lnTo>
                <a:pt x="0" y="1233451"/>
              </a:lnTo>
              <a:lnTo>
                <a:pt x="0" y="144067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A11F329-C50C-4403-A90D-4AAA85944F94}">
      <dsp:nvSpPr>
        <dsp:cNvPr id="0" name=""/>
        <dsp:cNvSpPr/>
      </dsp:nvSpPr>
      <dsp:spPr>
        <a:xfrm>
          <a:off x="1109207" y="2096244"/>
          <a:ext cx="4791333" cy="1440676"/>
        </a:xfrm>
        <a:custGeom>
          <a:avLst/>
          <a:gdLst/>
          <a:ahLst/>
          <a:cxnLst/>
          <a:rect l="0" t="0" r="0" b="0"/>
          <a:pathLst>
            <a:path>
              <a:moveTo>
                <a:pt x="4791333" y="0"/>
              </a:moveTo>
              <a:lnTo>
                <a:pt x="4791333" y="1233451"/>
              </a:lnTo>
              <a:lnTo>
                <a:pt x="0" y="1233451"/>
              </a:lnTo>
              <a:lnTo>
                <a:pt x="0" y="144067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CAE5C7-E430-4356-80CD-57729160922A}">
      <dsp:nvSpPr>
        <dsp:cNvPr id="0" name=""/>
        <dsp:cNvSpPr/>
      </dsp:nvSpPr>
      <dsp:spPr>
        <a:xfrm>
          <a:off x="4777905" y="0"/>
          <a:ext cx="2245270" cy="98678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400" b="1" kern="1200"/>
            <a:t>Claude Brule</a:t>
          </a:r>
          <a:br>
            <a:rPr lang="en-CA" sz="1400" b="1" kern="1200"/>
          </a:br>
          <a:r>
            <a:rPr lang="en-CA" sz="1400" i="1" kern="1200"/>
            <a:t>President and CEO </a:t>
          </a:r>
          <a:endParaRPr lang="en-CA" sz="1400" i="1" kern="1200" dirty="0"/>
        </a:p>
      </dsp:txBody>
      <dsp:txXfrm>
        <a:off x="4777905" y="0"/>
        <a:ext cx="2245270" cy="986784"/>
      </dsp:txXfrm>
    </dsp:sp>
    <dsp:sp modelId="{FED2B427-31E5-4B18-B67E-6C778E6D1270}">
      <dsp:nvSpPr>
        <dsp:cNvPr id="0" name=""/>
        <dsp:cNvSpPr/>
      </dsp:nvSpPr>
      <dsp:spPr>
        <a:xfrm>
          <a:off x="4782562" y="1109459"/>
          <a:ext cx="2235955" cy="98678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400" b="1" kern="1200" dirty="0">
              <a:latin typeface="Calibri Light" panose="020F0302020204030204"/>
            </a:rPr>
            <a:t>Grant Perry</a:t>
          </a:r>
          <a:br>
            <a:rPr lang="en-US" sz="1400" kern="1200" dirty="0"/>
          </a:br>
          <a:r>
            <a:rPr lang="en-US" sz="1400" kern="1200" dirty="0"/>
            <a:t>Vice </a:t>
          </a:r>
          <a:r>
            <a:rPr lang="en-CA" sz="1400" i="1" kern="1200" dirty="0"/>
            <a:t>President,</a:t>
          </a:r>
          <a:br>
            <a:rPr lang="en-CA" sz="1400" i="1" kern="1200" dirty="0">
              <a:solidFill>
                <a:srgbClr val="010000"/>
              </a:solidFill>
              <a:latin typeface="Calibri Light" panose="020F0302020204030204"/>
            </a:rPr>
          </a:br>
          <a:r>
            <a:rPr lang="en-CA" sz="1400" i="1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Finance </a:t>
          </a:r>
          <a:r>
            <a:rPr lang="en-CA" sz="1400" i="1" kern="1200" dirty="0"/>
            <a:t>and Administration</a:t>
          </a:r>
          <a:endParaRPr lang="en-CA" sz="1400" b="1" i="1" kern="1200" dirty="0">
            <a:latin typeface="Calibri Light" panose="020F0302020204030204"/>
          </a:endParaRPr>
        </a:p>
      </dsp:txBody>
      <dsp:txXfrm>
        <a:off x="4782562" y="1109459"/>
        <a:ext cx="2235955" cy="986784"/>
      </dsp:txXfrm>
    </dsp:sp>
    <dsp:sp modelId="{B91CF399-15C9-4D7D-A7FB-13BACB241DA9}">
      <dsp:nvSpPr>
        <dsp:cNvPr id="0" name=""/>
        <dsp:cNvSpPr/>
      </dsp:nvSpPr>
      <dsp:spPr>
        <a:xfrm>
          <a:off x="9267" y="3536920"/>
          <a:ext cx="2199878" cy="138394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400" b="1" kern="1200" dirty="0"/>
            <a:t>Emily Woods                          </a:t>
          </a:r>
          <a:r>
            <a:rPr lang="en-CA" sz="1400" b="0" i="1" kern="1200" dirty="0"/>
            <a:t> </a:t>
          </a:r>
          <a:r>
            <a:rPr lang="en-CA" sz="1400" i="1" kern="1200" dirty="0"/>
            <a:t>Chief Financial Officer  </a:t>
          </a:r>
          <a:r>
            <a:rPr lang="en-CA" sz="1400" kern="1200" dirty="0"/>
            <a:t>Finance and Administrative Services </a:t>
          </a:r>
        </a:p>
      </dsp:txBody>
      <dsp:txXfrm>
        <a:off x="9267" y="3536920"/>
        <a:ext cx="2199878" cy="1383945"/>
      </dsp:txXfrm>
    </dsp:sp>
    <dsp:sp modelId="{04AA1A4E-558A-41B0-978A-56719267ED3B}">
      <dsp:nvSpPr>
        <dsp:cNvPr id="0" name=""/>
        <dsp:cNvSpPr/>
      </dsp:nvSpPr>
      <dsp:spPr>
        <a:xfrm>
          <a:off x="2623596" y="3536920"/>
          <a:ext cx="2004159" cy="142869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400" b="1" kern="1200" dirty="0"/>
            <a:t>Brent Brownlee       </a:t>
          </a:r>
          <a:r>
            <a:rPr lang="en-CA" sz="1400" i="1" kern="1200" dirty="0"/>
            <a:t>Director, Campus     Services</a:t>
          </a:r>
        </a:p>
      </dsp:txBody>
      <dsp:txXfrm>
        <a:off x="2623596" y="3536920"/>
        <a:ext cx="2004159" cy="1428696"/>
      </dsp:txXfrm>
    </dsp:sp>
    <dsp:sp modelId="{4C8C1C7B-A7ED-4BB4-BCDD-86D6492BA760}">
      <dsp:nvSpPr>
        <dsp:cNvPr id="0" name=""/>
        <dsp:cNvSpPr/>
      </dsp:nvSpPr>
      <dsp:spPr>
        <a:xfrm>
          <a:off x="5042205" y="3536920"/>
          <a:ext cx="1973569" cy="142307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400" b="1" kern="1200" dirty="0"/>
            <a:t>Ryan Southwood </a:t>
          </a:r>
          <a:r>
            <a:rPr lang="en-CA" sz="1400" i="1" kern="1200" dirty="0"/>
            <a:t>Executive Director, Facilities Management</a:t>
          </a:r>
        </a:p>
      </dsp:txBody>
      <dsp:txXfrm>
        <a:off x="5042205" y="3536920"/>
        <a:ext cx="1973569" cy="1423071"/>
      </dsp:txXfrm>
    </dsp:sp>
    <dsp:sp modelId="{49A941BE-E093-4F2B-AB4F-3E486A21CF45}">
      <dsp:nvSpPr>
        <dsp:cNvPr id="0" name=""/>
        <dsp:cNvSpPr/>
      </dsp:nvSpPr>
      <dsp:spPr>
        <a:xfrm>
          <a:off x="7430224" y="3536920"/>
          <a:ext cx="1973569" cy="142869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400" b="1" kern="1200" dirty="0"/>
            <a:t>Paul Gardner            </a:t>
          </a:r>
          <a:r>
            <a:rPr lang="en-CA" sz="1400" i="1" kern="1200" dirty="0"/>
            <a:t>Director, Risk  Management </a:t>
          </a:r>
        </a:p>
      </dsp:txBody>
      <dsp:txXfrm>
        <a:off x="7430224" y="3536920"/>
        <a:ext cx="1973569" cy="1428696"/>
      </dsp:txXfrm>
    </dsp:sp>
    <dsp:sp modelId="{3A3E1A54-ADB7-4724-9170-EC1050F8B134}">
      <dsp:nvSpPr>
        <dsp:cNvPr id="0" name=""/>
        <dsp:cNvSpPr/>
      </dsp:nvSpPr>
      <dsp:spPr>
        <a:xfrm>
          <a:off x="9818243" y="3536920"/>
          <a:ext cx="1973569" cy="143798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400" b="1" i="0" kern="1200" dirty="0"/>
            <a:t>Mara Lowrey</a:t>
          </a:r>
          <a:br>
            <a:rPr lang="en-CA" sz="1400" b="0" i="0" kern="1200" dirty="0"/>
          </a:br>
          <a:r>
            <a:rPr lang="en-CA" sz="1400" i="1" kern="1200" dirty="0"/>
            <a:t>Director, Financial Sustainability Initiatives</a:t>
          </a:r>
          <a:endParaRPr lang="en-CA" sz="1400" b="0" i="0" kern="1200" dirty="0"/>
        </a:p>
      </dsp:txBody>
      <dsp:txXfrm>
        <a:off x="9818243" y="3536920"/>
        <a:ext cx="1973569" cy="1437982"/>
      </dsp:txXfrm>
    </dsp:sp>
    <dsp:sp modelId="{B40838DB-10B9-4E75-AB40-A210B8C83CE2}">
      <dsp:nvSpPr>
        <dsp:cNvPr id="0" name=""/>
        <dsp:cNvSpPr/>
      </dsp:nvSpPr>
      <dsp:spPr>
        <a:xfrm>
          <a:off x="3711121" y="2230585"/>
          <a:ext cx="1973569" cy="98678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400" b="1" kern="1200" dirty="0"/>
            <a:t>Izabela Buglar</a:t>
          </a:r>
          <a:br>
            <a:rPr lang="en-CA" sz="1400" kern="1200" dirty="0"/>
          </a:br>
          <a:r>
            <a:rPr lang="en-CA" sz="1400" i="1" kern="1200" dirty="0"/>
            <a:t>Executive Assistant </a:t>
          </a:r>
        </a:p>
      </dsp:txBody>
      <dsp:txXfrm>
        <a:off x="3711121" y="2230585"/>
        <a:ext cx="1973569" cy="986784"/>
      </dsp:txXfrm>
    </dsp:sp>
    <dsp:sp modelId="{2BC5E93B-B548-4934-B5EA-5D46376BF181}">
      <dsp:nvSpPr>
        <dsp:cNvPr id="0" name=""/>
        <dsp:cNvSpPr/>
      </dsp:nvSpPr>
      <dsp:spPr>
        <a:xfrm>
          <a:off x="6099140" y="2221951"/>
          <a:ext cx="1973569" cy="98678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Jenny Shcherbenyuk</a:t>
          </a:r>
          <a:r>
            <a:rPr lang="en-CA" sz="1400" b="1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, </a:t>
          </a:r>
          <a:r>
            <a:rPr lang="en-CA" sz="1400" i="1" kern="1200" dirty="0"/>
            <a:t>Assistant to the Executive Assistant</a:t>
          </a:r>
        </a:p>
      </dsp:txBody>
      <dsp:txXfrm>
        <a:off x="6099140" y="2221951"/>
        <a:ext cx="1973569" cy="9867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549D3D-B558-40A7-B23E-F8D05EA160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007EF40-A695-485F-B6BF-17AAD6AA1D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B59C6A-824E-4CA6-B9F7-1A2F4F7A44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14062-248C-461F-911A-667B5E5FC650}" type="datetimeFigureOut">
              <a:rPr lang="en-CA" smtClean="0"/>
              <a:t>2026-03-31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1B9DBE-02C7-4F26-96A6-FEBA78DD83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A03A3A-797F-4C05-86C2-881CBD8DC6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C4D77-766C-4C11-ACE2-CE1D696677E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413202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E7C32C-3ECB-441F-856B-5384C437BB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6753C1A-DE6E-4F72-8136-71D94ABFB6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0A0618-6DD6-4D71-958E-0BBFCA283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14062-248C-461F-911A-667B5E5FC650}" type="datetimeFigureOut">
              <a:rPr lang="en-CA" smtClean="0"/>
              <a:t>2026-03-31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B9FC99-29B2-4583-ACCD-C0C00BA89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9E8EFB-84FD-4F33-9B26-CCA264FFCF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C4D77-766C-4C11-ACE2-CE1D696677E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52124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04D1A5-009A-4D48-8D96-CBC92D09925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040DD0F-FC2B-44E5-BA32-0B87D95386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58395A-39DC-460B-9D30-9DF21FCD90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14062-248C-461F-911A-667B5E5FC650}" type="datetimeFigureOut">
              <a:rPr lang="en-CA" smtClean="0"/>
              <a:t>2026-03-31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1D1872-0744-4F1C-8269-4D24D1CD8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326158-CA76-44C2-A136-808E765C4C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C4D77-766C-4C11-ACE2-CE1D696677E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308412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7DB7EE-E628-432B-861A-1B3C31D65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6851A0-F444-4109-9160-45917973D0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E6A208-5F13-44BD-A417-86AACFF24E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14062-248C-461F-911A-667B5E5FC650}" type="datetimeFigureOut">
              <a:rPr lang="en-CA" smtClean="0"/>
              <a:t>2026-03-31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193CA0-CA77-4828-A0BD-93E688491B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015237-0131-425A-8CBA-0D6A5F1CFB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C4D77-766C-4C11-ACE2-CE1D696677E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073330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7B897B-5A6B-4913-894C-F2663FEEF5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A5AE40-F08E-4CA6-8B7C-AFD48E717A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F20D89-D23F-48FB-BE5D-2961CD0EC5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14062-248C-461F-911A-667B5E5FC650}" type="datetimeFigureOut">
              <a:rPr lang="en-CA" smtClean="0"/>
              <a:t>2026-03-31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C23343-6D1A-4C98-913D-2991E04CFF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77A49C-8E8E-48C5-B931-F99735501E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C4D77-766C-4C11-ACE2-CE1D696677E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300052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CBABE1-8840-4276-B760-FE6D5A9555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3B095B-260F-466F-A2EF-6F3604A147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42AC3F-0C65-4ED3-A923-A15F5FD7DA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60DDE9-4CE2-4479-8A7C-0D0CA59799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14062-248C-461F-911A-667B5E5FC650}" type="datetimeFigureOut">
              <a:rPr lang="en-CA" smtClean="0"/>
              <a:t>2026-03-31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EAFA05-3269-4824-B91F-D5546BDE9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20D861-BA34-4D18-8533-97506EEB5C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C4D77-766C-4C11-ACE2-CE1D696677E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77345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F12CF1-E980-46F3-89D7-4807579D6E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D61F0E-A3AC-4B12-91D8-6817F16864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74C489-18B0-41D5-8E73-66C7255DC9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169148F-00BC-4AAE-990E-9E50B82D244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822FAE2-7178-4C4F-BED9-0EEEFE303E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032F6D2-4C28-4379-8856-9C0BAE188C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14062-248C-461F-911A-667B5E5FC650}" type="datetimeFigureOut">
              <a:rPr lang="en-CA" smtClean="0"/>
              <a:t>2026-03-31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D33445C-B799-4CBB-89D7-9F2D0BF8BA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E493799-8A28-45E1-ADC1-E222152296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C4D77-766C-4C11-ACE2-CE1D696677E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218162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FC3D7A-90F1-4BCA-82A7-9104319E6E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64B67A3-4865-4AB2-964C-B9D333197B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14062-248C-461F-911A-667B5E5FC650}" type="datetimeFigureOut">
              <a:rPr lang="en-CA" smtClean="0"/>
              <a:t>2026-03-31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CE2D12-BCF2-4BEC-828A-67394D0E72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69D3075-C4B9-4228-A5BC-E5E9AEE170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C4D77-766C-4C11-ACE2-CE1D696677E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802790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9443D76-2E4D-40F9-89E8-B14159CC4A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14062-248C-461F-911A-667B5E5FC650}" type="datetimeFigureOut">
              <a:rPr lang="en-CA" smtClean="0"/>
              <a:t>2026-03-31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A53B214-1437-480D-BE72-0EA979C9A8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84943E-D1D4-4739-A685-2B447C93C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C4D77-766C-4C11-ACE2-CE1D696677E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639687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3F1EA9-6073-4A83-ADD1-F8AF4DE3C6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E854BB-DA8E-46CA-9C18-738790B47B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16CDBB-82E4-4D37-808C-EF27474BF4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EF032C-459A-40B6-A2E7-A7CB7D1F4D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14062-248C-461F-911A-667B5E5FC650}" type="datetimeFigureOut">
              <a:rPr lang="en-CA" smtClean="0"/>
              <a:t>2026-03-31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1A3FC9-93C7-461F-99E7-2FCA618209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19E936-7109-413E-AA20-6F5D96FF03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C4D77-766C-4C11-ACE2-CE1D696677E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918553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C5BC47-9A86-4E28-AD60-C84368F90A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4B4D598-9A64-4BF7-9AF4-A22E26CD87D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0104CA7-7A5C-4683-8229-861F99C320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DF5E17-F358-4613-A40A-6F4D2A04E2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14062-248C-461F-911A-667B5E5FC650}" type="datetimeFigureOut">
              <a:rPr lang="en-CA" smtClean="0"/>
              <a:t>2026-03-31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852755-95F3-4080-8A84-2F1E446F4B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1C1B09-0AC3-4D88-A050-0A07B2965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C4D77-766C-4C11-ACE2-CE1D696677E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69061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09AB38-E0B1-44B6-B021-1CCD46656B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C4C185-67A8-40D5-B848-4A08498B1B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CC8F64-ADCC-4FAF-81A8-B685527F560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C14062-248C-461F-911A-667B5E5FC650}" type="datetimeFigureOut">
              <a:rPr lang="en-CA" smtClean="0"/>
              <a:t>2026-03-31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52687C-15F5-4A34-802B-D02F3A44181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A3132F-2E8C-473E-B8FF-ED42DE06A9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3C4D77-766C-4C11-ACE2-CE1D696677E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212514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9BA79A2C-98FE-4214-8C8C-5E0CEB93038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4370980"/>
              </p:ext>
            </p:extLst>
          </p:nvPr>
        </p:nvGraphicFramePr>
        <p:xfrm>
          <a:off x="192138" y="574322"/>
          <a:ext cx="11801081" cy="57093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7A6768E2-9EC1-471C-8EB7-DF94E3AF2EB0}"/>
              </a:ext>
            </a:extLst>
          </p:cNvPr>
          <p:cNvCxnSpPr>
            <a:cxnSpLocks/>
          </p:cNvCxnSpPr>
          <p:nvPr/>
        </p:nvCxnSpPr>
        <p:spPr>
          <a:xfrm flipV="1">
            <a:off x="6092679" y="1640541"/>
            <a:ext cx="0" cy="3350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98365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6CEBF83F7EC7C42A5FB673FF98A84AC" ma:contentTypeVersion="20" ma:contentTypeDescription="Create a new document." ma:contentTypeScope="" ma:versionID="ce2a80f8bdb07b663fab5d77f0b6324a">
  <xsd:schema xmlns:xsd="http://www.w3.org/2001/XMLSchema" xmlns:xs="http://www.w3.org/2001/XMLSchema" xmlns:p="http://schemas.microsoft.com/office/2006/metadata/properties" xmlns:ns1="http://schemas.microsoft.com/sharepoint/v3" xmlns:ns2="40ae9f20-8023-4bd0-a49b-6ed065b95fd1" xmlns:ns3="42ae86b7-be19-4616-a634-d01d0e7f6985" targetNamespace="http://schemas.microsoft.com/office/2006/metadata/properties" ma:root="true" ma:fieldsID="ad9d78ccb6896107608a0f59fc5e812f" ns1:_="" ns2:_="" ns3:_="">
    <xsd:import namespace="http://schemas.microsoft.com/sharepoint/v3"/>
    <xsd:import namespace="40ae9f20-8023-4bd0-a49b-6ed065b95fd1"/>
    <xsd:import namespace="42ae86b7-be19-4616-a634-d01d0e7f698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Location" minOccurs="0"/>
                <xsd:element ref="ns2:MediaServiceSearchProperties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6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7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ae9f20-8023-4bd0-a49b-6ed065b95fd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2b5a200e-6db3-4776-8e88-7d4fd5d3dcb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ae86b7-be19-4616-a634-d01d0e7f6985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7bb6d0b5-1705-4b57-a85d-b06a0cc11024}" ma:internalName="TaxCatchAll" ma:showField="CatchAllData" ma:web="42ae86b7-be19-4616-a634-d01d0e7f698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0ae9f20-8023-4bd0-a49b-6ed065b95fd1">
      <Terms xmlns="http://schemas.microsoft.com/office/infopath/2007/PartnerControls"/>
    </lcf76f155ced4ddcb4097134ff3c332f>
    <TaxCatchAll xmlns="42ae86b7-be19-4616-a634-d01d0e7f6985" xsi:nil="true"/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62EF560-5BFB-42DA-A06F-752463ED451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40ae9f20-8023-4bd0-a49b-6ed065b95fd1"/>
    <ds:schemaRef ds:uri="42ae86b7-be19-4616-a634-d01d0e7f698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922FCF4-D209-486A-94D9-F27A22F4A17F}">
  <ds:schemaRefs>
    <ds:schemaRef ds:uri="http://schemas.microsoft.com/office/infopath/2007/PartnerControls"/>
    <ds:schemaRef ds:uri="http://purl.org/dc/dcmitype/"/>
    <ds:schemaRef ds:uri="http://purl.org/dc/elements/1.1/"/>
    <ds:schemaRef ds:uri="http://www.w3.org/XML/1998/namespace"/>
    <ds:schemaRef ds:uri="http://schemas.microsoft.com/office/2006/documentManagement/types"/>
    <ds:schemaRef ds:uri="42ae86b7-be19-4616-a634-d01d0e7f6985"/>
    <ds:schemaRef ds:uri="http://schemas.microsoft.com/office/2006/metadata/properties"/>
    <ds:schemaRef ds:uri="40ae9f20-8023-4bd0-a49b-6ed065b95fd1"/>
    <ds:schemaRef ds:uri="http://schemas.openxmlformats.org/package/2006/metadata/core-properties"/>
    <ds:schemaRef ds:uri="http://purl.org/dc/terms/"/>
    <ds:schemaRef ds:uri="http://schemas.microsoft.com/sharepoint/v3"/>
  </ds:schemaRefs>
</ds:datastoreItem>
</file>

<file path=customXml/itemProps3.xml><?xml version="1.0" encoding="utf-8"?>
<ds:datastoreItem xmlns:ds="http://schemas.openxmlformats.org/officeDocument/2006/customXml" ds:itemID="{AED07E96-F277-4AD3-952A-5F79197297C5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ec1bd924-0a6a-4aa9-aa89-c980316c0449}" enabled="0" method="" siteId="{ec1bd924-0a6a-4aa9-aa89-c980316c0449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65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Izabela Buglar</dc:creator>
  <cp:lastModifiedBy>Izabela Buglar</cp:lastModifiedBy>
  <cp:revision>8</cp:revision>
  <dcterms:created xsi:type="dcterms:W3CDTF">2021-10-16T17:21:40Z</dcterms:created>
  <dcterms:modified xsi:type="dcterms:W3CDTF">2026-03-31T10:15:36Z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0x01010046CEBF83F7EC7C42A5FB673FF98A84AC</vt:lpwstr>
  </property>
  <property fmtid="{D5CDD505-2E9C-101B-9397-08002B2CF9AE}" pid="3" name="MediaServiceImageTags">
    <vt:lpwstr/>
  </property>
</Properties>
</file>