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32" r:id="rId6"/>
    <p:sldId id="333" r:id="rId7"/>
    <p:sldId id="313" r:id="rId8"/>
    <p:sldId id="348" r:id="rId9"/>
    <p:sldId id="349" r:id="rId10"/>
    <p:sldId id="350" r:id="rId11"/>
    <p:sldId id="351" r:id="rId12"/>
    <p:sldId id="353" r:id="rId13"/>
    <p:sldId id="298" r:id="rId14"/>
    <p:sldId id="257" r:id="rId15"/>
    <p:sldId id="344" r:id="rId16"/>
    <p:sldId id="352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Doucet" initials="KD" lastIdx="0" clrIdx="0">
    <p:extLst>
      <p:ext uri="{19B8F6BF-5375-455C-9EA6-DF929625EA0E}">
        <p15:presenceInfo xmlns:p15="http://schemas.microsoft.com/office/powerpoint/2012/main" userId="S-1-5-21-1989483694-326399252-943750798-510180" providerId="AD"/>
      </p:ext>
    </p:extLst>
  </p:cmAuthor>
  <p:cmAuthor id="2" name="Cresdelle Zubrycki" initials="CZ" lastIdx="2" clrIdx="1">
    <p:extLst>
      <p:ext uri="{19B8F6BF-5375-455C-9EA6-DF929625EA0E}">
        <p15:presenceInfo xmlns:p15="http://schemas.microsoft.com/office/powerpoint/2012/main" userId="S-1-5-21-1989483694-326399252-943750798-284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3"/>
    <a:srgbClr val="43B02A"/>
    <a:srgbClr val="267A52"/>
    <a:srgbClr val="00673E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1" autoAdjust="0"/>
    <p:restoredTop sz="94613" autoAdjust="0"/>
  </p:normalViewPr>
  <p:slideViewPr>
    <p:cSldViewPr snapToGrid="0" snapToObjects="1">
      <p:cViewPr varScale="1">
        <p:scale>
          <a:sx n="85" d="100"/>
          <a:sy n="85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i Doucet" userId="16371748-5661-46c2-805c-36d2510fc8cf" providerId="ADAL" clId="{0D2F7F58-3D85-4F4B-B85B-29E7661054ED}"/>
    <pc:docChg chg="modSld">
      <pc:chgData name="Kelli Doucet" userId="16371748-5661-46c2-805c-36d2510fc8cf" providerId="ADAL" clId="{0D2F7F58-3D85-4F4B-B85B-29E7661054ED}" dt="2022-02-16T21:21:39.488" v="53" actId="122"/>
      <pc:docMkLst>
        <pc:docMk/>
      </pc:docMkLst>
      <pc:sldChg chg="modSp">
        <pc:chgData name="Kelli Doucet" userId="16371748-5661-46c2-805c-36d2510fc8cf" providerId="ADAL" clId="{0D2F7F58-3D85-4F4B-B85B-29E7661054ED}" dt="2022-02-16T21:21:39.488" v="53" actId="122"/>
        <pc:sldMkLst>
          <pc:docMk/>
          <pc:sldMk cId="3836021168" sldId="298"/>
        </pc:sldMkLst>
        <pc:spChg chg="mod">
          <ac:chgData name="Kelli Doucet" userId="16371748-5661-46c2-805c-36d2510fc8cf" providerId="ADAL" clId="{0D2F7F58-3D85-4F4B-B85B-29E7661054ED}" dt="2022-02-16T21:20:30.438" v="29" actId="14100"/>
          <ac:spMkLst>
            <pc:docMk/>
            <pc:sldMk cId="3836021168" sldId="298"/>
            <ac:spMk id="8" creationId="{00000000-0000-0000-0000-000000000000}"/>
          </ac:spMkLst>
        </pc:spChg>
        <pc:spChg chg="mod">
          <ac:chgData name="Kelli Doucet" userId="16371748-5661-46c2-805c-36d2510fc8cf" providerId="ADAL" clId="{0D2F7F58-3D85-4F4B-B85B-29E7661054ED}" dt="2022-02-16T21:21:39.488" v="53" actId="122"/>
          <ac:spMkLst>
            <pc:docMk/>
            <pc:sldMk cId="3836021168" sldId="298"/>
            <ac:spMk id="9" creationId="{00000000-0000-0000-0000-000000000000}"/>
          </ac:spMkLst>
        </pc:spChg>
        <pc:picChg chg="mod">
          <ac:chgData name="Kelli Doucet" userId="16371748-5661-46c2-805c-36d2510fc8cf" providerId="ADAL" clId="{0D2F7F58-3D85-4F4B-B85B-29E7661054ED}" dt="2022-02-16T21:20:44.559" v="32" actId="1076"/>
          <ac:picMkLst>
            <pc:docMk/>
            <pc:sldMk cId="3836021168" sldId="298"/>
            <ac:picMk id="3" creationId="{05B4378F-A479-4F5A-9327-3644A2AF7885}"/>
          </ac:picMkLst>
        </pc:picChg>
      </pc:sldChg>
      <pc:sldChg chg="modSp">
        <pc:chgData name="Kelli Doucet" userId="16371748-5661-46c2-805c-36d2510fc8cf" providerId="ADAL" clId="{0D2F7F58-3D85-4F4B-B85B-29E7661054ED}" dt="2022-02-16T21:19:16.178" v="11" actId="20577"/>
        <pc:sldMkLst>
          <pc:docMk/>
          <pc:sldMk cId="1820411029" sldId="352"/>
        </pc:sldMkLst>
        <pc:spChg chg="mod">
          <ac:chgData name="Kelli Doucet" userId="16371748-5661-46c2-805c-36d2510fc8cf" providerId="ADAL" clId="{0D2F7F58-3D85-4F4B-B85B-29E7661054ED}" dt="2022-02-16T21:19:16.178" v="11" actId="20577"/>
          <ac:spMkLst>
            <pc:docMk/>
            <pc:sldMk cId="1820411029" sldId="352"/>
            <ac:spMk id="6" creationId="{00000000-0000-0000-0000-000000000000}"/>
          </ac:spMkLst>
        </pc:spChg>
      </pc:sldChg>
    </pc:docChg>
  </pc:docChgLst>
  <pc:docChgLst>
    <pc:chgData name="Kelli Doucet" userId="16371748-5661-46c2-805c-36d2510fc8cf" providerId="ADAL" clId="{C79367CC-CEA8-4538-8DEF-261EBDC112FD}"/>
    <pc:docChg chg="modSld">
      <pc:chgData name="Kelli Doucet" userId="16371748-5661-46c2-805c-36d2510fc8cf" providerId="ADAL" clId="{C79367CC-CEA8-4538-8DEF-261EBDC112FD}" dt="2022-02-14T23:19:23.714" v="0" actId="14100"/>
      <pc:docMkLst>
        <pc:docMk/>
      </pc:docMkLst>
      <pc:sldChg chg="modSp">
        <pc:chgData name="Kelli Doucet" userId="16371748-5661-46c2-805c-36d2510fc8cf" providerId="ADAL" clId="{C79367CC-CEA8-4538-8DEF-261EBDC112FD}" dt="2022-02-14T23:19:23.714" v="0" actId="14100"/>
        <pc:sldMkLst>
          <pc:docMk/>
          <pc:sldMk cId="1820411029" sldId="352"/>
        </pc:sldMkLst>
        <pc:picChg chg="mod">
          <ac:chgData name="Kelli Doucet" userId="16371748-5661-46c2-805c-36d2510fc8cf" providerId="ADAL" clId="{C79367CC-CEA8-4538-8DEF-261EBDC112FD}" dt="2022-02-14T23:19:23.714" v="0" actId="14100"/>
          <ac:picMkLst>
            <pc:docMk/>
            <pc:sldMk cId="1820411029" sldId="352"/>
            <ac:picMk id="3" creationId="{00000000-0000-0000-0000-000000000000}"/>
          </ac:picMkLst>
        </pc:picChg>
      </pc:sldChg>
    </pc:docChg>
  </pc:docChgLst>
  <pc:docChgLst>
    <pc:chgData name="Cresdelle Zubrycki" userId="fe2f9d90-2a20-4b1d-bdd3-fbb8ef81da27" providerId="ADAL" clId="{815506EB-49FC-4AA4-BB63-65C6E6C1D90A}"/>
    <pc:docChg chg="undo custSel addSld delSld modSld">
      <pc:chgData name="Cresdelle Zubrycki" userId="fe2f9d90-2a20-4b1d-bdd3-fbb8ef81da27" providerId="ADAL" clId="{815506EB-49FC-4AA4-BB63-65C6E6C1D90A}" dt="2022-02-17T12:40:41.976" v="69" actId="122"/>
      <pc:docMkLst>
        <pc:docMk/>
      </pc:docMkLst>
      <pc:sldChg chg="add del">
        <pc:chgData name="Cresdelle Zubrycki" userId="fe2f9d90-2a20-4b1d-bdd3-fbb8ef81da27" providerId="ADAL" clId="{815506EB-49FC-4AA4-BB63-65C6E6C1D90A}" dt="2022-02-15T23:06:12.301" v="4" actId="2696"/>
        <pc:sldMkLst>
          <pc:docMk/>
          <pc:sldMk cId="3836021168" sldId="298"/>
        </pc:sldMkLst>
      </pc:sldChg>
      <pc:sldChg chg="delSp modSp">
        <pc:chgData name="Cresdelle Zubrycki" userId="fe2f9d90-2a20-4b1d-bdd3-fbb8ef81da27" providerId="ADAL" clId="{815506EB-49FC-4AA4-BB63-65C6E6C1D90A}" dt="2022-02-15T23:06:16.760" v="5"/>
        <pc:sldMkLst>
          <pc:docMk/>
          <pc:sldMk cId="1754633042" sldId="351"/>
        </pc:sldMkLst>
        <pc:picChg chg="del mod">
          <ac:chgData name="Cresdelle Zubrycki" userId="fe2f9d90-2a20-4b1d-bdd3-fbb8ef81da27" providerId="ADAL" clId="{815506EB-49FC-4AA4-BB63-65C6E6C1D90A}" dt="2022-02-15T23:06:16.760" v="5"/>
          <ac:picMkLst>
            <pc:docMk/>
            <pc:sldMk cId="1754633042" sldId="351"/>
            <ac:picMk id="1026" creationId="{6A6B42F5-D290-4835-A3A3-2BCDC734C4AF}"/>
          </ac:picMkLst>
        </pc:picChg>
      </pc:sldChg>
      <pc:sldChg chg="addSp delSp modSp add">
        <pc:chgData name="Cresdelle Zubrycki" userId="fe2f9d90-2a20-4b1d-bdd3-fbb8ef81da27" providerId="ADAL" clId="{815506EB-49FC-4AA4-BB63-65C6E6C1D90A}" dt="2022-02-17T12:40:41.976" v="69" actId="122"/>
        <pc:sldMkLst>
          <pc:docMk/>
          <pc:sldMk cId="1360470903" sldId="353"/>
        </pc:sldMkLst>
        <pc:spChg chg="del">
          <ac:chgData name="Cresdelle Zubrycki" userId="fe2f9d90-2a20-4b1d-bdd3-fbb8ef81da27" providerId="ADAL" clId="{815506EB-49FC-4AA4-BB63-65C6E6C1D90A}" dt="2022-02-15T23:06:31.952" v="10" actId="478"/>
          <ac:spMkLst>
            <pc:docMk/>
            <pc:sldMk cId="1360470903" sldId="353"/>
            <ac:spMk id="2" creationId="{BB0D1F34-0437-4180-B3D7-5EC83F41E610}"/>
          </ac:spMkLst>
        </pc:spChg>
        <pc:spChg chg="del">
          <ac:chgData name="Cresdelle Zubrycki" userId="fe2f9d90-2a20-4b1d-bdd3-fbb8ef81da27" providerId="ADAL" clId="{815506EB-49FC-4AA4-BB63-65C6E6C1D90A}" dt="2022-02-15T23:06:34.468" v="12" actId="478"/>
          <ac:spMkLst>
            <pc:docMk/>
            <pc:sldMk cId="1360470903" sldId="353"/>
            <ac:spMk id="3" creationId="{5D5DE7DA-1A53-42C3-838B-C288CE3C5E70}"/>
          </ac:spMkLst>
        </pc:spChg>
        <pc:spChg chg="del">
          <ac:chgData name="Cresdelle Zubrycki" userId="fe2f9d90-2a20-4b1d-bdd3-fbb8ef81da27" providerId="ADAL" clId="{815506EB-49FC-4AA4-BB63-65C6E6C1D90A}" dt="2022-02-15T23:06:30.384" v="9" actId="478"/>
          <ac:spMkLst>
            <pc:docMk/>
            <pc:sldMk cId="1360470903" sldId="353"/>
            <ac:spMk id="4" creationId="{6EF99FA9-311A-48A1-AAFF-602D594A5422}"/>
          </ac:spMkLst>
        </pc:spChg>
        <pc:spChg chg="del">
          <ac:chgData name="Cresdelle Zubrycki" userId="fe2f9d90-2a20-4b1d-bdd3-fbb8ef81da27" providerId="ADAL" clId="{815506EB-49FC-4AA4-BB63-65C6E6C1D90A}" dt="2022-02-15T23:06:32.951" v="11" actId="478"/>
          <ac:spMkLst>
            <pc:docMk/>
            <pc:sldMk cId="1360470903" sldId="353"/>
            <ac:spMk id="5" creationId="{62B9190F-C86E-4C87-B9B2-922E4F3EF618}"/>
          </ac:spMkLst>
        </pc:spChg>
        <pc:spChg chg="del">
          <ac:chgData name="Cresdelle Zubrycki" userId="fe2f9d90-2a20-4b1d-bdd3-fbb8ef81da27" providerId="ADAL" clId="{815506EB-49FC-4AA4-BB63-65C6E6C1D90A}" dt="2022-02-15T23:06:29.235" v="8" actId="478"/>
          <ac:spMkLst>
            <pc:docMk/>
            <pc:sldMk cId="1360470903" sldId="353"/>
            <ac:spMk id="7" creationId="{FA3FE57B-DC21-4010-A75D-06AF6B51CEB0}"/>
          </ac:spMkLst>
        </pc:spChg>
        <pc:spChg chg="add del">
          <ac:chgData name="Cresdelle Zubrycki" userId="fe2f9d90-2a20-4b1d-bdd3-fbb8ef81da27" providerId="ADAL" clId="{815506EB-49FC-4AA4-BB63-65C6E6C1D90A}" dt="2022-02-15T23:08:02.302" v="14"/>
          <ac:spMkLst>
            <pc:docMk/>
            <pc:sldMk cId="1360470903" sldId="353"/>
            <ac:spMk id="8" creationId="{E523F0F2-627A-40F6-94A9-F87C6BC41193}"/>
          </ac:spMkLst>
        </pc:spChg>
        <pc:spChg chg="add del">
          <ac:chgData name="Cresdelle Zubrycki" userId="fe2f9d90-2a20-4b1d-bdd3-fbb8ef81da27" providerId="ADAL" clId="{815506EB-49FC-4AA4-BB63-65C6E6C1D90A}" dt="2022-02-15T23:08:10.714" v="16" actId="478"/>
          <ac:spMkLst>
            <pc:docMk/>
            <pc:sldMk cId="1360470903" sldId="353"/>
            <ac:spMk id="9" creationId="{81D4F0DE-E66F-4C6E-B2E6-F5D0DD773F50}"/>
          </ac:spMkLst>
        </pc:spChg>
        <pc:spChg chg="add mod">
          <ac:chgData name="Cresdelle Zubrycki" userId="fe2f9d90-2a20-4b1d-bdd3-fbb8ef81da27" providerId="ADAL" clId="{815506EB-49FC-4AA4-BB63-65C6E6C1D90A}" dt="2022-02-15T23:10:09.277" v="42" actId="207"/>
          <ac:spMkLst>
            <pc:docMk/>
            <pc:sldMk cId="1360470903" sldId="353"/>
            <ac:spMk id="10" creationId="{C2E23AA5-FD43-4885-AD73-9836E8A65E26}"/>
          </ac:spMkLst>
        </pc:spChg>
        <pc:spChg chg="add mod">
          <ac:chgData name="Cresdelle Zubrycki" userId="fe2f9d90-2a20-4b1d-bdd3-fbb8ef81da27" providerId="ADAL" clId="{815506EB-49FC-4AA4-BB63-65C6E6C1D90A}" dt="2022-02-17T12:40:41.976" v="69" actId="122"/>
          <ac:spMkLst>
            <pc:docMk/>
            <pc:sldMk cId="1360470903" sldId="353"/>
            <ac:spMk id="11" creationId="{49BD9308-16EC-4FD2-8340-E1B1986FEAF8}"/>
          </ac:spMkLst>
        </pc:spChg>
        <pc:spChg chg="add del mod">
          <ac:chgData name="Cresdelle Zubrycki" userId="fe2f9d90-2a20-4b1d-bdd3-fbb8ef81da27" providerId="ADAL" clId="{815506EB-49FC-4AA4-BB63-65C6E6C1D90A}" dt="2022-02-15T23:11:09.945" v="46" actId="478"/>
          <ac:spMkLst>
            <pc:docMk/>
            <pc:sldMk cId="1360470903" sldId="353"/>
            <ac:spMk id="12" creationId="{CB190E2D-4D75-42B9-B744-4E089B741FD5}"/>
          </ac:spMkLst>
        </pc:spChg>
        <pc:spChg chg="add del mod">
          <ac:chgData name="Cresdelle Zubrycki" userId="fe2f9d90-2a20-4b1d-bdd3-fbb8ef81da27" providerId="ADAL" clId="{815506EB-49FC-4AA4-BB63-65C6E6C1D90A}" dt="2022-02-15T23:11:35.914" v="48" actId="478"/>
          <ac:spMkLst>
            <pc:docMk/>
            <pc:sldMk cId="1360470903" sldId="353"/>
            <ac:spMk id="13" creationId="{14D1BDAE-F39F-4FA3-8E35-DBC7E7A17937}"/>
          </ac:spMkLst>
        </pc:spChg>
        <pc:picChg chg="add mod">
          <ac:chgData name="Cresdelle Zubrycki" userId="fe2f9d90-2a20-4b1d-bdd3-fbb8ef81da27" providerId="ADAL" clId="{815506EB-49FC-4AA4-BB63-65C6E6C1D90A}" dt="2022-02-17T12:40:28.309" v="67" actId="14100"/>
          <ac:picMkLst>
            <pc:docMk/>
            <pc:sldMk cId="1360470903" sldId="353"/>
            <ac:picMk id="2050" creationId="{47FBECBA-3703-4D0D-B28E-B4E3ACBAF5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287430"/>
            <a:ext cx="5411971" cy="1635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024545"/>
            <a:ext cx="6804836" cy="157935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700" baseline="0">
                <a:solidFill>
                  <a:schemeClr val="accent3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731425"/>
            <a:ext cx="4019011" cy="641906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24th,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281"/>
            <a:ext cx="9144000" cy="97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501539"/>
            <a:ext cx="2603500" cy="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3-column key point slide with subtitles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79416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6244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6244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3"/>
            <a:ext cx="2582904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87581" y="1803403"/>
            <a:ext cx="2566689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5253" y="1803403"/>
            <a:ext cx="2590101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848103"/>
            <a:ext cx="2582904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7581" y="3848103"/>
            <a:ext cx="2566689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2388" y="3848103"/>
            <a:ext cx="2582966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 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336800"/>
            <a:ext cx="2628496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66650" y="2336800"/>
            <a:ext cx="2611995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66635" y="2336800"/>
            <a:ext cx="2628558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4393805"/>
            <a:ext cx="2628496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66650" y="4393805"/>
            <a:ext cx="2611995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6635" y="4393805"/>
            <a:ext cx="2628558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6650" y="1803799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66635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2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6650" y="3860804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66635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7" name="Picture 2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8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0"/>
            <a:ext cx="6769648" cy="3960789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1-column bulk slide for long content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479820"/>
            <a:ext cx="6800126" cy="5284370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3991278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73964" y="2336801"/>
            <a:ext cx="3982964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792224"/>
            <a:ext cx="3991278" cy="551124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73962" y="1792224"/>
            <a:ext cx="3982964" cy="551124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0"/>
            <a:ext cx="2591276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62291" y="2336800"/>
            <a:ext cx="2583062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803799"/>
            <a:ext cx="2591276" cy="533003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2290" y="1803799"/>
            <a:ext cx="2583062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5362" y="2336800"/>
            <a:ext cx="2575007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85361" y="1803799"/>
            <a:ext cx="2575007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7678" y="4393804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096979" y="4393804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87678" y="3837654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6096978" y="3837654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6864" y="4393804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3296863" y="3837654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8" y="2336800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979" y="2336800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8" y="1780649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96978" y="1780649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96864" y="2336800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96863" y="1780649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6-point bulk content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895600"/>
            <a:ext cx="2582904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895600"/>
            <a:ext cx="2566689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895600"/>
            <a:ext cx="2582965" cy="28570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56583"/>
            <a:ext cx="258290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56583"/>
            <a:ext cx="2566688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56583"/>
            <a:ext cx="258296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776329"/>
            <a:ext cx="2582904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776329"/>
            <a:ext cx="2566689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776329"/>
            <a:ext cx="2582965" cy="297524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03750"/>
            <a:ext cx="2582905" cy="976869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29151"/>
            <a:ext cx="2566688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29151"/>
            <a:ext cx="2582965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1544637"/>
            <a:ext cx="5393267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7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133" y="3062821"/>
            <a:ext cx="5393267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912" baseline="0">
                <a:solidFill>
                  <a:srgbClr val="A6C8BC"/>
                </a:solidFill>
              </a:defRPr>
            </a:lvl1pPr>
            <a:lvl2pPr marL="439516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7903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1854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75806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21975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6370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30766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5161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6525" y="6373093"/>
            <a:ext cx="297608" cy="365126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814"/>
            <a:ext cx="9144000" cy="978144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3" y="486978"/>
            <a:ext cx="730800" cy="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403601"/>
            <a:ext cx="2582904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5362" y="3403601"/>
            <a:ext cx="2566690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5537" y="3403601"/>
            <a:ext cx="2582966" cy="233744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87679" y="1928431"/>
            <a:ext cx="1194664" cy="1194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1815" y="2201763"/>
            <a:ext cx="48639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76907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3111" y="2201763"/>
            <a:ext cx="486392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6053742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10166" y="2201763"/>
            <a:ext cx="48595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2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point slide with icons to illustrate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863523" y="483406"/>
            <a:ext cx="5405377" cy="5882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74562" y="486137"/>
            <a:ext cx="8194876" cy="5891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/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100% green.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571404" cy="3428553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76534" y="1914188"/>
            <a:ext cx="5790934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6299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57136" y="2259471"/>
            <a:ext cx="542973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57136" y="4232939"/>
            <a:ext cx="5429733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803400"/>
            <a:ext cx="4010625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66659" y="4700459"/>
            <a:ext cx="2601169" cy="1063731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57116" y="484837"/>
            <a:ext cx="3886884" cy="5279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57118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471" y="1803400"/>
            <a:ext cx="3980149" cy="394069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4097" y="4793058"/>
            <a:ext cx="2588430" cy="951040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836"/>
            <a:ext cx="3886884" cy="525926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80471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" y="0"/>
            <a:ext cx="9143333" cy="6858000"/>
          </a:xfrm>
        </p:spPr>
        <p:txBody>
          <a:bodyPr/>
          <a:lstStyle>
            <a:lvl1pPr marL="0" indent="0">
              <a:buNone/>
              <a:defRPr sz="2250" baseline="0"/>
            </a:lvl1pPr>
            <a:lvl2pPr marL="439516" indent="0">
              <a:buNone/>
              <a:defRPr sz="2700"/>
            </a:lvl2pPr>
            <a:lvl3pPr marL="879032" indent="0">
              <a:buNone/>
              <a:defRPr sz="2306"/>
            </a:lvl3pPr>
            <a:lvl4pPr marL="1318547" indent="0">
              <a:buNone/>
              <a:defRPr sz="1912"/>
            </a:lvl4pPr>
            <a:lvl5pPr marL="1758064" indent="0">
              <a:buNone/>
              <a:defRPr sz="1912"/>
            </a:lvl5pPr>
            <a:lvl6pPr marL="2197581" indent="0">
              <a:buNone/>
              <a:defRPr sz="1912"/>
            </a:lvl6pPr>
            <a:lvl7pPr marL="2637097" indent="0">
              <a:buNone/>
              <a:defRPr sz="1912"/>
            </a:lvl7pPr>
            <a:lvl8pPr marL="3076614" indent="0">
              <a:buNone/>
              <a:defRPr sz="1912"/>
            </a:lvl8pPr>
            <a:lvl9pPr marL="3516128" indent="0">
              <a:buNone/>
              <a:defRPr sz="1912"/>
            </a:lvl9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711196"/>
            <a:ext cx="4476167" cy="345600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76181" y="1803401"/>
            <a:ext cx="2606046" cy="3227685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6642" y="2336802"/>
            <a:ext cx="2628558" cy="2160887"/>
          </a:xfrm>
        </p:spPr>
        <p:txBody>
          <a:bodyPr anchor="ctr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(1 author)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6201" y="1803799"/>
            <a:ext cx="2628643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66201" y="4498183"/>
            <a:ext cx="2628643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811" y="486135"/>
            <a:ext cx="3993267" cy="52668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5" y="486136"/>
            <a:ext cx="4012210" cy="5266481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86810" y="4088943"/>
            <a:ext cx="2617200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7" y="479818"/>
            <a:ext cx="6802234" cy="52843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" y="1803400"/>
            <a:ext cx="5374641" cy="3960789"/>
          </a:xfrm>
        </p:spPr>
        <p:txBody>
          <a:bodyPr/>
          <a:lstStyle/>
          <a:p>
            <a:r>
              <a:rPr lang="en-US" dirty="0"/>
              <a:t>Click on this icon to insert a graphic.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graphic slide with a title and optional annotation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487679" y="1803798"/>
            <a:ext cx="5374640" cy="39603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chart.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chart or table slide with optional annotation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326" y="2338355"/>
            <a:ext cx="5827350" cy="195912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700" baseline="0">
                <a:solidFill>
                  <a:schemeClr val="accent5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Put your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850" y="1562098"/>
            <a:ext cx="5408305" cy="76355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7848" y="4513380"/>
            <a:ext cx="5408306" cy="346810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 err="1"/>
              <a:t>www.algonquincollege.com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  <p:pic>
        <p:nvPicPr>
          <p:cNvPr id="13" name="Picture 12" descr="ac-icon-green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1" y="705870"/>
            <a:ext cx="497538" cy="3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7875"/>
            <a:ext cx="9144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6726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66717" y="2336800"/>
            <a:ext cx="2618974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866274" y="1803799"/>
            <a:ext cx="2619417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66274" y="4127500"/>
            <a:ext cx="2619417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666703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66694" y="2336800"/>
            <a:ext cx="2603969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6252" y="1803799"/>
            <a:ext cx="2604411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66252" y="4127500"/>
            <a:ext cx="2604412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5"/>
            <a:ext cx="9144000" cy="100012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(2 authors)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1803400"/>
            <a:ext cx="6788551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1-column key point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7519" y="477520"/>
            <a:ext cx="6786881" cy="526287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key point slide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803401"/>
            <a:ext cx="4022199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1803402"/>
            <a:ext cx="4013375" cy="3949216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2336801"/>
            <a:ext cx="4022199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2336798"/>
            <a:ext cx="4013375" cy="341581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4" y="1803799"/>
            <a:ext cx="4022199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6703" y="1803799"/>
            <a:ext cx="401337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2-column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679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7113" y="1803400"/>
            <a:ext cx="2582965" cy="39492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</a:t>
            </a:r>
            <a:r>
              <a:rPr lang="en-CA" dirty="0" err="1"/>
              <a:t>editcontent</a:t>
            </a:r>
            <a:r>
              <a:rPr lang="en-CA" dirty="0"/>
              <a:t>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99891"/>
            <a:ext cx="82296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6356353"/>
            <a:ext cx="663789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8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439516" rtl="0" eaLnBrk="1" latinLnBrk="0" hangingPunct="1">
        <a:lnSpc>
          <a:spcPct val="80000"/>
        </a:lnSpc>
        <a:spcBef>
          <a:spcPct val="0"/>
        </a:spcBef>
        <a:buNone/>
        <a:defRPr sz="404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4213" indent="-274699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36134" indent="-257101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538307" indent="-219758" algn="l" defTabSz="439516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118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977821" indent="-219758" algn="l" defTabSz="439516" rtl="0" eaLnBrk="1" latinLnBrk="0" hangingPunct="1">
        <a:spcBef>
          <a:spcPct val="20000"/>
        </a:spcBef>
        <a:buFont typeface="Arial"/>
        <a:buChar char="»"/>
        <a:defRPr sz="1912" kern="1200">
          <a:solidFill>
            <a:schemeClr val="accent5"/>
          </a:solidFill>
          <a:latin typeface="+mn-lt"/>
          <a:ea typeface="+mn-ea"/>
          <a:cs typeface="+mn-cs"/>
        </a:defRPr>
      </a:lvl5pPr>
      <a:lvl6pPr marL="2417339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856854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296371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735887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39516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79032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5806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197581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3709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7661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16128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https://www.algonquincollege.com/finance/files/2021/12/2021-22-Year-End-Processing-and-Purchasing-Due-Dates-FINAL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287430"/>
            <a:ext cx="5802922" cy="1635518"/>
          </a:xfrm>
        </p:spPr>
        <p:txBody>
          <a:bodyPr>
            <a:normAutofit/>
          </a:bodyPr>
          <a:lstStyle/>
          <a:p>
            <a:r>
              <a:rPr lang="en-US" dirty="0"/>
              <a:t>Year End Journal Entries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the Finance Support 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561" y="146666"/>
            <a:ext cx="8521852" cy="652871"/>
          </a:xfrm>
        </p:spPr>
        <p:txBody>
          <a:bodyPr/>
          <a:lstStyle/>
          <a:p>
            <a:pPr algn="ctr"/>
            <a:r>
              <a:rPr lang="en-US" dirty="0"/>
              <a:t>Submission Process for Year End Reversing Accrual Journal Entries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" y="830424"/>
            <a:ext cx="8611843" cy="551711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journal entry will now be entered and submitted directly in Workday where it will follow the approval process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only changes: </a:t>
            </a:r>
          </a:p>
          <a:p>
            <a:pPr lvl="1"/>
            <a:r>
              <a:rPr lang="en-US" sz="2300" dirty="0"/>
              <a:t>1. Accounting Date = March 31 2022</a:t>
            </a:r>
          </a:p>
          <a:p>
            <a:pPr lvl="1"/>
            <a:r>
              <a:rPr lang="en-US" sz="2300" dirty="0"/>
              <a:t>2. Select Accrual Journal source</a:t>
            </a:r>
          </a:p>
          <a:p>
            <a:pPr lvl="1"/>
            <a:r>
              <a:rPr lang="en-US" sz="2300" dirty="0"/>
              <a:t>3. Click on Create Reversal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000" dirty="0"/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4378F-A479-4F5A-9327-3644A2AF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9" y="3218945"/>
            <a:ext cx="8151543" cy="30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673" y="489464"/>
            <a:ext cx="8091054" cy="595699"/>
          </a:xfrm>
        </p:spPr>
        <p:txBody>
          <a:bodyPr/>
          <a:lstStyle/>
          <a:p>
            <a:r>
              <a:rPr lang="en-US" dirty="0"/>
              <a:t>Summary Table – Ledger Account and Worktags for Year End Accrual Entries 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96940"/>
              </p:ext>
            </p:extLst>
          </p:nvPr>
        </p:nvGraphicFramePr>
        <p:xfrm>
          <a:off x="364866" y="1200150"/>
          <a:ext cx="8432770" cy="516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450">
                  <a:extLst>
                    <a:ext uri="{9D8B030D-6E8A-4147-A177-3AD203B41FA5}">
                      <a16:colId xmlns:a16="http://schemas.microsoft.com/office/drawing/2014/main" val="296152320"/>
                    </a:ext>
                  </a:extLst>
                </a:gridCol>
              </a:tblGrid>
              <a:tr h="699464">
                <a:tc>
                  <a:txBody>
                    <a:bodyPr/>
                    <a:lstStyle/>
                    <a:p>
                      <a:r>
                        <a:rPr lang="en-US" sz="1300" dirty="0"/>
                        <a:t>Journal Entry 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Offset</a:t>
                      </a:r>
                      <a:r>
                        <a:rPr lang="en-US" sz="1300" baseline="0" dirty="0"/>
                        <a:t> Ledger Account to Use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Worktag (if needed)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Appropriate</a:t>
                      </a:r>
                      <a:r>
                        <a:rPr lang="en-US" sz="1300" baseline="0" dirty="0"/>
                        <a:t> Backup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455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Expense Accrual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Accrued Liabilities – ledger account 2080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 Worktag Needed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copy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Confirmation that good / service was received in fiscal year but not yet recorded in ledger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Amount of invoice clearly indicated including portion of non-refundable HST at 3.41%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34">
                <a:tc>
                  <a:txBody>
                    <a:bodyPr/>
                    <a:lstStyle/>
                    <a:p>
                      <a:r>
                        <a:rPr lang="en-US" sz="1100" dirty="0"/>
                        <a:t>Revenue Deferral</a:t>
                      </a:r>
                      <a:endParaRPr lang="en-US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Deferred Revenue – ledger</a:t>
                      </a:r>
                      <a:r>
                        <a:rPr lang="en-US" sz="1100" baseline="0" dirty="0"/>
                        <a:t> account 2500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Deferred Revenue – Other</a:t>
                      </a:r>
                    </a:p>
                    <a:p>
                      <a:pPr algn="ctr"/>
                      <a:r>
                        <a:rPr lang="en-US" sz="1100" dirty="0"/>
                        <a:t>Deferred</a:t>
                      </a:r>
                      <a:r>
                        <a:rPr lang="en-US" sz="1100" baseline="0" dirty="0"/>
                        <a:t> Rev – MTCU Contracts</a:t>
                      </a:r>
                    </a:p>
                    <a:p>
                      <a:pPr algn="ctr"/>
                      <a:r>
                        <a:rPr lang="en-US" sz="1100" baseline="0" dirty="0"/>
                        <a:t>Deferred Revenue - Contracts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 Rpt report showing revenue booked and amount to be deferred</a:t>
                      </a: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Excerpt of agreement indicating amount may be deferred (ie. Contract period extending into next fiscal year, Ministry approval etc.)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363">
                <a:tc>
                  <a:txBody>
                    <a:bodyPr/>
                    <a:lstStyle/>
                    <a:p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Expenses Operating – ledger account 1500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Same invoice details as listed above for expense accruals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should also indicate the period of time covered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Details of the calculation of the prepaid amount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271">
                <a:tc>
                  <a:txBody>
                    <a:bodyPr/>
                    <a:lstStyle/>
                    <a:p>
                      <a:r>
                        <a:rPr lang="en-US" sz="1100" dirty="0"/>
                        <a:t>Revenue Receivable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A/R MTCU –</a:t>
                      </a:r>
                      <a:r>
                        <a:rPr lang="en-US" sz="1100" baseline="0" dirty="0"/>
                        <a:t> ledger account 1230</a:t>
                      </a:r>
                    </a:p>
                    <a:p>
                      <a:pPr algn="ctr"/>
                      <a:r>
                        <a:rPr lang="en-US" sz="1100" baseline="0" dirty="0"/>
                        <a:t>Other AR – ledger account 1370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Excerpt of agreement indicating amount of funding to be received in current fiscal year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 Rpt report showing total expenses incurred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5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Key Dates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540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600" b="1" u="sng" dirty="0"/>
              <a:t>Monday April 4, 2022</a:t>
            </a:r>
            <a:r>
              <a:rPr lang="en-US" sz="2600" dirty="0"/>
              <a:t> – Final day to </a:t>
            </a:r>
          </a:p>
          <a:p>
            <a:r>
              <a:rPr lang="en-US" sz="2600" dirty="0"/>
              <a:t>submit invoices to Accounts Payable</a:t>
            </a:r>
          </a:p>
          <a:p>
            <a:endParaRPr lang="en-US" sz="2600" dirty="0"/>
          </a:p>
          <a:p>
            <a:r>
              <a:rPr lang="en-US" sz="2600" b="1" u="sng" dirty="0"/>
              <a:t>Friday April 8, 2022 </a:t>
            </a:r>
            <a:r>
              <a:rPr lang="en-US" sz="2600" dirty="0"/>
              <a:t>- Accounts Receivable </a:t>
            </a:r>
          </a:p>
          <a:p>
            <a:r>
              <a:rPr lang="en-US" sz="2600" dirty="0"/>
              <a:t>and Accounts Payable Closing</a:t>
            </a:r>
          </a:p>
          <a:p>
            <a:endParaRPr lang="en-US" sz="2600" dirty="0"/>
          </a:p>
          <a:p>
            <a:r>
              <a:rPr lang="en-US" sz="2600" b="1" u="sng" dirty="0"/>
              <a:t>Monday April 11, 2022 </a:t>
            </a:r>
            <a:r>
              <a:rPr lang="en-US" sz="2600" dirty="0"/>
              <a:t>– Goods Received Not </a:t>
            </a:r>
          </a:p>
          <a:p>
            <a:r>
              <a:rPr lang="en-US" sz="2600" dirty="0"/>
              <a:t>Invoiced Accrual booked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92" y="436276"/>
            <a:ext cx="1881661" cy="2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Key Dates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540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r>
              <a:rPr lang="en-US" sz="2600" b="1" u="sng" dirty="0"/>
              <a:t>Tuesday April 12, 2022 </a:t>
            </a:r>
            <a:r>
              <a:rPr lang="en-US" sz="2600" dirty="0"/>
              <a:t>– Review of </a:t>
            </a:r>
          </a:p>
          <a:p>
            <a:r>
              <a:rPr lang="en-US" sz="2600" dirty="0"/>
              <a:t>revenue and expenses to ensure completeness</a:t>
            </a:r>
          </a:p>
          <a:p>
            <a:endParaRPr lang="en-US" sz="2600" dirty="0"/>
          </a:p>
          <a:p>
            <a:r>
              <a:rPr lang="en-US" sz="2600" b="1" u="sng" dirty="0"/>
              <a:t>Thursday April 14, 2022 </a:t>
            </a:r>
            <a:r>
              <a:rPr lang="en-US" sz="2600" dirty="0"/>
              <a:t>– final day to submit and approve 2021-22 fiscal year end journal entries to Financial Services</a:t>
            </a:r>
          </a:p>
          <a:p>
            <a:endParaRPr lang="en-US" sz="2600" dirty="0"/>
          </a:p>
          <a:p>
            <a:r>
              <a:rPr lang="en-US" sz="2600" dirty="0"/>
              <a:t>Link to Year End Schedules and Deadlines:</a:t>
            </a:r>
          </a:p>
          <a:p>
            <a:r>
              <a:rPr lang="en-US" sz="2400" dirty="0">
                <a:hlinkClick r:id="rId2"/>
              </a:rPr>
              <a:t>https://www.algonquincollege.com/finance/files/2021/12/2021-22-Year-End-Processing-and-Purchasing-Due-Dates-FINAL.pdf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2" y="151104"/>
            <a:ext cx="1548641" cy="19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0744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5086" y="479820"/>
            <a:ext cx="5411163" cy="10019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775" y="1115034"/>
            <a:ext cx="7924073" cy="460218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1. Year End Journal Entries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Process for Submission of Year End Journal Entries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Key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380">
            <a:off x="4227430" y="3367367"/>
            <a:ext cx="3841722" cy="19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Year End Journal Entries – what are they and how are they different?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571" y="1666384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Accrual and deferral entries that will reverse out the following month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Submitted directly in Workday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Approvals in Workday</a:t>
            </a:r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19" y="3283043"/>
            <a:ext cx="1546138" cy="13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79" y="1400102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Expense Accruals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Deferrals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Prepaid Expenses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Receivable</a:t>
            </a:r>
          </a:p>
        </p:txBody>
      </p:sp>
      <p:pic>
        <p:nvPicPr>
          <p:cNvPr id="3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777068-47FC-41E9-825A-3ECB283D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400" y="2230197"/>
            <a:ext cx="4030200" cy="22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5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Expense Accruals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incurred in fiscal year but not yet recorded in ledger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invoices will be accrued automatically – PO with receipt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Accrued Liabilities - ledger account 2080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copy of invoice with relevant details highlighted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421">
            <a:off x="7167013" y="228326"/>
            <a:ext cx="1235445" cy="1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Revenue Deferrals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funds in current fiscal year for revenue that will be earned in next fiscal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Deferred Revenue - ledger account 2500 with additional work tag (Deferred Revenue – Contracts, Other, MTCU Contracts, Contracts – Related Entities)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cost centre rollup up report, excerpt of contract showing relevant details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151459"/>
            <a:ext cx="1620067" cy="12813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6" y="5016290"/>
            <a:ext cx="2656242" cy="15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Prepaid Expenses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paid for in advance, before </a:t>
            </a:r>
          </a:p>
          <a:p>
            <a:r>
              <a:rPr lang="en-US" sz="2400" dirty="0"/>
              <a:t>    receiving the goods or service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with leases, service agreements, software licenses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Prepaid Expenses Operating - ledger account 1500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invoice with indication of period of time covered, ledger details showing amount booked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8" y="966045"/>
            <a:ext cx="2362414" cy="1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Revenue Receivable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8775" y="1584960"/>
            <a:ext cx="8146307" cy="42779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earned in current fiscal year but</a:t>
            </a:r>
          </a:p>
          <a:p>
            <a:r>
              <a:rPr lang="en-US" sz="2400" dirty="0"/>
              <a:t>    funds not received by year end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AR MTCU - ledger account 1230 or Other Accounts Receivable – ledger account 1370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cost centre rollup report showing expenses incurred, excerpt from contract indicating amount of funding to be received in current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87" y="829424"/>
            <a:ext cx="1836046" cy="22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63DD7-C20C-4F29-BC0D-4B3B349310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FBECBA-3703-4D0D-B28E-B4E3ACBA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4" y="925775"/>
            <a:ext cx="7010398" cy="53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49BD9308-16EC-4FD2-8340-E1B1986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5" y="177553"/>
            <a:ext cx="8270778" cy="635247"/>
          </a:xfrm>
        </p:spPr>
        <p:txBody>
          <a:bodyPr/>
          <a:lstStyle/>
          <a:p>
            <a:pPr algn="ctr"/>
            <a:r>
              <a:rPr lang="en-US" dirty="0"/>
              <a:t>Submission Process for Year End Reversing Accrual Journal Entries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23AA5-FD43-4885-AD73-9836E8A65E26}"/>
              </a:ext>
            </a:extLst>
          </p:cNvPr>
          <p:cNvSpPr txBox="1"/>
          <p:nvPr/>
        </p:nvSpPr>
        <p:spPr>
          <a:xfrm rot="19504431">
            <a:off x="2709333" y="2668871"/>
            <a:ext cx="368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>
                <a:solidFill>
                  <a:srgbClr val="FF00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604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bc6d35-afa0-487f-8a22-5846c9319c8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87E401D1ECF4DBE77720B71D43171" ma:contentTypeVersion="13" ma:contentTypeDescription="Create a new document." ma:contentTypeScope="" ma:versionID="f02a2467212d9c81337bed9e09c63a9a">
  <xsd:schema xmlns:xsd="http://www.w3.org/2001/XMLSchema" xmlns:xs="http://www.w3.org/2001/XMLSchema" xmlns:p="http://schemas.microsoft.com/office/2006/metadata/properties" xmlns:ns2="babcf426-f826-4995-a497-b24d6596da39" xmlns:ns3="95bc6d35-afa0-487f-8a22-5846c9319c8b" targetNamespace="http://schemas.microsoft.com/office/2006/metadata/properties" ma:root="true" ma:fieldsID="1b7556e41170f5f76ac088250932cc51" ns2:_="" ns3:_="">
    <xsd:import namespace="babcf426-f826-4995-a497-b24d6596da39"/>
    <xsd:import namespace="95bc6d35-afa0-487f-8a22-5846c9319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cf426-f826-4995-a497-b24d6596d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c6d35-afa0-487f-8a22-5846c9319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A1F09-9C35-43CD-B27F-D3A094898A0E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95bc6d35-afa0-487f-8a22-5846c9319c8b"/>
    <ds:schemaRef ds:uri="babcf426-f826-4995-a497-b24d6596da3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BD31F45-15FB-441E-ABB1-B4D36CE2F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F1C6E-CC0D-40B6-92A0-59B500B7B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cf426-f826-4995-a497-b24d6596da39"/>
    <ds:schemaRef ds:uri="95bc6d35-afa0-487f-8a22-5846c9319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719</Words>
  <Application>Microsoft Office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Year End Journal Entries</vt:lpstr>
      <vt:lpstr>Agenda</vt:lpstr>
      <vt:lpstr>Year End Journal Entries – what are they and how are they different? </vt:lpstr>
      <vt:lpstr>Categories of Year End Journal Entries </vt:lpstr>
      <vt:lpstr>Categories of Year End Journal Entries   1. Expense Accruals</vt:lpstr>
      <vt:lpstr>Categories of Year End Journal Entries  2. Revenue Deferrals </vt:lpstr>
      <vt:lpstr>Categories of Year End Journal Entries   3. Prepaid Expenses </vt:lpstr>
      <vt:lpstr>Categories of Year End Journal Entries   4. Revenue Receivable     </vt:lpstr>
      <vt:lpstr>Submission Process for Year End Reversing Accrual Journal Entries</vt:lpstr>
      <vt:lpstr>Submission Process for Year End Reversing Accrual Journal Entries</vt:lpstr>
      <vt:lpstr>Summary Table – Ledger Account and Worktags for Year End Accrual Entries </vt:lpstr>
      <vt:lpstr>Key Dates </vt:lpstr>
      <vt:lpstr>Key Dates </vt:lpstr>
      <vt:lpstr>Thank you.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Cresdelle Zubrycki</cp:lastModifiedBy>
  <cp:revision>360</cp:revision>
  <dcterms:created xsi:type="dcterms:W3CDTF">2016-12-21T16:02:28Z</dcterms:created>
  <dcterms:modified xsi:type="dcterms:W3CDTF">2022-02-17T12:43:09Z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0x01010022187E401D1ECF4DBE77720B71D43171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