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356" r:id="rId6"/>
    <p:sldId id="332" r:id="rId7"/>
    <p:sldId id="346" r:id="rId8"/>
    <p:sldId id="352" r:id="rId9"/>
    <p:sldId id="347" r:id="rId10"/>
    <p:sldId id="353" r:id="rId11"/>
    <p:sldId id="348" r:id="rId12"/>
    <p:sldId id="354" r:id="rId13"/>
    <p:sldId id="349" r:id="rId14"/>
    <p:sldId id="358" r:id="rId15"/>
    <p:sldId id="350" r:id="rId16"/>
    <p:sldId id="357" r:id="rId17"/>
    <p:sldId id="351" r:id="rId18"/>
    <p:sldId id="355" r:id="rId19"/>
    <p:sldId id="331" r:id="rId20"/>
  </p:sldIdLst>
  <p:sldSz cx="9144000" cy="6858000" type="screen4x3"/>
  <p:notesSz cx="6858000" cy="9144000"/>
  <p:defaultTextStyle>
    <a:defPPr>
      <a:defRPr lang="en-US"/>
    </a:defPPr>
    <a:lvl1pPr marL="0" algn="l" defTabSz="492223" rtl="0" eaLnBrk="1" latinLnBrk="0" hangingPunct="1">
      <a:defRPr sz="1953" kern="1200">
        <a:solidFill>
          <a:schemeClr val="tx1"/>
        </a:solidFill>
        <a:latin typeface="+mn-lt"/>
        <a:ea typeface="+mn-ea"/>
        <a:cs typeface="+mn-cs"/>
      </a:defRPr>
    </a:lvl1pPr>
    <a:lvl2pPr marL="492223" algn="l" defTabSz="492223" rtl="0" eaLnBrk="1" latinLnBrk="0" hangingPunct="1">
      <a:defRPr sz="1953" kern="1200">
        <a:solidFill>
          <a:schemeClr val="tx1"/>
        </a:solidFill>
        <a:latin typeface="+mn-lt"/>
        <a:ea typeface="+mn-ea"/>
        <a:cs typeface="+mn-cs"/>
      </a:defRPr>
    </a:lvl2pPr>
    <a:lvl3pPr marL="984449" algn="l" defTabSz="492223" rtl="0" eaLnBrk="1" latinLnBrk="0" hangingPunct="1">
      <a:defRPr sz="1953" kern="1200">
        <a:solidFill>
          <a:schemeClr val="tx1"/>
        </a:solidFill>
        <a:latin typeface="+mn-lt"/>
        <a:ea typeface="+mn-ea"/>
        <a:cs typeface="+mn-cs"/>
      </a:defRPr>
    </a:lvl3pPr>
    <a:lvl4pPr marL="1476672" algn="l" defTabSz="492223" rtl="0" eaLnBrk="1" latinLnBrk="0" hangingPunct="1">
      <a:defRPr sz="1953" kern="1200">
        <a:solidFill>
          <a:schemeClr val="tx1"/>
        </a:solidFill>
        <a:latin typeface="+mn-lt"/>
        <a:ea typeface="+mn-ea"/>
        <a:cs typeface="+mn-cs"/>
      </a:defRPr>
    </a:lvl4pPr>
    <a:lvl5pPr marL="1968897" algn="l" defTabSz="492223" rtl="0" eaLnBrk="1" latinLnBrk="0" hangingPunct="1">
      <a:defRPr sz="1953" kern="1200">
        <a:solidFill>
          <a:schemeClr val="tx1"/>
        </a:solidFill>
        <a:latin typeface="+mn-lt"/>
        <a:ea typeface="+mn-ea"/>
        <a:cs typeface="+mn-cs"/>
      </a:defRPr>
    </a:lvl5pPr>
    <a:lvl6pPr marL="2461121" algn="l" defTabSz="492223" rtl="0" eaLnBrk="1" latinLnBrk="0" hangingPunct="1">
      <a:defRPr sz="1953" kern="1200">
        <a:solidFill>
          <a:schemeClr val="tx1"/>
        </a:solidFill>
        <a:latin typeface="+mn-lt"/>
        <a:ea typeface="+mn-ea"/>
        <a:cs typeface="+mn-cs"/>
      </a:defRPr>
    </a:lvl6pPr>
    <a:lvl7pPr marL="2953344" algn="l" defTabSz="492223" rtl="0" eaLnBrk="1" latinLnBrk="0" hangingPunct="1">
      <a:defRPr sz="1953" kern="1200">
        <a:solidFill>
          <a:schemeClr val="tx1"/>
        </a:solidFill>
        <a:latin typeface="+mn-lt"/>
        <a:ea typeface="+mn-ea"/>
        <a:cs typeface="+mn-cs"/>
      </a:defRPr>
    </a:lvl7pPr>
    <a:lvl8pPr marL="3445569" algn="l" defTabSz="492223" rtl="0" eaLnBrk="1" latinLnBrk="0" hangingPunct="1">
      <a:defRPr sz="1953" kern="1200">
        <a:solidFill>
          <a:schemeClr val="tx1"/>
        </a:solidFill>
        <a:latin typeface="+mn-lt"/>
        <a:ea typeface="+mn-ea"/>
        <a:cs typeface="+mn-cs"/>
      </a:defRPr>
    </a:lvl8pPr>
    <a:lvl9pPr marL="3937793" algn="l" defTabSz="492223" rtl="0" eaLnBrk="1" latinLnBrk="0" hangingPunct="1">
      <a:defRPr sz="19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resdelle Zubrycki" initials="CZ" lastIdx="2" clrIdx="0">
    <p:extLst>
      <p:ext uri="{19B8F6BF-5375-455C-9EA6-DF929625EA0E}">
        <p15:presenceInfo xmlns:p15="http://schemas.microsoft.com/office/powerpoint/2012/main" userId="S-1-5-21-1989483694-326399252-943750798-284357" providerId="AD"/>
      </p:ext>
    </p:extLst>
  </p:cmAuthor>
  <p:cmAuthor id="2" name="Marina Spivak" initials="MS" lastIdx="12" clrIdx="1">
    <p:extLst>
      <p:ext uri="{19B8F6BF-5375-455C-9EA6-DF929625EA0E}">
        <p15:presenceInfo xmlns:p15="http://schemas.microsoft.com/office/powerpoint/2012/main" userId="S::spivakm@algonquincollege.com::0ccb43d1-469b-4a81-bbc4-6816504576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38"/>
    <a:srgbClr val="ADBBB3"/>
    <a:srgbClr val="43B02A"/>
    <a:srgbClr val="267A52"/>
    <a:srgbClr val="00673E"/>
    <a:srgbClr val="006643"/>
    <a:srgbClr val="589278"/>
    <a:srgbClr val="7AC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1" autoAdjust="0"/>
    <p:restoredTop sz="94613" autoAdjust="0"/>
  </p:normalViewPr>
  <p:slideViewPr>
    <p:cSldViewPr snapToGrid="0" snapToObjects="1">
      <p:cViewPr varScale="1">
        <p:scale>
          <a:sx n="108" d="100"/>
          <a:sy n="108" d="100"/>
        </p:scale>
        <p:origin x="190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84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78AF4-5E64-AC4C-BB17-179E924E563F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BC6A53-3777-FA4B-999B-678D40C4B3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4137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A0A7F-40AB-B84E-BA8C-8861397EF456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51CE3-F1EC-6B4D-8B6D-86D363C89B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8759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92223" rtl="0" eaLnBrk="1" latinLnBrk="0" hangingPunct="1">
      <a:defRPr sz="1323" kern="1200">
        <a:solidFill>
          <a:schemeClr val="tx1"/>
        </a:solidFill>
        <a:latin typeface="+mn-lt"/>
        <a:ea typeface="+mn-ea"/>
        <a:cs typeface="+mn-cs"/>
      </a:defRPr>
    </a:lvl1pPr>
    <a:lvl2pPr marL="492223" algn="l" defTabSz="492223" rtl="0" eaLnBrk="1" latinLnBrk="0" hangingPunct="1">
      <a:defRPr sz="1323" kern="1200">
        <a:solidFill>
          <a:schemeClr val="tx1"/>
        </a:solidFill>
        <a:latin typeface="+mn-lt"/>
        <a:ea typeface="+mn-ea"/>
        <a:cs typeface="+mn-cs"/>
      </a:defRPr>
    </a:lvl2pPr>
    <a:lvl3pPr marL="984449" algn="l" defTabSz="492223" rtl="0" eaLnBrk="1" latinLnBrk="0" hangingPunct="1">
      <a:defRPr sz="1323" kern="1200">
        <a:solidFill>
          <a:schemeClr val="tx1"/>
        </a:solidFill>
        <a:latin typeface="+mn-lt"/>
        <a:ea typeface="+mn-ea"/>
        <a:cs typeface="+mn-cs"/>
      </a:defRPr>
    </a:lvl3pPr>
    <a:lvl4pPr marL="1476672" algn="l" defTabSz="492223" rtl="0" eaLnBrk="1" latinLnBrk="0" hangingPunct="1">
      <a:defRPr sz="1323" kern="1200">
        <a:solidFill>
          <a:schemeClr val="tx1"/>
        </a:solidFill>
        <a:latin typeface="+mn-lt"/>
        <a:ea typeface="+mn-ea"/>
        <a:cs typeface="+mn-cs"/>
      </a:defRPr>
    </a:lvl4pPr>
    <a:lvl5pPr marL="1968897" algn="l" defTabSz="492223" rtl="0" eaLnBrk="1" latinLnBrk="0" hangingPunct="1">
      <a:defRPr sz="1323" kern="1200">
        <a:solidFill>
          <a:schemeClr val="tx1"/>
        </a:solidFill>
        <a:latin typeface="+mn-lt"/>
        <a:ea typeface="+mn-ea"/>
        <a:cs typeface="+mn-cs"/>
      </a:defRPr>
    </a:lvl5pPr>
    <a:lvl6pPr marL="2461121" algn="l" defTabSz="492223" rtl="0" eaLnBrk="1" latinLnBrk="0" hangingPunct="1">
      <a:defRPr sz="1323" kern="1200">
        <a:solidFill>
          <a:schemeClr val="tx1"/>
        </a:solidFill>
        <a:latin typeface="+mn-lt"/>
        <a:ea typeface="+mn-ea"/>
        <a:cs typeface="+mn-cs"/>
      </a:defRPr>
    </a:lvl6pPr>
    <a:lvl7pPr marL="2953344" algn="l" defTabSz="492223" rtl="0" eaLnBrk="1" latinLnBrk="0" hangingPunct="1">
      <a:defRPr sz="1323" kern="1200">
        <a:solidFill>
          <a:schemeClr val="tx1"/>
        </a:solidFill>
        <a:latin typeface="+mn-lt"/>
        <a:ea typeface="+mn-ea"/>
        <a:cs typeface="+mn-cs"/>
      </a:defRPr>
    </a:lvl7pPr>
    <a:lvl8pPr marL="3445569" algn="l" defTabSz="492223" rtl="0" eaLnBrk="1" latinLnBrk="0" hangingPunct="1">
      <a:defRPr sz="1323" kern="1200">
        <a:solidFill>
          <a:schemeClr val="tx1"/>
        </a:solidFill>
        <a:latin typeface="+mn-lt"/>
        <a:ea typeface="+mn-ea"/>
        <a:cs typeface="+mn-cs"/>
      </a:defRPr>
    </a:lvl8pPr>
    <a:lvl9pPr marL="3937793" algn="l" defTabSz="492223" rtl="0" eaLnBrk="1" latinLnBrk="0" hangingPunct="1">
      <a:defRPr sz="132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1287430"/>
            <a:ext cx="5411971" cy="1635518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CA" dirty="0"/>
              <a:t>This is your 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1" y="3024545"/>
            <a:ext cx="6804836" cy="1579353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2700" baseline="0">
                <a:solidFill>
                  <a:schemeClr val="accent3"/>
                </a:solidFill>
              </a:defRPr>
            </a:lvl1pPr>
            <a:lvl2pPr marL="439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9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185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58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97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370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76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16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Presentation subtitle or brief one-sentence description.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1" y="5731425"/>
            <a:ext cx="4019011" cy="641906"/>
          </a:xfrm>
        </p:spPr>
        <p:txBody>
          <a:bodyPr anchor="b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Month 24th, 2017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53281"/>
            <a:ext cx="9144000" cy="9781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558" y="501539"/>
            <a:ext cx="2603500" cy="546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026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Col Key Point w/Subtitl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87679" y="2336801"/>
            <a:ext cx="2582904" cy="3415817"/>
          </a:xfrm>
        </p:spPr>
        <p:txBody>
          <a:bodyPr/>
          <a:lstStyle>
            <a:lvl1pPr>
              <a:spcBef>
                <a:spcPts val="900"/>
              </a:spcBef>
              <a:defRPr baseline="0"/>
            </a:lvl1pPr>
            <a:lvl3pPr marL="1136134" indent="-257101">
              <a:buFont typeface="Arial"/>
              <a:buChar char="•"/>
              <a:defRPr/>
            </a:lvl3pPr>
            <a:lvl4pPr>
              <a:spcBef>
                <a:spcPts val="621"/>
              </a:spcBef>
              <a:defRPr/>
            </a:lvl4pPr>
          </a:lstStyle>
          <a:p>
            <a:pPr lvl="0"/>
            <a:r>
              <a:rPr lang="en-CA" dirty="0"/>
              <a:t>Click to edit content. Keep in minimal on key point slides.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487679" y="1803799"/>
            <a:ext cx="2582904" cy="549262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Subtitle</a:t>
            </a:r>
          </a:p>
        </p:txBody>
      </p:sp>
      <p:pic>
        <p:nvPicPr>
          <p:cNvPr id="22" name="Picture 21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73093"/>
            <a:ext cx="9143107" cy="489817"/>
          </a:xfrm>
          <a:prstGeom prst="rect">
            <a:avLst/>
          </a:prstGeom>
        </p:spPr>
      </p:pic>
      <p:sp>
        <p:nvSpPr>
          <p:cNvPr id="23" name="Slide Number Placeholder 8"/>
          <p:cNvSpPr>
            <a:spLocks noGrp="1"/>
          </p:cNvSpPr>
          <p:nvPr>
            <p:ph type="sldNum" sz="quarter" idx="21"/>
          </p:nvPr>
        </p:nvSpPr>
        <p:spPr>
          <a:xfrm>
            <a:off x="127415" y="6445769"/>
            <a:ext cx="341360" cy="32229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078" y="6527883"/>
            <a:ext cx="237600" cy="172800"/>
          </a:xfrm>
          <a:prstGeom prst="rect">
            <a:avLst/>
          </a:prstGeom>
        </p:spPr>
      </p:pic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487679" y="484836"/>
            <a:ext cx="5374641" cy="1001980"/>
          </a:xfrm>
        </p:spPr>
        <p:txBody>
          <a:bodyPr anchor="t">
            <a:noAutofit/>
          </a:bodyPr>
          <a:lstStyle>
            <a:lvl1pPr>
              <a:defRPr sz="27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is a basic 3-column key point slide with subtitles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3279416" y="2336801"/>
            <a:ext cx="2582904" cy="3415817"/>
          </a:xfrm>
        </p:spPr>
        <p:txBody>
          <a:bodyPr/>
          <a:lstStyle>
            <a:lvl1pPr>
              <a:spcBef>
                <a:spcPts val="900"/>
              </a:spcBef>
              <a:defRPr baseline="0"/>
            </a:lvl1pPr>
            <a:lvl3pPr marL="1136134" indent="-257101">
              <a:buFont typeface="Arial"/>
              <a:buChar char="•"/>
              <a:defRPr/>
            </a:lvl3pPr>
            <a:lvl4pPr>
              <a:spcBef>
                <a:spcPts val="621"/>
              </a:spcBef>
              <a:defRPr/>
            </a:lvl4pPr>
          </a:lstStyle>
          <a:p>
            <a:pPr lvl="0"/>
            <a:r>
              <a:rPr lang="en-CA" dirty="0"/>
              <a:t>Click to edit content. Keep in minimal on key point slides.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28" name="Text Placeholder 6"/>
          <p:cNvSpPr>
            <a:spLocks noGrp="1"/>
          </p:cNvSpPr>
          <p:nvPr>
            <p:ph type="body" sz="quarter" idx="23" hasCustomPrompt="1"/>
          </p:nvPr>
        </p:nvSpPr>
        <p:spPr>
          <a:xfrm>
            <a:off x="3279416" y="1803799"/>
            <a:ext cx="2582904" cy="549262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Subtitle</a:t>
            </a:r>
          </a:p>
        </p:txBody>
      </p:sp>
      <p:sp>
        <p:nvSpPr>
          <p:cNvPr id="33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6062449" y="2336801"/>
            <a:ext cx="2582904" cy="3415817"/>
          </a:xfrm>
        </p:spPr>
        <p:txBody>
          <a:bodyPr/>
          <a:lstStyle>
            <a:lvl1pPr>
              <a:spcBef>
                <a:spcPts val="900"/>
              </a:spcBef>
              <a:defRPr baseline="0"/>
            </a:lvl1pPr>
            <a:lvl3pPr marL="1136134" indent="-257101">
              <a:buFont typeface="Arial"/>
              <a:buChar char="•"/>
              <a:defRPr/>
            </a:lvl3pPr>
            <a:lvl4pPr>
              <a:spcBef>
                <a:spcPts val="621"/>
              </a:spcBef>
              <a:defRPr/>
            </a:lvl4pPr>
          </a:lstStyle>
          <a:p>
            <a:pPr lvl="0"/>
            <a:r>
              <a:rPr lang="en-CA" dirty="0"/>
              <a:t>Click to edit content. Keep in minimal on key point slides.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34" name="Text Placeholder 6"/>
          <p:cNvSpPr>
            <a:spLocks noGrp="1"/>
          </p:cNvSpPr>
          <p:nvPr>
            <p:ph type="body" sz="quarter" idx="25" hasCustomPrompt="1"/>
          </p:nvPr>
        </p:nvSpPr>
        <p:spPr>
          <a:xfrm>
            <a:off x="6062449" y="1803799"/>
            <a:ext cx="2582904" cy="549262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654566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-Point Key Po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87679" y="1803403"/>
            <a:ext cx="2582904" cy="1819473"/>
          </a:xfrm>
        </p:spPr>
        <p:txBody>
          <a:bodyPr/>
          <a:lstStyle>
            <a:lvl1pPr>
              <a:defRPr baseline="0"/>
            </a:lvl1pPr>
            <a:lvl3pPr marL="1136134" indent="-257101">
              <a:buFont typeface="Arial"/>
              <a:buChar char="•"/>
              <a:defRPr/>
            </a:lvl3pPr>
            <a:lvl4pPr>
              <a:spcBef>
                <a:spcPts val="621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one subject.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87581" y="1803403"/>
            <a:ext cx="2566689" cy="1819473"/>
          </a:xfrm>
        </p:spPr>
        <p:txBody>
          <a:bodyPr/>
          <a:lstStyle>
            <a:lvl1pPr>
              <a:defRPr baseline="0"/>
            </a:lvl1pPr>
            <a:lvl3pPr marL="1136134" indent="-257101">
              <a:buFont typeface="Arial"/>
              <a:buChar char="•"/>
              <a:defRPr/>
            </a:lvl3pPr>
            <a:lvl4pPr>
              <a:spcBef>
                <a:spcPts val="621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one subject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6055253" y="1803403"/>
            <a:ext cx="2590101" cy="1819473"/>
          </a:xfrm>
        </p:spPr>
        <p:txBody>
          <a:bodyPr/>
          <a:lstStyle>
            <a:lvl1pPr>
              <a:defRPr baseline="0"/>
            </a:lvl1pPr>
            <a:lvl3pPr marL="1136134" indent="-257101">
              <a:buFont typeface="Arial"/>
              <a:buChar char="•"/>
              <a:defRPr/>
            </a:lvl3pPr>
            <a:lvl4pPr>
              <a:spcBef>
                <a:spcPts val="621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one subject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487679" y="3848103"/>
            <a:ext cx="2582904" cy="1916089"/>
          </a:xfrm>
        </p:spPr>
        <p:txBody>
          <a:bodyPr/>
          <a:lstStyle>
            <a:lvl1pPr>
              <a:defRPr baseline="0"/>
            </a:lvl1pPr>
            <a:lvl3pPr marL="1136134" indent="-257101">
              <a:buFont typeface="Arial"/>
              <a:buChar char="•"/>
              <a:defRPr/>
            </a:lvl3pPr>
            <a:lvl4pPr>
              <a:spcBef>
                <a:spcPts val="621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one subject.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3287581" y="3848103"/>
            <a:ext cx="2566689" cy="1916089"/>
          </a:xfrm>
        </p:spPr>
        <p:txBody>
          <a:bodyPr/>
          <a:lstStyle>
            <a:lvl1pPr>
              <a:defRPr baseline="0"/>
            </a:lvl1pPr>
            <a:lvl3pPr marL="1136134" indent="-257101">
              <a:buFont typeface="Arial"/>
              <a:buChar char="•"/>
              <a:defRPr/>
            </a:lvl3pPr>
            <a:lvl4pPr>
              <a:spcBef>
                <a:spcPts val="621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one subject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6062388" y="3848103"/>
            <a:ext cx="2582966" cy="1916089"/>
          </a:xfrm>
        </p:spPr>
        <p:txBody>
          <a:bodyPr/>
          <a:lstStyle>
            <a:lvl1pPr>
              <a:defRPr baseline="0"/>
            </a:lvl1pPr>
            <a:lvl3pPr marL="1136134" indent="-257101">
              <a:buFont typeface="Arial"/>
              <a:buChar char="•"/>
              <a:defRPr/>
            </a:lvl3pPr>
            <a:lvl4pPr>
              <a:spcBef>
                <a:spcPts val="621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one subject</a:t>
            </a:r>
          </a:p>
        </p:txBody>
      </p:sp>
      <p:pic>
        <p:nvPicPr>
          <p:cNvPr id="20" name="Picture 19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73093"/>
            <a:ext cx="9143107" cy="489817"/>
          </a:xfrm>
          <a:prstGeom prst="rect">
            <a:avLst/>
          </a:prstGeom>
        </p:spPr>
      </p:pic>
      <p:sp>
        <p:nvSpPr>
          <p:cNvPr id="21" name="Slide Number Placeholder 8"/>
          <p:cNvSpPr>
            <a:spLocks noGrp="1"/>
          </p:cNvSpPr>
          <p:nvPr>
            <p:ph type="sldNum" sz="quarter" idx="21"/>
          </p:nvPr>
        </p:nvSpPr>
        <p:spPr>
          <a:xfrm>
            <a:off x="127415" y="6445769"/>
            <a:ext cx="341360" cy="32229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2" name="Picture 21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078" y="6527883"/>
            <a:ext cx="237600" cy="172800"/>
          </a:xfrm>
          <a:prstGeom prst="rect">
            <a:avLst/>
          </a:prstGeom>
        </p:spPr>
      </p:pic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487679" y="484836"/>
            <a:ext cx="5374641" cy="1001980"/>
          </a:xfrm>
        </p:spPr>
        <p:txBody>
          <a:bodyPr anchor="t">
            <a:noAutofit/>
          </a:bodyPr>
          <a:lstStyle>
            <a:lvl1pPr>
              <a:defRPr sz="27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is a 6 column key point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480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-Point Key Point w/ Subtitl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2" y="2336800"/>
            <a:ext cx="2628496" cy="1273454"/>
          </a:xfrm>
        </p:spPr>
        <p:txBody>
          <a:bodyPr/>
          <a:lstStyle>
            <a:lvl1pPr>
              <a:defRPr baseline="0"/>
            </a:lvl1pPr>
            <a:lvl3pPr marL="1136134" indent="-257101">
              <a:buFont typeface="Arial"/>
              <a:buChar char="•"/>
              <a:defRPr/>
            </a:lvl3pPr>
            <a:lvl4pPr>
              <a:spcBef>
                <a:spcPts val="621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one subject.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66650" y="2336800"/>
            <a:ext cx="2611995" cy="1273454"/>
          </a:xfrm>
        </p:spPr>
        <p:txBody>
          <a:bodyPr/>
          <a:lstStyle>
            <a:lvl1pPr>
              <a:defRPr baseline="0"/>
            </a:lvl1pPr>
            <a:lvl3pPr marL="1136134" indent="-257101">
              <a:buFont typeface="Arial"/>
              <a:buChar char="•"/>
              <a:defRPr/>
            </a:lvl3pPr>
            <a:lvl4pPr>
              <a:spcBef>
                <a:spcPts val="621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one subject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6066635" y="2336800"/>
            <a:ext cx="2628558" cy="1273454"/>
          </a:xfrm>
        </p:spPr>
        <p:txBody>
          <a:bodyPr/>
          <a:lstStyle>
            <a:lvl1pPr>
              <a:defRPr baseline="0"/>
            </a:lvl1pPr>
            <a:lvl3pPr marL="1136134" indent="-257101">
              <a:buFont typeface="Arial"/>
              <a:buChar char="•"/>
              <a:defRPr/>
            </a:lvl3pPr>
            <a:lvl4pPr>
              <a:spcBef>
                <a:spcPts val="621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one subject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2" y="4393805"/>
            <a:ext cx="2628496" cy="1261149"/>
          </a:xfrm>
        </p:spPr>
        <p:txBody>
          <a:bodyPr/>
          <a:lstStyle>
            <a:lvl1pPr>
              <a:defRPr baseline="0"/>
            </a:lvl1pPr>
            <a:lvl3pPr marL="1136134" indent="-257101">
              <a:buFont typeface="Arial"/>
              <a:buChar char="•"/>
              <a:defRPr/>
            </a:lvl3pPr>
            <a:lvl4pPr>
              <a:spcBef>
                <a:spcPts val="621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one subject.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3266650" y="4393805"/>
            <a:ext cx="2611995" cy="1261149"/>
          </a:xfrm>
        </p:spPr>
        <p:txBody>
          <a:bodyPr/>
          <a:lstStyle>
            <a:lvl1pPr>
              <a:defRPr baseline="0"/>
            </a:lvl1pPr>
            <a:lvl3pPr marL="1136134" indent="-257101">
              <a:buFont typeface="Arial"/>
              <a:buChar char="•"/>
              <a:defRPr/>
            </a:lvl3pPr>
            <a:lvl4pPr>
              <a:spcBef>
                <a:spcPts val="621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one subject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6066635" y="4393805"/>
            <a:ext cx="2628558" cy="1261149"/>
          </a:xfrm>
        </p:spPr>
        <p:txBody>
          <a:bodyPr/>
          <a:lstStyle>
            <a:lvl1pPr>
              <a:defRPr baseline="0"/>
            </a:lvl1pPr>
            <a:lvl3pPr marL="1136134" indent="-257101">
              <a:buFont typeface="Arial"/>
              <a:buChar char="•"/>
              <a:defRPr/>
            </a:lvl3pPr>
            <a:lvl4pPr>
              <a:spcBef>
                <a:spcPts val="621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one subject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457202" y="1803799"/>
            <a:ext cx="2628496" cy="533003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Subtitle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3266650" y="1803799"/>
            <a:ext cx="2611995" cy="533003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Subtitle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23" hasCustomPrompt="1"/>
          </p:nvPr>
        </p:nvSpPr>
        <p:spPr>
          <a:xfrm>
            <a:off x="6066635" y="1803799"/>
            <a:ext cx="2628496" cy="533003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Subtitle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24" hasCustomPrompt="1"/>
          </p:nvPr>
        </p:nvSpPr>
        <p:spPr>
          <a:xfrm>
            <a:off x="457202" y="3860804"/>
            <a:ext cx="2628496" cy="533003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Subtitle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25" hasCustomPrompt="1"/>
          </p:nvPr>
        </p:nvSpPr>
        <p:spPr>
          <a:xfrm>
            <a:off x="3266650" y="3860804"/>
            <a:ext cx="2611995" cy="533003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Subtitle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26" hasCustomPrompt="1"/>
          </p:nvPr>
        </p:nvSpPr>
        <p:spPr>
          <a:xfrm>
            <a:off x="6066635" y="3860804"/>
            <a:ext cx="2628496" cy="533003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Subtitle</a:t>
            </a:r>
          </a:p>
        </p:txBody>
      </p:sp>
      <p:pic>
        <p:nvPicPr>
          <p:cNvPr id="27" name="Picture 26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73093"/>
            <a:ext cx="9143107" cy="489817"/>
          </a:xfrm>
          <a:prstGeom prst="rect">
            <a:avLst/>
          </a:prstGeom>
        </p:spPr>
      </p:pic>
      <p:sp>
        <p:nvSpPr>
          <p:cNvPr id="28" name="Slide Number Placeholder 8"/>
          <p:cNvSpPr>
            <a:spLocks noGrp="1"/>
          </p:cNvSpPr>
          <p:nvPr>
            <p:ph type="sldNum" sz="quarter" idx="27"/>
          </p:nvPr>
        </p:nvSpPr>
        <p:spPr>
          <a:xfrm>
            <a:off x="127415" y="6445769"/>
            <a:ext cx="341360" cy="32229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9" name="Picture 28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078" y="6527883"/>
            <a:ext cx="237600" cy="1728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 hasCustomPrompt="1"/>
          </p:nvPr>
        </p:nvSpPr>
        <p:spPr>
          <a:xfrm>
            <a:off x="487679" y="484836"/>
            <a:ext cx="5374641" cy="1001980"/>
          </a:xfrm>
        </p:spPr>
        <p:txBody>
          <a:bodyPr anchor="t">
            <a:noAutofit/>
          </a:bodyPr>
          <a:lstStyle>
            <a:lvl1pPr>
              <a:defRPr sz="27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is a 6-column key point slide with subtitles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638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Col Bulk Content w/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87679" y="1803400"/>
            <a:ext cx="6769648" cy="3960789"/>
          </a:xfrm>
        </p:spPr>
        <p:txBody>
          <a:bodyPr/>
          <a:lstStyle>
            <a:lvl1pPr>
              <a:spcBef>
                <a:spcPts val="958"/>
              </a:spcBef>
              <a:defRPr sz="1181" baseline="0"/>
            </a:lvl1pPr>
            <a:lvl2pPr>
              <a:defRPr sz="1181"/>
            </a:lvl2pPr>
            <a:lvl3pPr marL="1136134" indent="-257101">
              <a:buFont typeface="Arial"/>
              <a:buChar char="•"/>
              <a:defRPr sz="1181"/>
            </a:lvl3pPr>
            <a:lvl4pPr>
              <a:spcBef>
                <a:spcPts val="506"/>
              </a:spcBef>
              <a:defRPr sz="900"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/>
              <a:t>Click to edit content. Use this slide only for presentations that are being sent our for ample reading – never when using this as supporting slides for a stand-up presentation.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pic>
        <p:nvPicPr>
          <p:cNvPr id="9" name="Picture 8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73093"/>
            <a:ext cx="9143107" cy="489817"/>
          </a:xfrm>
          <a:prstGeom prst="rect">
            <a:avLst/>
          </a:prstGeom>
        </p:spPr>
      </p:pic>
      <p:sp>
        <p:nvSpPr>
          <p:cNvPr id="10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27415" y="6445769"/>
            <a:ext cx="341360" cy="32229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078" y="6527883"/>
            <a:ext cx="237600" cy="172800"/>
          </a:xfrm>
          <a:prstGeom prst="rect">
            <a:avLst/>
          </a:prstGeom>
        </p:spPr>
      </p:pic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487679" y="484836"/>
            <a:ext cx="5374641" cy="1001980"/>
          </a:xfrm>
        </p:spPr>
        <p:txBody>
          <a:bodyPr anchor="t">
            <a:noAutofit/>
          </a:bodyPr>
          <a:lstStyle>
            <a:lvl1pPr>
              <a:defRPr sz="27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is a 1-column bulk slide for long content</a:t>
            </a:r>
            <a:endParaRPr lang="en-US" dirty="0"/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7454096" y="479819"/>
            <a:ext cx="1203767" cy="5284371"/>
          </a:xfrm>
        </p:spPr>
        <p:txBody>
          <a:bodyPr/>
          <a:lstStyle>
            <a:lvl1pPr>
              <a:spcBef>
                <a:spcPts val="956"/>
              </a:spcBef>
              <a:defRPr sz="1181">
                <a:solidFill>
                  <a:srgbClr val="589278"/>
                </a:solidFill>
              </a:defRPr>
            </a:lvl1pPr>
          </a:lstStyle>
          <a:p>
            <a:pPr lvl="0"/>
            <a:r>
              <a:rPr lang="en-CA" dirty="0"/>
              <a:t>An optional annotation or extra information text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51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Col Bulk Content, No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68775" y="479820"/>
            <a:ext cx="6800126" cy="5284370"/>
          </a:xfrm>
        </p:spPr>
        <p:txBody>
          <a:bodyPr/>
          <a:lstStyle>
            <a:lvl1pPr>
              <a:spcBef>
                <a:spcPts val="958"/>
              </a:spcBef>
              <a:defRPr sz="1181" baseline="0"/>
            </a:lvl1pPr>
            <a:lvl2pPr>
              <a:defRPr sz="1181"/>
            </a:lvl2pPr>
            <a:lvl3pPr marL="1136134" indent="-257101">
              <a:buFont typeface="Arial"/>
              <a:buChar char="•"/>
              <a:defRPr sz="1181"/>
            </a:lvl3pPr>
            <a:lvl4pPr>
              <a:spcBef>
                <a:spcPts val="506"/>
              </a:spcBef>
              <a:defRPr sz="900"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/>
              <a:t>This is a 1-column bulk content slide without a title. Click to edit content. Use this slide only for presentations that are being sent our for ample reading – never when using this as supporting slides for a stand-up presentation.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pic>
        <p:nvPicPr>
          <p:cNvPr id="8" name="Picture 7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73093"/>
            <a:ext cx="9143107" cy="489817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27415" y="6445769"/>
            <a:ext cx="341360" cy="32229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078" y="6527883"/>
            <a:ext cx="237600" cy="172800"/>
          </a:xfrm>
          <a:prstGeom prst="rect">
            <a:avLst/>
          </a:prstGeom>
        </p:spPr>
      </p:pic>
      <p:sp>
        <p:nvSpPr>
          <p:cNvPr id="12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7454096" y="479819"/>
            <a:ext cx="1203767" cy="5284371"/>
          </a:xfrm>
        </p:spPr>
        <p:txBody>
          <a:bodyPr/>
          <a:lstStyle>
            <a:lvl1pPr>
              <a:spcBef>
                <a:spcPts val="956"/>
              </a:spcBef>
              <a:defRPr sz="1181">
                <a:solidFill>
                  <a:srgbClr val="589278"/>
                </a:solidFill>
              </a:defRPr>
            </a:lvl1pPr>
          </a:lstStyle>
          <a:p>
            <a:pPr lvl="0"/>
            <a:r>
              <a:rPr lang="en-CA" dirty="0"/>
              <a:t>An optional annotation or extra information text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319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 Bulk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87679" y="2336801"/>
            <a:ext cx="3991278" cy="3427391"/>
          </a:xfrm>
        </p:spPr>
        <p:txBody>
          <a:bodyPr/>
          <a:lstStyle>
            <a:lvl1pPr>
              <a:spcBef>
                <a:spcPts val="958"/>
              </a:spcBef>
              <a:defRPr sz="1181" baseline="0"/>
            </a:lvl1pPr>
            <a:lvl2pPr>
              <a:defRPr sz="1181"/>
            </a:lvl2pPr>
            <a:lvl3pPr marL="1136134" indent="-257101">
              <a:buFont typeface="Arial"/>
              <a:buChar char="•"/>
              <a:defRPr sz="1181"/>
            </a:lvl3pPr>
            <a:lvl4pPr>
              <a:spcBef>
                <a:spcPts val="506"/>
              </a:spcBef>
              <a:defRPr sz="900"/>
            </a:lvl4pPr>
          </a:lstStyle>
          <a:p>
            <a:pPr lvl="0"/>
            <a:r>
              <a:rPr lang="en-CA" dirty="0"/>
              <a:t>Click to edit content. Use this slide only for presentations that are being sent our for ample reading – never when using this as supporting slides for a stand-up presentation.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4673964" y="2336801"/>
            <a:ext cx="3982964" cy="3427391"/>
          </a:xfrm>
        </p:spPr>
        <p:txBody>
          <a:bodyPr/>
          <a:lstStyle>
            <a:lvl1pPr>
              <a:spcBef>
                <a:spcPts val="958"/>
              </a:spcBef>
              <a:defRPr sz="1181" baseline="0"/>
            </a:lvl1pPr>
            <a:lvl2pPr>
              <a:defRPr sz="1181"/>
            </a:lvl2pPr>
            <a:lvl3pPr marL="1136134" indent="-257101">
              <a:buFont typeface="Arial"/>
              <a:buChar char="•"/>
              <a:defRPr sz="1181"/>
            </a:lvl3pPr>
            <a:lvl4pPr>
              <a:spcBef>
                <a:spcPts val="506"/>
              </a:spcBef>
              <a:defRPr sz="900"/>
            </a:lvl4pPr>
          </a:lstStyle>
          <a:p>
            <a:pPr lvl="0"/>
            <a:r>
              <a:rPr lang="en-CA" dirty="0"/>
              <a:t>Click to edit content. Use this slide only for presentations that are being sent our for ample reading – never when using this as supporting slides for a stand-up presentation.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487679" y="1792224"/>
            <a:ext cx="3991278" cy="551124"/>
          </a:xfrm>
        </p:spPr>
        <p:txBody>
          <a:bodyPr/>
          <a:lstStyle>
            <a:lvl1pPr>
              <a:defRPr sz="1181" b="1" baseline="0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Bulk content columns always have subtitles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4673962" y="1792224"/>
            <a:ext cx="3982964" cy="551124"/>
          </a:xfrm>
        </p:spPr>
        <p:txBody>
          <a:bodyPr/>
          <a:lstStyle>
            <a:lvl1pPr>
              <a:defRPr sz="1181"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Bulk content columns always have subtitles</a:t>
            </a:r>
          </a:p>
        </p:txBody>
      </p:sp>
      <p:pic>
        <p:nvPicPr>
          <p:cNvPr id="11" name="Picture 10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73093"/>
            <a:ext cx="9143107" cy="489817"/>
          </a:xfrm>
          <a:prstGeom prst="rect">
            <a:avLst/>
          </a:prstGeom>
        </p:spPr>
      </p:pic>
      <p:sp>
        <p:nvSpPr>
          <p:cNvPr id="13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27415" y="6445769"/>
            <a:ext cx="341360" cy="32229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078" y="6527883"/>
            <a:ext cx="237600" cy="172800"/>
          </a:xfrm>
          <a:prstGeom prst="rect">
            <a:avLst/>
          </a:prstGeom>
        </p:spPr>
      </p:pic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487679" y="484836"/>
            <a:ext cx="5374641" cy="1001980"/>
          </a:xfrm>
        </p:spPr>
        <p:txBody>
          <a:bodyPr anchor="t">
            <a:noAutofit/>
          </a:bodyPr>
          <a:lstStyle>
            <a:lvl1pPr>
              <a:defRPr sz="27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is a 2-column bulk slide for long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741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Col Bulk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87679" y="2336800"/>
            <a:ext cx="2591276" cy="3427391"/>
          </a:xfrm>
        </p:spPr>
        <p:txBody>
          <a:bodyPr/>
          <a:lstStyle>
            <a:lvl1pPr>
              <a:spcBef>
                <a:spcPts val="958"/>
              </a:spcBef>
              <a:defRPr sz="1181" baseline="0"/>
            </a:lvl1pPr>
            <a:lvl2pPr>
              <a:defRPr sz="1181"/>
            </a:lvl2pPr>
            <a:lvl3pPr marL="1136134" indent="-257101">
              <a:buFont typeface="Arial"/>
              <a:buChar char="•"/>
              <a:defRPr sz="1181"/>
            </a:lvl3pPr>
            <a:lvl4pPr>
              <a:spcBef>
                <a:spcPts val="506"/>
              </a:spcBef>
              <a:defRPr sz="900"/>
            </a:lvl4pPr>
          </a:lstStyle>
          <a:p>
            <a:pPr lvl="0"/>
            <a:r>
              <a:rPr lang="en-CA" dirty="0"/>
              <a:t>Click to edit content. Use this slide only for presentations that are being sent our for ample reading – never when using this as supporting slides for a stand-up presentation.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6062291" y="2336800"/>
            <a:ext cx="2583062" cy="3427391"/>
          </a:xfrm>
        </p:spPr>
        <p:txBody>
          <a:bodyPr/>
          <a:lstStyle>
            <a:lvl1pPr>
              <a:spcBef>
                <a:spcPts val="958"/>
              </a:spcBef>
              <a:defRPr sz="1181" baseline="0"/>
            </a:lvl1pPr>
            <a:lvl2pPr>
              <a:defRPr sz="1181"/>
            </a:lvl2pPr>
            <a:lvl3pPr marL="1136134" indent="-257101">
              <a:buFont typeface="Arial"/>
              <a:buChar char="•"/>
              <a:defRPr sz="1181"/>
            </a:lvl3pPr>
            <a:lvl4pPr>
              <a:spcBef>
                <a:spcPts val="506"/>
              </a:spcBef>
              <a:defRPr sz="900"/>
            </a:lvl4pPr>
          </a:lstStyle>
          <a:p>
            <a:pPr lvl="0"/>
            <a:r>
              <a:rPr lang="en-CA" dirty="0"/>
              <a:t>Click to edit content. Use this slide only for presentations that are being sent our for ample reading – never when using this as supporting slides for a stand-up presentation.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487679" y="1803799"/>
            <a:ext cx="2591276" cy="533003"/>
          </a:xfrm>
        </p:spPr>
        <p:txBody>
          <a:bodyPr/>
          <a:lstStyle>
            <a:lvl1pPr>
              <a:defRPr sz="1181" b="1" baseline="0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Bulk content columns always have subtitles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6062290" y="1803799"/>
            <a:ext cx="2583062" cy="533003"/>
          </a:xfrm>
        </p:spPr>
        <p:txBody>
          <a:bodyPr/>
          <a:lstStyle>
            <a:lvl1pPr>
              <a:defRPr sz="1181"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Bulk content columns always have subtitles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3285362" y="2336800"/>
            <a:ext cx="2575007" cy="3427391"/>
          </a:xfrm>
        </p:spPr>
        <p:txBody>
          <a:bodyPr/>
          <a:lstStyle>
            <a:lvl1pPr>
              <a:spcBef>
                <a:spcPts val="958"/>
              </a:spcBef>
              <a:defRPr sz="1181" baseline="0"/>
            </a:lvl1pPr>
            <a:lvl2pPr>
              <a:defRPr sz="1181"/>
            </a:lvl2pPr>
            <a:lvl3pPr marL="1136134" indent="-257101">
              <a:buFont typeface="Arial"/>
              <a:buChar char="•"/>
              <a:defRPr sz="1181"/>
            </a:lvl3pPr>
            <a:lvl4pPr>
              <a:spcBef>
                <a:spcPts val="506"/>
              </a:spcBef>
              <a:defRPr sz="900"/>
            </a:lvl4pPr>
          </a:lstStyle>
          <a:p>
            <a:pPr lvl="0"/>
            <a:r>
              <a:rPr lang="en-CA" dirty="0"/>
              <a:t>Click to edit content. Use this slide only for presentations that are being sent our for ample reading – never when using this as supporting slides for a stand-up presentation.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25" hasCustomPrompt="1"/>
          </p:nvPr>
        </p:nvSpPr>
        <p:spPr>
          <a:xfrm>
            <a:off x="3285361" y="1803799"/>
            <a:ext cx="2575007" cy="533003"/>
          </a:xfrm>
        </p:spPr>
        <p:txBody>
          <a:bodyPr/>
          <a:lstStyle>
            <a:lvl1pPr>
              <a:defRPr sz="1181"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Bulk content columns always have subtitles</a:t>
            </a:r>
          </a:p>
        </p:txBody>
      </p:sp>
      <p:pic>
        <p:nvPicPr>
          <p:cNvPr id="22" name="Picture 21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73093"/>
            <a:ext cx="9143107" cy="489817"/>
          </a:xfrm>
          <a:prstGeom prst="rect">
            <a:avLst/>
          </a:prstGeom>
        </p:spPr>
      </p:pic>
      <p:sp>
        <p:nvSpPr>
          <p:cNvPr id="23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27415" y="6445769"/>
            <a:ext cx="341360" cy="32229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078" y="6527883"/>
            <a:ext cx="237600" cy="172800"/>
          </a:xfrm>
          <a:prstGeom prst="rect">
            <a:avLst/>
          </a:prstGeom>
        </p:spPr>
      </p:pic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487679" y="484836"/>
            <a:ext cx="5374641" cy="1001980"/>
          </a:xfrm>
        </p:spPr>
        <p:txBody>
          <a:bodyPr anchor="t">
            <a:noAutofit/>
          </a:bodyPr>
          <a:lstStyle>
            <a:lvl1pPr>
              <a:defRPr sz="27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is a 3-column bulk slide for long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1276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-Point Bulk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5"/>
          <p:cNvSpPr>
            <a:spLocks noGrp="1"/>
          </p:cNvSpPr>
          <p:nvPr>
            <p:ph type="body" sz="quarter" idx="30" hasCustomPrompt="1"/>
          </p:nvPr>
        </p:nvSpPr>
        <p:spPr>
          <a:xfrm>
            <a:off x="487678" y="4393804"/>
            <a:ext cx="2579701" cy="1253962"/>
          </a:xfrm>
        </p:spPr>
        <p:txBody>
          <a:bodyPr/>
          <a:lstStyle>
            <a:lvl1pPr>
              <a:spcBef>
                <a:spcPts val="958"/>
              </a:spcBef>
              <a:defRPr sz="1181" baseline="0"/>
            </a:lvl1pPr>
            <a:lvl2pPr>
              <a:defRPr sz="1181"/>
            </a:lvl2pPr>
            <a:lvl3pPr marL="1136134" indent="-257101">
              <a:buFont typeface="Arial"/>
              <a:buChar char="•"/>
              <a:defRPr sz="1181"/>
            </a:lvl3pPr>
            <a:lvl4pPr>
              <a:spcBef>
                <a:spcPts val="506"/>
              </a:spcBef>
              <a:defRPr sz="900"/>
            </a:lvl4pPr>
          </a:lstStyle>
          <a:p>
            <a:pPr lvl="0"/>
            <a:r>
              <a:rPr lang="en-CA" dirty="0"/>
              <a:t>Click to edit content. Use this slide only for presentations that are being sent out for ample reading – never when using this as supporting slides for a stand-up presentation. </a:t>
            </a:r>
          </a:p>
        </p:txBody>
      </p:sp>
      <p:sp>
        <p:nvSpPr>
          <p:cNvPr id="28" name="Text Placeholder 5"/>
          <p:cNvSpPr>
            <a:spLocks noGrp="1"/>
          </p:cNvSpPr>
          <p:nvPr>
            <p:ph type="body" sz="quarter" idx="31" hasCustomPrompt="1"/>
          </p:nvPr>
        </p:nvSpPr>
        <p:spPr>
          <a:xfrm>
            <a:off x="6096979" y="4393804"/>
            <a:ext cx="2571524" cy="1253962"/>
          </a:xfrm>
        </p:spPr>
        <p:txBody>
          <a:bodyPr/>
          <a:lstStyle>
            <a:lvl1pPr>
              <a:spcBef>
                <a:spcPts val="958"/>
              </a:spcBef>
              <a:defRPr sz="1181" baseline="0"/>
            </a:lvl1pPr>
            <a:lvl2pPr>
              <a:defRPr sz="1181"/>
            </a:lvl2pPr>
            <a:lvl3pPr marL="1136134" indent="-257101">
              <a:buFont typeface="Arial"/>
              <a:buChar char="•"/>
              <a:defRPr sz="1181"/>
            </a:lvl3pPr>
            <a:lvl4pPr>
              <a:spcBef>
                <a:spcPts val="506"/>
              </a:spcBef>
              <a:defRPr sz="900"/>
            </a:lvl4pPr>
          </a:lstStyle>
          <a:p>
            <a:pPr lvl="0"/>
            <a:r>
              <a:rPr lang="en-CA" dirty="0"/>
              <a:t>Click to edit content. Use this slide only for presentations that are being sent out for ample reading – never when using this as supporting slides for a stand-up presentation. 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2" hasCustomPrompt="1"/>
          </p:nvPr>
        </p:nvSpPr>
        <p:spPr>
          <a:xfrm>
            <a:off x="487678" y="3837654"/>
            <a:ext cx="2579701" cy="563886"/>
          </a:xfrm>
        </p:spPr>
        <p:txBody>
          <a:bodyPr/>
          <a:lstStyle>
            <a:lvl1pPr>
              <a:defRPr sz="1181" b="1" baseline="0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Bulk content columns always have subtitles</a:t>
            </a:r>
          </a:p>
        </p:txBody>
      </p:sp>
      <p:sp>
        <p:nvSpPr>
          <p:cNvPr id="30" name="Text Placeholder 6"/>
          <p:cNvSpPr>
            <a:spLocks noGrp="1"/>
          </p:cNvSpPr>
          <p:nvPr>
            <p:ph type="body" sz="quarter" idx="33" hasCustomPrompt="1"/>
          </p:nvPr>
        </p:nvSpPr>
        <p:spPr>
          <a:xfrm>
            <a:off x="6096978" y="3837654"/>
            <a:ext cx="2571524" cy="563886"/>
          </a:xfrm>
        </p:spPr>
        <p:txBody>
          <a:bodyPr/>
          <a:lstStyle>
            <a:lvl1pPr>
              <a:defRPr sz="1181"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Bulk content columns always have subtitles</a:t>
            </a: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34" hasCustomPrompt="1"/>
          </p:nvPr>
        </p:nvSpPr>
        <p:spPr>
          <a:xfrm>
            <a:off x="3296864" y="4393804"/>
            <a:ext cx="2563505" cy="1253962"/>
          </a:xfrm>
        </p:spPr>
        <p:txBody>
          <a:bodyPr/>
          <a:lstStyle>
            <a:lvl1pPr>
              <a:spcBef>
                <a:spcPts val="958"/>
              </a:spcBef>
              <a:defRPr sz="1181" baseline="0"/>
            </a:lvl1pPr>
            <a:lvl2pPr>
              <a:defRPr sz="1181"/>
            </a:lvl2pPr>
            <a:lvl3pPr marL="1136134" indent="-257101">
              <a:buFont typeface="Arial"/>
              <a:buChar char="•"/>
              <a:defRPr sz="1181"/>
            </a:lvl3pPr>
            <a:lvl4pPr>
              <a:spcBef>
                <a:spcPts val="506"/>
              </a:spcBef>
              <a:defRPr sz="900"/>
            </a:lvl4pPr>
          </a:lstStyle>
          <a:p>
            <a:pPr lvl="0"/>
            <a:r>
              <a:rPr lang="en-CA" dirty="0"/>
              <a:t>Click to edit content. Use this slide only for presentations that are being sent out for ample reading – never when using this as supporting slides for a stand-up presentation. </a:t>
            </a:r>
          </a:p>
        </p:txBody>
      </p:sp>
      <p:sp>
        <p:nvSpPr>
          <p:cNvPr id="32" name="Text Placeholder 6"/>
          <p:cNvSpPr>
            <a:spLocks noGrp="1"/>
          </p:cNvSpPr>
          <p:nvPr>
            <p:ph type="body" sz="quarter" idx="35" hasCustomPrompt="1"/>
          </p:nvPr>
        </p:nvSpPr>
        <p:spPr>
          <a:xfrm>
            <a:off x="3296863" y="3837654"/>
            <a:ext cx="2563505" cy="563886"/>
          </a:xfrm>
        </p:spPr>
        <p:txBody>
          <a:bodyPr/>
          <a:lstStyle>
            <a:lvl1pPr>
              <a:defRPr sz="1181"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Bulk content columns always have subtitles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87678" y="2336800"/>
            <a:ext cx="2579701" cy="1253962"/>
          </a:xfrm>
        </p:spPr>
        <p:txBody>
          <a:bodyPr/>
          <a:lstStyle>
            <a:lvl1pPr>
              <a:spcBef>
                <a:spcPts val="958"/>
              </a:spcBef>
              <a:defRPr sz="1181" baseline="0"/>
            </a:lvl1pPr>
            <a:lvl2pPr>
              <a:defRPr sz="1181"/>
            </a:lvl2pPr>
            <a:lvl3pPr marL="1136134" indent="-257101">
              <a:buFont typeface="Arial"/>
              <a:buChar char="•"/>
              <a:defRPr sz="1181"/>
            </a:lvl3pPr>
            <a:lvl4pPr>
              <a:spcBef>
                <a:spcPts val="506"/>
              </a:spcBef>
              <a:defRPr sz="900"/>
            </a:lvl4pPr>
          </a:lstStyle>
          <a:p>
            <a:pPr lvl="0"/>
            <a:r>
              <a:rPr lang="en-CA" dirty="0"/>
              <a:t>Click to edit content. Use this slide only for presentations that are being sent out for ample reading – never when using this as supporting slides for a stand-up presentation. 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6096979" y="2336800"/>
            <a:ext cx="2571524" cy="1253962"/>
          </a:xfrm>
        </p:spPr>
        <p:txBody>
          <a:bodyPr/>
          <a:lstStyle>
            <a:lvl1pPr>
              <a:spcBef>
                <a:spcPts val="958"/>
              </a:spcBef>
              <a:defRPr sz="1181" baseline="0"/>
            </a:lvl1pPr>
            <a:lvl2pPr>
              <a:defRPr sz="1181"/>
            </a:lvl2pPr>
            <a:lvl3pPr marL="1136134" indent="-257101">
              <a:buFont typeface="Arial"/>
              <a:buChar char="•"/>
              <a:defRPr sz="1181"/>
            </a:lvl3pPr>
            <a:lvl4pPr>
              <a:spcBef>
                <a:spcPts val="506"/>
              </a:spcBef>
              <a:defRPr sz="900"/>
            </a:lvl4pPr>
          </a:lstStyle>
          <a:p>
            <a:pPr lvl="0"/>
            <a:r>
              <a:rPr lang="en-CA" dirty="0"/>
              <a:t>Click to edit content. Use this slide only for presentations that are being sent out for ample reading – never when using this as supporting slides for a stand-up presentation. 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487678" y="1780649"/>
            <a:ext cx="2579701" cy="563886"/>
          </a:xfrm>
        </p:spPr>
        <p:txBody>
          <a:bodyPr/>
          <a:lstStyle>
            <a:lvl1pPr>
              <a:defRPr sz="1181" b="1" baseline="0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Bulk content columns always have subtitles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6096978" y="1780649"/>
            <a:ext cx="2571524" cy="563886"/>
          </a:xfrm>
        </p:spPr>
        <p:txBody>
          <a:bodyPr/>
          <a:lstStyle>
            <a:lvl1pPr>
              <a:defRPr sz="1181"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Bulk content columns always have subtitles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3296864" y="2336800"/>
            <a:ext cx="2563505" cy="1253962"/>
          </a:xfrm>
        </p:spPr>
        <p:txBody>
          <a:bodyPr/>
          <a:lstStyle>
            <a:lvl1pPr>
              <a:spcBef>
                <a:spcPts val="958"/>
              </a:spcBef>
              <a:defRPr sz="1181" baseline="0"/>
            </a:lvl1pPr>
            <a:lvl2pPr>
              <a:defRPr sz="1181"/>
            </a:lvl2pPr>
            <a:lvl3pPr marL="1136134" indent="-257101">
              <a:buFont typeface="Arial"/>
              <a:buChar char="•"/>
              <a:defRPr sz="1181"/>
            </a:lvl3pPr>
            <a:lvl4pPr>
              <a:spcBef>
                <a:spcPts val="506"/>
              </a:spcBef>
              <a:defRPr sz="900"/>
            </a:lvl4pPr>
          </a:lstStyle>
          <a:p>
            <a:pPr lvl="0"/>
            <a:r>
              <a:rPr lang="en-CA" dirty="0"/>
              <a:t>Click to edit content. Use this slide only for presentations that are being sent out for ample reading – never when using this as supporting slides for a stand-up presentation. 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25" hasCustomPrompt="1"/>
          </p:nvPr>
        </p:nvSpPr>
        <p:spPr>
          <a:xfrm>
            <a:off x="3296863" y="1780649"/>
            <a:ext cx="2563505" cy="563886"/>
          </a:xfrm>
        </p:spPr>
        <p:txBody>
          <a:bodyPr/>
          <a:lstStyle>
            <a:lvl1pPr>
              <a:defRPr sz="1181"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Bulk content columns always have subtitles</a:t>
            </a:r>
          </a:p>
        </p:txBody>
      </p:sp>
      <p:pic>
        <p:nvPicPr>
          <p:cNvPr id="19" name="Picture 18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73093"/>
            <a:ext cx="9143107" cy="489817"/>
          </a:xfrm>
          <a:prstGeom prst="rect">
            <a:avLst/>
          </a:prstGeom>
        </p:spPr>
      </p:pic>
      <p:sp>
        <p:nvSpPr>
          <p:cNvPr id="20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27415" y="6445769"/>
            <a:ext cx="341360" cy="32229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1" name="Picture 20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078" y="6527883"/>
            <a:ext cx="237600" cy="172800"/>
          </a:xfrm>
          <a:prstGeom prst="rect">
            <a:avLst/>
          </a:prstGeom>
        </p:spPr>
      </p:pic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487679" y="484836"/>
            <a:ext cx="5374641" cy="1001980"/>
          </a:xfrm>
        </p:spPr>
        <p:txBody>
          <a:bodyPr anchor="t">
            <a:noAutofit/>
          </a:bodyPr>
          <a:lstStyle>
            <a:lvl1pPr>
              <a:defRPr sz="27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is a 6-point bulk content slide for long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3717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Numbers Lar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487679" y="2895600"/>
            <a:ext cx="2582904" cy="2857017"/>
          </a:xfrm>
        </p:spPr>
        <p:txBody>
          <a:bodyPr/>
          <a:lstStyle>
            <a:lvl1pPr>
              <a:defRPr baseline="0"/>
            </a:lvl1pPr>
            <a:lvl3pPr marL="1136134" indent="-257101">
              <a:buFont typeface="Arial"/>
              <a:buChar char="•"/>
              <a:defRPr/>
            </a:lvl3pPr>
            <a:lvl4pPr>
              <a:spcBef>
                <a:spcPts val="621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the figure above.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3296936" y="2895600"/>
            <a:ext cx="2566689" cy="2857017"/>
          </a:xfrm>
        </p:spPr>
        <p:txBody>
          <a:bodyPr/>
          <a:lstStyle>
            <a:lvl1pPr>
              <a:defRPr baseline="0"/>
            </a:lvl1pPr>
            <a:lvl3pPr marL="1136134" indent="-257101">
              <a:buFont typeface="Arial"/>
              <a:buChar char="•"/>
              <a:defRPr/>
            </a:lvl3pPr>
            <a:lvl4pPr>
              <a:spcBef>
                <a:spcPts val="621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the figure above.</a:t>
            </a:r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6097113" y="2895600"/>
            <a:ext cx="2582965" cy="2857017"/>
          </a:xfrm>
        </p:spPr>
        <p:txBody>
          <a:bodyPr/>
          <a:lstStyle>
            <a:lvl1pPr>
              <a:spcBef>
                <a:spcPts val="900"/>
              </a:spcBef>
              <a:defRPr baseline="0"/>
            </a:lvl1pPr>
            <a:lvl3pPr marL="1136134" indent="-257101">
              <a:buFont typeface="Arial"/>
              <a:buChar char="•"/>
              <a:defRPr/>
            </a:lvl3pPr>
            <a:lvl4pPr>
              <a:spcBef>
                <a:spcPts val="621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one the figure above.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487678" y="1856583"/>
            <a:ext cx="2582905" cy="919747"/>
          </a:xfrm>
        </p:spPr>
        <p:txBody>
          <a:bodyPr anchor="b"/>
          <a:lstStyle>
            <a:lvl1pPr>
              <a:lnSpc>
                <a:spcPct val="80000"/>
              </a:lnSpc>
              <a:defRPr sz="6299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##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20" hasCustomPrompt="1"/>
          </p:nvPr>
        </p:nvSpPr>
        <p:spPr>
          <a:xfrm>
            <a:off x="3296936" y="1856583"/>
            <a:ext cx="2566688" cy="919747"/>
          </a:xfrm>
        </p:spPr>
        <p:txBody>
          <a:bodyPr anchor="b"/>
          <a:lstStyle>
            <a:lvl1pPr>
              <a:lnSpc>
                <a:spcPct val="80000"/>
              </a:lnSpc>
              <a:defRPr sz="6299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##%</a:t>
            </a:r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6097113" y="1856583"/>
            <a:ext cx="2582965" cy="919747"/>
          </a:xfrm>
        </p:spPr>
        <p:txBody>
          <a:bodyPr anchor="b"/>
          <a:lstStyle>
            <a:lvl1pPr>
              <a:lnSpc>
                <a:spcPct val="80000"/>
              </a:lnSpc>
              <a:defRPr sz="6299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#,###</a:t>
            </a:r>
          </a:p>
        </p:txBody>
      </p:sp>
      <p:pic>
        <p:nvPicPr>
          <p:cNvPr id="12" name="Picture 11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73093"/>
            <a:ext cx="9143107" cy="489817"/>
          </a:xfrm>
          <a:prstGeom prst="rect">
            <a:avLst/>
          </a:prstGeom>
        </p:spPr>
      </p:pic>
      <p:sp>
        <p:nvSpPr>
          <p:cNvPr id="13" name="Slide Number Placeholder 8"/>
          <p:cNvSpPr>
            <a:spLocks noGrp="1"/>
          </p:cNvSpPr>
          <p:nvPr>
            <p:ph type="sldNum" sz="quarter" idx="24"/>
          </p:nvPr>
        </p:nvSpPr>
        <p:spPr>
          <a:xfrm>
            <a:off x="127415" y="6445769"/>
            <a:ext cx="341360" cy="32229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078" y="6527883"/>
            <a:ext cx="237600" cy="1728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87679" y="484836"/>
            <a:ext cx="5374641" cy="1001980"/>
          </a:xfrm>
        </p:spPr>
        <p:txBody>
          <a:bodyPr anchor="t">
            <a:noAutofit/>
          </a:bodyPr>
          <a:lstStyle>
            <a:lvl1pPr>
              <a:defRPr sz="27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is a key numbers slide for short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6428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Numbers Mediu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487679" y="2776329"/>
            <a:ext cx="2582904" cy="2975247"/>
          </a:xfrm>
        </p:spPr>
        <p:txBody>
          <a:bodyPr/>
          <a:lstStyle>
            <a:lvl1pPr>
              <a:defRPr baseline="0"/>
            </a:lvl1pPr>
            <a:lvl3pPr marL="1136134" indent="-257101">
              <a:buFont typeface="Arial"/>
              <a:buChar char="•"/>
              <a:defRPr/>
            </a:lvl3pPr>
            <a:lvl4pPr>
              <a:spcBef>
                <a:spcPts val="621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the figure above.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3296936" y="2776329"/>
            <a:ext cx="2566689" cy="2975247"/>
          </a:xfrm>
        </p:spPr>
        <p:txBody>
          <a:bodyPr/>
          <a:lstStyle>
            <a:lvl1pPr>
              <a:defRPr baseline="0"/>
            </a:lvl1pPr>
            <a:lvl3pPr marL="1136134" indent="-257101">
              <a:buFont typeface="Arial"/>
              <a:buChar char="•"/>
              <a:defRPr/>
            </a:lvl3pPr>
            <a:lvl4pPr>
              <a:spcBef>
                <a:spcPts val="621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the figure above.</a:t>
            </a:r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6097113" y="2776329"/>
            <a:ext cx="2582965" cy="2975247"/>
          </a:xfrm>
        </p:spPr>
        <p:txBody>
          <a:bodyPr/>
          <a:lstStyle>
            <a:lvl1pPr>
              <a:spcBef>
                <a:spcPts val="900"/>
              </a:spcBef>
              <a:defRPr baseline="0"/>
            </a:lvl1pPr>
            <a:lvl3pPr marL="1136134" indent="-257101">
              <a:buFont typeface="Arial"/>
              <a:buChar char="•"/>
              <a:defRPr/>
            </a:lvl3pPr>
            <a:lvl4pPr>
              <a:spcBef>
                <a:spcPts val="621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one the figure above.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487678" y="1803750"/>
            <a:ext cx="2582905" cy="976869"/>
          </a:xfrm>
        </p:spPr>
        <p:txBody>
          <a:bodyPr anchor="t"/>
          <a:lstStyle>
            <a:lvl1pPr>
              <a:lnSpc>
                <a:spcPct val="80000"/>
              </a:lnSpc>
              <a:defRPr sz="4049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$##,###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20" hasCustomPrompt="1"/>
          </p:nvPr>
        </p:nvSpPr>
        <p:spPr>
          <a:xfrm>
            <a:off x="3296936" y="1829151"/>
            <a:ext cx="2566688" cy="950618"/>
          </a:xfrm>
        </p:spPr>
        <p:txBody>
          <a:bodyPr anchor="t"/>
          <a:lstStyle>
            <a:lvl1pPr>
              <a:lnSpc>
                <a:spcPct val="80000"/>
              </a:lnSpc>
              <a:defRPr sz="4049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#,####%</a:t>
            </a:r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6097113" y="1829151"/>
            <a:ext cx="2582965" cy="950618"/>
          </a:xfrm>
        </p:spPr>
        <p:txBody>
          <a:bodyPr anchor="t"/>
          <a:lstStyle>
            <a:lvl1pPr>
              <a:lnSpc>
                <a:spcPct val="80000"/>
              </a:lnSpc>
              <a:defRPr sz="4049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#,###,####</a:t>
            </a:r>
          </a:p>
        </p:txBody>
      </p:sp>
      <p:pic>
        <p:nvPicPr>
          <p:cNvPr id="12" name="Picture 11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73093"/>
            <a:ext cx="9143107" cy="489817"/>
          </a:xfrm>
          <a:prstGeom prst="rect">
            <a:avLst/>
          </a:prstGeom>
        </p:spPr>
      </p:pic>
      <p:sp>
        <p:nvSpPr>
          <p:cNvPr id="13" name="Slide Number Placeholder 8"/>
          <p:cNvSpPr>
            <a:spLocks noGrp="1"/>
          </p:cNvSpPr>
          <p:nvPr>
            <p:ph type="sldNum" sz="quarter" idx="24"/>
          </p:nvPr>
        </p:nvSpPr>
        <p:spPr>
          <a:xfrm>
            <a:off x="127415" y="6445769"/>
            <a:ext cx="341360" cy="32229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078" y="6527883"/>
            <a:ext cx="237600" cy="172800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487679" y="484836"/>
            <a:ext cx="5374641" cy="1001980"/>
          </a:xfrm>
        </p:spPr>
        <p:txBody>
          <a:bodyPr anchor="t">
            <a:noAutofit/>
          </a:bodyPr>
          <a:lstStyle>
            <a:lvl1pPr>
              <a:defRPr sz="27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is a key numbers slide for long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607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eparato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4133" y="1544637"/>
            <a:ext cx="5393267" cy="1362076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2700" b="1" cap="none" baseline="0">
                <a:solidFill>
                  <a:srgbClr val="FFFFFF"/>
                </a:solidFill>
              </a:defRPr>
            </a:lvl1pPr>
          </a:lstStyle>
          <a:p>
            <a:r>
              <a:rPr lang="en-CA" dirty="0"/>
              <a:t>Chapter or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74133" y="3062821"/>
            <a:ext cx="5393267" cy="1500188"/>
          </a:xfr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buNone/>
              <a:defRPr sz="1912" baseline="0">
                <a:solidFill>
                  <a:srgbClr val="A6C8BC"/>
                </a:solidFill>
              </a:defRPr>
            </a:lvl1pPr>
            <a:lvl2pPr marL="439516" indent="0">
              <a:buNone/>
              <a:defRPr sz="1743">
                <a:solidFill>
                  <a:schemeClr val="tx1">
                    <a:tint val="75000"/>
                  </a:schemeClr>
                </a:solidFill>
              </a:defRPr>
            </a:lvl2pPr>
            <a:lvl3pPr marL="879032" indent="0">
              <a:buNone/>
              <a:defRPr sz="1518">
                <a:solidFill>
                  <a:schemeClr val="tx1">
                    <a:tint val="75000"/>
                  </a:schemeClr>
                </a:solidFill>
              </a:defRPr>
            </a:lvl3pPr>
            <a:lvl4pPr marL="131854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4pPr>
            <a:lvl5pPr marL="1758064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5pPr>
            <a:lvl6pPr marL="219758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6pPr>
            <a:lvl7pPr marL="263709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7pPr>
            <a:lvl8pPr marL="3076614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8pPr>
            <a:lvl9pPr marL="3516128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dirty="0"/>
              <a:t>Brief description or intro to this section</a:t>
            </a:r>
          </a:p>
        </p:txBody>
      </p:sp>
      <p:sp>
        <p:nvSpPr>
          <p:cNvPr id="15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176525" y="6373093"/>
            <a:ext cx="297608" cy="365126"/>
          </a:xfrm>
        </p:spPr>
        <p:txBody>
          <a:bodyPr/>
          <a:lstStyle>
            <a:lvl1pPr>
              <a:defRPr>
                <a:solidFill>
                  <a:srgbClr val="96B7A6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55814"/>
            <a:ext cx="9144000" cy="978144"/>
          </a:xfrm>
          <a:prstGeom prst="rect">
            <a:avLst/>
          </a:prstGeom>
        </p:spPr>
      </p:pic>
      <p:pic>
        <p:nvPicPr>
          <p:cNvPr id="16" name="Picture 15" descr="ac-icon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373" y="486978"/>
            <a:ext cx="730800" cy="531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389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Points with Icon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487679" y="3403601"/>
            <a:ext cx="2582904" cy="2337441"/>
          </a:xfrm>
        </p:spPr>
        <p:txBody>
          <a:bodyPr/>
          <a:lstStyle>
            <a:lvl1pPr>
              <a:defRPr baseline="0"/>
            </a:lvl1pPr>
            <a:lvl3pPr marL="1136134" indent="-257101">
              <a:buFont typeface="Arial"/>
              <a:buChar char="•"/>
              <a:defRPr/>
            </a:lvl3pPr>
            <a:lvl4pPr>
              <a:spcBef>
                <a:spcPts val="621"/>
              </a:spcBef>
              <a:defRPr/>
            </a:lvl4pPr>
          </a:lstStyle>
          <a:p>
            <a:pPr lvl="0"/>
            <a:r>
              <a:rPr lang="en-CA" dirty="0"/>
              <a:t>Click to edit content. Use this slide for a brief point, illustrated by the icon above.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3285362" y="3403601"/>
            <a:ext cx="2566690" cy="2337441"/>
          </a:xfrm>
        </p:spPr>
        <p:txBody>
          <a:bodyPr/>
          <a:lstStyle>
            <a:lvl1pPr>
              <a:defRPr baseline="0"/>
            </a:lvl1pPr>
            <a:lvl3pPr marL="1136134" indent="-257101">
              <a:buFont typeface="Arial"/>
              <a:buChar char="•"/>
              <a:defRPr/>
            </a:lvl3pPr>
            <a:lvl4pPr>
              <a:spcBef>
                <a:spcPts val="621"/>
              </a:spcBef>
              <a:defRPr/>
            </a:lvl4pPr>
          </a:lstStyle>
          <a:p>
            <a:pPr lvl="0"/>
            <a:r>
              <a:rPr lang="en-CA" dirty="0"/>
              <a:t>Click to edit content. Use this slide for a brief point, illustrated by the icon above.</a:t>
            </a:r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6085537" y="3403601"/>
            <a:ext cx="2582966" cy="2337441"/>
          </a:xfrm>
        </p:spPr>
        <p:txBody>
          <a:bodyPr/>
          <a:lstStyle>
            <a:lvl1pPr>
              <a:spcBef>
                <a:spcPts val="900"/>
              </a:spcBef>
              <a:defRPr baseline="0"/>
            </a:lvl1pPr>
            <a:lvl3pPr marL="1136134" indent="-257101">
              <a:buFont typeface="Arial"/>
              <a:buChar char="•"/>
              <a:defRPr/>
            </a:lvl3pPr>
            <a:lvl4pPr>
              <a:spcBef>
                <a:spcPts val="621"/>
              </a:spcBef>
              <a:defRPr/>
            </a:lvl4pPr>
          </a:lstStyle>
          <a:p>
            <a:pPr lvl="0"/>
            <a:r>
              <a:rPr lang="en-CA" dirty="0"/>
              <a:t>Click to edit content. Use this slide for a brief point, illustrated by the icon above.</a:t>
            </a:r>
          </a:p>
        </p:txBody>
      </p:sp>
      <p:sp>
        <p:nvSpPr>
          <p:cNvPr id="12" name="Oval 11"/>
          <p:cNvSpPr/>
          <p:nvPr userDrawn="1"/>
        </p:nvSpPr>
        <p:spPr>
          <a:xfrm>
            <a:off x="487679" y="1928431"/>
            <a:ext cx="1194664" cy="119466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98" dirty="0"/>
          </a:p>
        </p:txBody>
      </p:sp>
      <p:sp>
        <p:nvSpPr>
          <p:cNvPr id="13" name="Picture Placeholder 3"/>
          <p:cNvSpPr>
            <a:spLocks noGrp="1" noChangeAspect="1"/>
          </p:cNvSpPr>
          <p:nvPr>
            <p:ph type="pic" sz="quarter" idx="26" hasCustomPrompt="1"/>
          </p:nvPr>
        </p:nvSpPr>
        <p:spPr>
          <a:xfrm>
            <a:off x="841815" y="2201763"/>
            <a:ext cx="486393" cy="64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14" name="Oval 13"/>
          <p:cNvSpPr/>
          <p:nvPr userDrawn="1"/>
        </p:nvSpPr>
        <p:spPr>
          <a:xfrm>
            <a:off x="3276907" y="1926363"/>
            <a:ext cx="1198800" cy="1198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98" dirty="0"/>
          </a:p>
        </p:txBody>
      </p:sp>
      <p:sp>
        <p:nvSpPr>
          <p:cNvPr id="15" name="Picture Placeholder 3"/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3633111" y="2201763"/>
            <a:ext cx="486392" cy="64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16" name="Oval 15"/>
          <p:cNvSpPr/>
          <p:nvPr userDrawn="1"/>
        </p:nvSpPr>
        <p:spPr>
          <a:xfrm>
            <a:off x="6053742" y="1926363"/>
            <a:ext cx="1198800" cy="1198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98" dirty="0"/>
          </a:p>
        </p:txBody>
      </p:sp>
      <p:sp>
        <p:nvSpPr>
          <p:cNvPr id="17" name="Picture Placeholder 3"/>
          <p:cNvSpPr>
            <a:spLocks noGrp="1" noChangeAspect="1"/>
          </p:cNvSpPr>
          <p:nvPr>
            <p:ph type="pic" sz="quarter" idx="28" hasCustomPrompt="1"/>
          </p:nvPr>
        </p:nvSpPr>
        <p:spPr>
          <a:xfrm>
            <a:off x="6410166" y="2201763"/>
            <a:ext cx="485953" cy="64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pic>
        <p:nvPicPr>
          <p:cNvPr id="21" name="Picture 20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73093"/>
            <a:ext cx="9143107" cy="489817"/>
          </a:xfrm>
          <a:prstGeom prst="rect">
            <a:avLst/>
          </a:prstGeom>
        </p:spPr>
      </p:pic>
      <p:sp>
        <p:nvSpPr>
          <p:cNvPr id="22" name="Slide Number Placeholder 8"/>
          <p:cNvSpPr>
            <a:spLocks noGrp="1"/>
          </p:cNvSpPr>
          <p:nvPr>
            <p:ph type="sldNum" sz="quarter" idx="29"/>
          </p:nvPr>
        </p:nvSpPr>
        <p:spPr>
          <a:xfrm>
            <a:off x="127415" y="6445769"/>
            <a:ext cx="341360" cy="32229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078" y="6527883"/>
            <a:ext cx="237600" cy="172800"/>
          </a:xfrm>
          <a:prstGeom prst="rect">
            <a:avLst/>
          </a:prstGeom>
        </p:spPr>
      </p:pic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487679" y="484836"/>
            <a:ext cx="5374641" cy="1001980"/>
          </a:xfrm>
        </p:spPr>
        <p:txBody>
          <a:bodyPr anchor="t">
            <a:noAutofit/>
          </a:bodyPr>
          <a:lstStyle>
            <a:lvl1pPr>
              <a:defRPr sz="27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is a key point slide with icons to illustrate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315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33700"/>
            <a:ext cx="9144000" cy="978144"/>
          </a:xfrm>
          <a:prstGeom prst="rect">
            <a:avLst/>
          </a:prstGeom>
        </p:spPr>
      </p:pic>
      <p:sp>
        <p:nvSpPr>
          <p:cNvPr id="5" name="Media Placeholder 4"/>
          <p:cNvSpPr>
            <a:spLocks noGrp="1"/>
          </p:cNvSpPr>
          <p:nvPr>
            <p:ph type="media" sz="quarter" idx="10" hasCustomPrompt="1"/>
          </p:nvPr>
        </p:nvSpPr>
        <p:spPr>
          <a:xfrm>
            <a:off x="1863523" y="483406"/>
            <a:ext cx="5405377" cy="58826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this icon to insert a video</a:t>
            </a:r>
          </a:p>
        </p:txBody>
      </p:sp>
    </p:spTree>
    <p:extLst>
      <p:ext uri="{BB962C8B-B14F-4D97-AF65-F5344CB8AC3E}">
        <p14:creationId xmlns:p14="http://schemas.microsoft.com/office/powerpoint/2010/main" val="18803090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or Stats V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33700"/>
            <a:ext cx="9144000" cy="978144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474562" y="486137"/>
            <a:ext cx="8194876" cy="589151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98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48801" y="2090307"/>
            <a:ext cx="5446400" cy="2619502"/>
          </a:xfrm>
        </p:spPr>
        <p:txBody>
          <a:bodyPr/>
          <a:lstStyle>
            <a:lvl1pPr algn="ctr">
              <a:lnSpc>
                <a:spcPct val="110000"/>
              </a:lnSpc>
              <a:defRPr sz="2700" baseline="0">
                <a:solidFill>
                  <a:srgbClr val="599A83"/>
                </a:solidFill>
              </a:defRPr>
            </a:lvl1pPr>
          </a:lstStyle>
          <a:p>
            <a:r>
              <a:rPr lang="en-CA" dirty="0"/>
              <a:t>Enter an impressive statistic or fact. e.g. 98% of Algonquin students have been hired immediately after graduation.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848801" y="1593878"/>
            <a:ext cx="5446400" cy="383034"/>
          </a:xfrm>
        </p:spPr>
        <p:txBody>
          <a:bodyPr anchor="ctr"/>
          <a:lstStyle>
            <a:lvl1pPr algn="ctr">
              <a:lnSpc>
                <a:spcPct val="100000"/>
              </a:lnSpc>
              <a:defRPr sz="1181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CA" dirty="0"/>
              <a:t>THIS IS THE TITLE OF YOUR STATISTIC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848801" y="4921484"/>
            <a:ext cx="5446400" cy="291603"/>
          </a:xfrm>
        </p:spPr>
        <p:txBody>
          <a:bodyPr anchor="ctr"/>
          <a:lstStyle>
            <a:lvl1pPr algn="ctr">
              <a:defRPr sz="900"/>
            </a:lvl1pPr>
          </a:lstStyle>
          <a:p>
            <a:pPr lvl="0"/>
            <a:r>
              <a:rPr lang="en-CA" dirty="0"/>
              <a:t>THIS IS A SPACE FOR A CITATION OR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703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or Stats V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33700"/>
            <a:ext cx="9144000" cy="97814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848801" y="2090307"/>
            <a:ext cx="5446400" cy="2619502"/>
          </a:xfrm>
        </p:spPr>
        <p:txBody>
          <a:bodyPr/>
          <a:lstStyle>
            <a:lvl1pPr algn="ctr">
              <a:lnSpc>
                <a:spcPct val="110000"/>
              </a:lnSpc>
              <a:defRPr sz="2700" baseline="0">
                <a:solidFill>
                  <a:srgbClr val="A6C8BC"/>
                </a:solidFill>
              </a:defRPr>
            </a:lvl1pPr>
          </a:lstStyle>
          <a:p>
            <a:r>
              <a:rPr lang="en-CA" dirty="0"/>
              <a:t>Enter an impressive statistic or fact. e.g. 98% of Algonquin students have been hired immediately after graduation.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848801" y="1593878"/>
            <a:ext cx="5446400" cy="383034"/>
          </a:xfrm>
        </p:spPr>
        <p:txBody>
          <a:bodyPr anchor="ctr"/>
          <a:lstStyle>
            <a:lvl1pPr algn="ctr">
              <a:lnSpc>
                <a:spcPct val="100000"/>
              </a:lnSpc>
              <a:defRPr sz="1181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THIS IS THE TITLE OF YOUR STATISTIC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848801" y="4921484"/>
            <a:ext cx="5446400" cy="291603"/>
          </a:xfr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THIS IS A SPACE FOR A CITATION OR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0235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or Stats V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848801" y="985407"/>
            <a:ext cx="5446400" cy="2619502"/>
          </a:xfrm>
        </p:spPr>
        <p:txBody>
          <a:bodyPr/>
          <a:lstStyle>
            <a:lvl1pPr algn="ctr">
              <a:lnSpc>
                <a:spcPct val="110000"/>
              </a:lnSpc>
              <a:defRPr sz="2700" baseline="0">
                <a:solidFill>
                  <a:srgbClr val="A6C8BC"/>
                </a:solidFill>
              </a:defRPr>
            </a:lvl1pPr>
          </a:lstStyle>
          <a:p>
            <a:r>
              <a:rPr lang="en-CA" dirty="0"/>
              <a:t>Enter an impressive statistic or fact. e.g. We raised $1,000,000 this year. Highlight a number by making it bold and white.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848801" y="488976"/>
            <a:ext cx="5446400" cy="383034"/>
          </a:xfrm>
        </p:spPr>
        <p:txBody>
          <a:bodyPr anchor="ctr"/>
          <a:lstStyle>
            <a:lvl1pPr algn="ctr">
              <a:lnSpc>
                <a:spcPct val="100000"/>
              </a:lnSpc>
              <a:defRPr sz="1181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THIS IS THE TITLE OF YOUR STATISTIC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07708"/>
            <a:ext cx="9144000" cy="2350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992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or Stats V4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848801" y="985407"/>
            <a:ext cx="5446400" cy="2619502"/>
          </a:xfrm>
        </p:spPr>
        <p:txBody>
          <a:bodyPr/>
          <a:lstStyle>
            <a:lvl1pPr algn="ctr">
              <a:lnSpc>
                <a:spcPct val="110000"/>
              </a:lnSpc>
              <a:defRPr sz="2700" baseline="0">
                <a:solidFill>
                  <a:srgbClr val="599A83"/>
                </a:solidFill>
              </a:defRPr>
            </a:lvl1pPr>
          </a:lstStyle>
          <a:p>
            <a:r>
              <a:rPr lang="en-CA" dirty="0"/>
              <a:t>Enter an impressive statistic or fact. e.g. We raised $1,000,000 this year. Highlight a number by making it bold and 100% green.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848801" y="488976"/>
            <a:ext cx="5446400" cy="383034"/>
          </a:xfrm>
        </p:spPr>
        <p:txBody>
          <a:bodyPr anchor="ctr"/>
          <a:lstStyle>
            <a:lvl1pPr algn="ctr">
              <a:lnSpc>
                <a:spcPct val="100000"/>
              </a:lnSpc>
              <a:defRPr sz="1181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CA" dirty="0"/>
              <a:t>THIS IS THE TITLE OF YOUR STATISTIC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07708"/>
            <a:ext cx="9144000" cy="2350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6990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or Stats v5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2"/>
            <a:ext cx="4571404" cy="3428553"/>
          </a:xfr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baseline="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this icon to insert a background photo, the resize this box so it covers the whole screen. Make sure it’s good quality.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676534" y="1914188"/>
            <a:ext cx="5790934" cy="3029625"/>
          </a:xfrm>
          <a:solidFill>
            <a:srgbClr val="FFFFFF"/>
          </a:solidFill>
          <a:ln>
            <a:noFill/>
          </a:ln>
          <a:effectLst>
            <a:outerShdw blurRad="381000" dir="2700000" sx="98000" sy="98000" algn="tl" rotWithShape="0">
              <a:srgbClr val="000000">
                <a:alpha val="85000"/>
              </a:srgbClr>
            </a:outerShdw>
          </a:effectLst>
        </p:spPr>
        <p:txBody>
          <a:bodyPr lIns="324000" tIns="1080000" rIns="324000" bIns="1080000"/>
          <a:lstStyle>
            <a:lvl1pPr algn="ctr">
              <a:lnSpc>
                <a:spcPct val="90000"/>
              </a:lnSpc>
              <a:defRPr sz="6299">
                <a:solidFill>
                  <a:srgbClr val="599A83"/>
                </a:solidFill>
              </a:defRPr>
            </a:lvl1pPr>
          </a:lstStyle>
          <a:p>
            <a:r>
              <a:rPr lang="en-CA" dirty="0"/>
              <a:t>$#,###,###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857136" y="2259471"/>
            <a:ext cx="5429733" cy="383034"/>
          </a:xfrm>
        </p:spPr>
        <p:txBody>
          <a:bodyPr anchor="ctr"/>
          <a:lstStyle>
            <a:lvl1pPr algn="ctr">
              <a:lnSpc>
                <a:spcPct val="100000"/>
              </a:lnSpc>
              <a:defRPr sz="1181" b="1" baseline="0">
                <a:solidFill>
                  <a:srgbClr val="00673E"/>
                </a:solidFill>
              </a:defRPr>
            </a:lvl1pPr>
          </a:lstStyle>
          <a:p>
            <a:pPr lvl="0"/>
            <a:r>
              <a:rPr lang="en-CA" dirty="0"/>
              <a:t>THIS IS THE TITLE OF YOUR STATISTIC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857136" y="4232939"/>
            <a:ext cx="5429733" cy="291603"/>
          </a:xfr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THIS IS A SPACE FOR A CITATION OR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1046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-Aligned Image with Text +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3" y="1803400"/>
            <a:ext cx="4010625" cy="3960791"/>
          </a:xfrm>
        </p:spPr>
        <p:txBody>
          <a:bodyPr/>
          <a:lstStyle>
            <a:lvl1pPr>
              <a:spcBef>
                <a:spcPts val="900"/>
              </a:spcBef>
              <a:defRPr baseline="0"/>
            </a:lvl1pPr>
            <a:lvl3pPr marL="1136134" indent="-257101">
              <a:buFont typeface="Arial"/>
              <a:buChar char="•"/>
              <a:defRPr/>
            </a:lvl3pPr>
            <a:lvl4pPr>
              <a:spcBef>
                <a:spcPts val="621"/>
              </a:spcBef>
              <a:defRPr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/>
              <a:t>Click to edit content. Keep in minimal on key point slides.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1866659" y="4700459"/>
            <a:ext cx="2601169" cy="1063731"/>
          </a:xfrm>
        </p:spPr>
        <p:txBody>
          <a:bodyPr anchor="b"/>
          <a:lstStyle>
            <a:lvl1pPr>
              <a:defRPr sz="118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An optional annotation or extra information text box</a:t>
            </a:r>
            <a:endParaRPr lang="en-US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5257116" y="484837"/>
            <a:ext cx="3886884" cy="527935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on this icon to insert a photo.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5257118" y="4081485"/>
            <a:ext cx="2828557" cy="345600"/>
          </a:xfrm>
          <a:solidFill>
            <a:srgbClr val="43B02A"/>
          </a:solidFill>
          <a:ln>
            <a:noFill/>
          </a:ln>
        </p:spPr>
        <p:txBody>
          <a:bodyPr wrap="square" lIns="252000" tIns="252000" rIns="252000" bIns="252000" anchor="ctr">
            <a:spAutoFit/>
          </a:bodyPr>
          <a:lstStyle>
            <a:lvl1pPr>
              <a:lnSpc>
                <a:spcPct val="80000"/>
              </a:lnSpc>
              <a:defRPr sz="1181" b="1" baseline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CA" dirty="0"/>
              <a:t>Optional short caption here</a:t>
            </a:r>
            <a:endParaRPr lang="en-US" dirty="0"/>
          </a:p>
        </p:txBody>
      </p:sp>
      <p:pic>
        <p:nvPicPr>
          <p:cNvPr id="14" name="Picture 13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73093"/>
            <a:ext cx="9143107" cy="489817"/>
          </a:xfrm>
          <a:prstGeom prst="rect">
            <a:avLst/>
          </a:prstGeom>
        </p:spPr>
      </p:pic>
      <p:sp>
        <p:nvSpPr>
          <p:cNvPr id="18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27415" y="6445769"/>
            <a:ext cx="341360" cy="32229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9" name="Picture 18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078" y="6527883"/>
            <a:ext cx="237600" cy="172800"/>
          </a:xfrm>
          <a:prstGeom prst="rect">
            <a:avLst/>
          </a:prstGeom>
        </p:spPr>
      </p:pic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487679" y="484836"/>
            <a:ext cx="3980149" cy="1001980"/>
          </a:xfrm>
        </p:spPr>
        <p:txBody>
          <a:bodyPr anchor="t">
            <a:noAutofit/>
          </a:bodyPr>
          <a:lstStyle>
            <a:lvl1pPr>
              <a:defRPr sz="27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A slide with a right-aligned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47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-Aligned Image with Text +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680471" y="1803400"/>
            <a:ext cx="3980149" cy="3940697"/>
          </a:xfrm>
        </p:spPr>
        <p:txBody>
          <a:bodyPr/>
          <a:lstStyle>
            <a:lvl1pPr>
              <a:spcBef>
                <a:spcPts val="900"/>
              </a:spcBef>
              <a:defRPr baseline="0"/>
            </a:lvl1pPr>
            <a:lvl3pPr marL="1136134" indent="-257101">
              <a:buFont typeface="Arial"/>
              <a:buChar char="•"/>
              <a:defRPr/>
            </a:lvl3pPr>
            <a:lvl4pPr>
              <a:spcBef>
                <a:spcPts val="621"/>
              </a:spcBef>
              <a:defRPr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/>
              <a:t>Click to edit content. Keep in minimal on key point slides.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854097" y="4793058"/>
            <a:ext cx="2588430" cy="951040"/>
          </a:xfrm>
        </p:spPr>
        <p:txBody>
          <a:bodyPr anchor="b"/>
          <a:lstStyle>
            <a:lvl1pPr>
              <a:defRPr sz="118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An optional annotation or extra information text box</a:t>
            </a:r>
            <a:endParaRPr lang="en-US" dirty="0"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484836"/>
            <a:ext cx="3886884" cy="525926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on this icon to insert a photo.</a:t>
            </a: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2" y="4081485"/>
            <a:ext cx="2828557" cy="345600"/>
          </a:xfrm>
          <a:solidFill>
            <a:srgbClr val="43B02A"/>
          </a:solidFill>
          <a:ln>
            <a:noFill/>
          </a:ln>
        </p:spPr>
        <p:txBody>
          <a:bodyPr wrap="square" lIns="252000" tIns="252000" rIns="252000" bIns="252000" anchor="ctr">
            <a:spAutoFit/>
          </a:bodyPr>
          <a:lstStyle>
            <a:lvl1pPr>
              <a:lnSpc>
                <a:spcPct val="80000"/>
              </a:lnSpc>
              <a:defRPr sz="1181" b="1" baseline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CA" dirty="0"/>
              <a:t>Optional short caption here</a:t>
            </a:r>
            <a:endParaRPr lang="en-US" dirty="0"/>
          </a:p>
        </p:txBody>
      </p:sp>
      <p:pic>
        <p:nvPicPr>
          <p:cNvPr id="11" name="Picture 10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73093"/>
            <a:ext cx="9143107" cy="489817"/>
          </a:xfrm>
          <a:prstGeom prst="rect">
            <a:avLst/>
          </a:prstGeom>
        </p:spPr>
      </p:pic>
      <p:sp>
        <p:nvSpPr>
          <p:cNvPr id="13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27415" y="6445769"/>
            <a:ext cx="341360" cy="32229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9" name="Picture 18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078" y="6527883"/>
            <a:ext cx="237600" cy="172800"/>
          </a:xfrm>
          <a:prstGeom prst="rect">
            <a:avLst/>
          </a:prstGeom>
        </p:spPr>
      </p:pic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4680471" y="484836"/>
            <a:ext cx="3980149" cy="1001980"/>
          </a:xfrm>
        </p:spPr>
        <p:txBody>
          <a:bodyPr anchor="t">
            <a:noAutofit/>
          </a:bodyPr>
          <a:lstStyle>
            <a:lvl1pPr>
              <a:defRPr sz="27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A slide with a right-aligned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5459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Frame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69" y="0"/>
            <a:ext cx="9143333" cy="6858000"/>
          </a:xfrm>
        </p:spPr>
        <p:txBody>
          <a:bodyPr/>
          <a:lstStyle>
            <a:lvl1pPr marL="0" indent="0">
              <a:buNone/>
              <a:defRPr sz="2250" baseline="0"/>
            </a:lvl1pPr>
            <a:lvl2pPr marL="439516" indent="0">
              <a:buNone/>
              <a:defRPr sz="2700"/>
            </a:lvl2pPr>
            <a:lvl3pPr marL="879032" indent="0">
              <a:buNone/>
              <a:defRPr sz="2306"/>
            </a:lvl3pPr>
            <a:lvl4pPr marL="1318547" indent="0">
              <a:buNone/>
              <a:defRPr sz="1912"/>
            </a:lvl4pPr>
            <a:lvl5pPr marL="1758064" indent="0">
              <a:buNone/>
              <a:defRPr sz="1912"/>
            </a:lvl5pPr>
            <a:lvl6pPr marL="2197581" indent="0">
              <a:buNone/>
              <a:defRPr sz="1912"/>
            </a:lvl6pPr>
            <a:lvl7pPr marL="2637097" indent="0">
              <a:buNone/>
              <a:defRPr sz="1912"/>
            </a:lvl7pPr>
            <a:lvl8pPr marL="3076614" indent="0">
              <a:buNone/>
              <a:defRPr sz="1912"/>
            </a:lvl8pPr>
            <a:lvl9pPr marL="3516128" indent="0">
              <a:buNone/>
              <a:defRPr sz="1912"/>
            </a:lvl9pPr>
          </a:lstStyle>
          <a:p>
            <a:r>
              <a:rPr lang="en-US" dirty="0"/>
              <a:t>Click on this icon to insert a photo.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1" y="4711196"/>
            <a:ext cx="4476167" cy="345600"/>
          </a:xfrm>
          <a:solidFill>
            <a:srgbClr val="43B02A"/>
          </a:solidFill>
          <a:ln>
            <a:noFill/>
          </a:ln>
        </p:spPr>
        <p:txBody>
          <a:bodyPr wrap="square" lIns="252000" tIns="180000" rIns="252000" bIns="252000" anchor="ctr">
            <a:spAutoFit/>
          </a:bodyPr>
          <a:lstStyle>
            <a:lvl1pPr>
              <a:lnSpc>
                <a:spcPct val="100000"/>
              </a:lnSpc>
              <a:defRPr sz="1181" b="1" baseline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CA" dirty="0"/>
              <a:t>Optional short caption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58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Autho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1876181" y="1803401"/>
            <a:ext cx="2606046" cy="3227685"/>
          </a:xfrm>
        </p:spPr>
        <p:txBody>
          <a:bodyPr/>
          <a:lstStyle/>
          <a:p>
            <a:r>
              <a:rPr lang="en-US" dirty="0"/>
              <a:t>Author Photo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4666642" y="2336802"/>
            <a:ext cx="2628558" cy="2160887"/>
          </a:xfrm>
        </p:spPr>
        <p:txBody>
          <a:bodyPr anchor="ctr"/>
          <a:lstStyle/>
          <a:p>
            <a:pPr lvl="0"/>
            <a:r>
              <a:rPr lang="en-CA" dirty="0"/>
              <a:t>Author description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81522" y="488623"/>
            <a:ext cx="5398417" cy="1001980"/>
          </a:xfrm>
        </p:spPr>
        <p:txBody>
          <a:bodyPr anchor="t">
            <a:noAutofit/>
          </a:bodyPr>
          <a:lstStyle>
            <a:lvl1pPr>
              <a:defRPr sz="2700" b="1" baseline="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About the Author (1 author)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4666201" y="1803799"/>
            <a:ext cx="2628643" cy="533003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Author Name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4666201" y="4498183"/>
            <a:ext cx="2628643" cy="532904"/>
          </a:xfrm>
        </p:spPr>
        <p:txBody>
          <a:bodyPr anchor="b"/>
          <a:lstStyle>
            <a:lvl1pPr>
              <a:defRPr sz="1181"/>
            </a:lvl1pPr>
          </a:lstStyle>
          <a:p>
            <a:pPr lvl="0"/>
            <a:r>
              <a:rPr lang="en-CA" dirty="0"/>
              <a:t>Author email</a:t>
            </a:r>
          </a:p>
        </p:txBody>
      </p:sp>
    </p:spTree>
    <p:extLst>
      <p:ext uri="{BB962C8B-B14F-4D97-AF65-F5344CB8AC3E}">
        <p14:creationId xmlns:p14="http://schemas.microsoft.com/office/powerpoint/2010/main" val="16981270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hot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33700"/>
            <a:ext cx="9144000" cy="978144"/>
          </a:xfrm>
          <a:prstGeom prst="rect">
            <a:avLst/>
          </a:prstGeom>
        </p:spPr>
      </p:pic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686811" y="486135"/>
            <a:ext cx="3993267" cy="5266800"/>
          </a:xfrm>
        </p:spPr>
        <p:txBody>
          <a:bodyPr/>
          <a:lstStyle/>
          <a:p>
            <a:r>
              <a:rPr lang="en-US" dirty="0"/>
              <a:t>Click on this icon to insert a photo.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466665" y="486136"/>
            <a:ext cx="4012210" cy="5266481"/>
          </a:xfrm>
        </p:spPr>
        <p:txBody>
          <a:bodyPr/>
          <a:lstStyle/>
          <a:p>
            <a:r>
              <a:rPr lang="en-US" dirty="0"/>
              <a:t>Click on this icon to insert a photo.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66667" y="4088943"/>
            <a:ext cx="2628557" cy="345600"/>
          </a:xfrm>
          <a:solidFill>
            <a:srgbClr val="43B02A"/>
          </a:solidFill>
          <a:ln>
            <a:noFill/>
          </a:ln>
        </p:spPr>
        <p:txBody>
          <a:bodyPr wrap="square" lIns="252000" tIns="252000" rIns="252000" bIns="252000" anchor="ctr">
            <a:spAutoFit/>
          </a:bodyPr>
          <a:lstStyle>
            <a:lvl1pPr>
              <a:lnSpc>
                <a:spcPct val="80000"/>
              </a:lnSpc>
              <a:defRPr sz="1181" b="1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CA" dirty="0"/>
              <a:t>Optional short caption here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4686810" y="4088943"/>
            <a:ext cx="2617200" cy="345600"/>
          </a:xfrm>
          <a:solidFill>
            <a:srgbClr val="43B02A"/>
          </a:solidFill>
          <a:ln>
            <a:noFill/>
          </a:ln>
        </p:spPr>
        <p:txBody>
          <a:bodyPr wrap="square" lIns="252000" tIns="252000" rIns="252000" bIns="252000" anchor="ctr">
            <a:spAutoFit/>
          </a:bodyPr>
          <a:lstStyle>
            <a:lvl1pPr>
              <a:lnSpc>
                <a:spcPct val="80000"/>
              </a:lnSpc>
              <a:defRPr sz="1181" b="1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CA" dirty="0"/>
              <a:t>Optional short caption here</a:t>
            </a:r>
            <a:endParaRPr lang="en-US" dirty="0"/>
          </a:p>
        </p:txBody>
      </p:sp>
      <p:pic>
        <p:nvPicPr>
          <p:cNvPr id="10" name="Picture 9" descr="green-bar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73093"/>
            <a:ext cx="9143107" cy="489817"/>
          </a:xfrm>
          <a:prstGeom prst="rect">
            <a:avLst/>
          </a:prstGeom>
        </p:spPr>
      </p:pic>
      <p:sp>
        <p:nvSpPr>
          <p:cNvPr id="13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27415" y="6445769"/>
            <a:ext cx="341360" cy="32229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ac-icon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078" y="6527883"/>
            <a:ext cx="237600" cy="17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262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Descri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56445"/>
            <a:ext cx="9144000" cy="978144"/>
          </a:xfrm>
          <a:prstGeom prst="rect">
            <a:avLst/>
          </a:prstGeom>
        </p:spPr>
      </p:pic>
      <p:sp>
        <p:nvSpPr>
          <p:cNvPr id="12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466667" y="479818"/>
            <a:ext cx="6802234" cy="528437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on this icon to insert a photo.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66667" y="4088943"/>
            <a:ext cx="2628557" cy="345600"/>
          </a:xfrm>
          <a:solidFill>
            <a:srgbClr val="43B02A"/>
          </a:solidFill>
          <a:ln>
            <a:noFill/>
          </a:ln>
        </p:spPr>
        <p:txBody>
          <a:bodyPr wrap="square" lIns="252000" tIns="252000" rIns="252000" bIns="252000" anchor="ctr">
            <a:spAutoFit/>
          </a:bodyPr>
          <a:lstStyle>
            <a:lvl1pPr>
              <a:lnSpc>
                <a:spcPct val="80000"/>
              </a:lnSpc>
              <a:defRPr sz="1181" b="1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CA" dirty="0"/>
              <a:t>Optional short caption here</a:t>
            </a:r>
            <a:endParaRPr lang="en-US" dirty="0"/>
          </a:p>
        </p:txBody>
      </p:sp>
      <p:pic>
        <p:nvPicPr>
          <p:cNvPr id="9" name="Picture 8" descr="green-bar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73093"/>
            <a:ext cx="9143107" cy="489817"/>
          </a:xfrm>
          <a:prstGeom prst="rect">
            <a:avLst/>
          </a:prstGeom>
        </p:spPr>
      </p:pic>
      <p:sp>
        <p:nvSpPr>
          <p:cNvPr id="10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27415" y="6445769"/>
            <a:ext cx="341360" cy="32229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 descr="ac-icon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078" y="6527883"/>
            <a:ext cx="237600" cy="172800"/>
          </a:xfrm>
          <a:prstGeom prst="rect">
            <a:avLst/>
          </a:prstGeom>
        </p:spPr>
      </p:pic>
      <p:sp>
        <p:nvSpPr>
          <p:cNvPr id="17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7454096" y="479819"/>
            <a:ext cx="1203767" cy="5284371"/>
          </a:xfrm>
        </p:spPr>
        <p:txBody>
          <a:bodyPr/>
          <a:lstStyle>
            <a:lvl1pPr>
              <a:spcBef>
                <a:spcPts val="956"/>
              </a:spcBef>
              <a:defRPr sz="1181">
                <a:solidFill>
                  <a:srgbClr val="589278"/>
                </a:solidFill>
              </a:defRPr>
            </a:lvl1pPr>
          </a:lstStyle>
          <a:p>
            <a:pPr lvl="0"/>
            <a:r>
              <a:rPr lang="en-CA" dirty="0"/>
              <a:t>An optional annotation or extra information text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2200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+ Title and Descri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56445"/>
            <a:ext cx="9144000" cy="978144"/>
          </a:xfrm>
          <a:prstGeom prst="rect">
            <a:avLst/>
          </a:prstGeom>
        </p:spPr>
      </p:pic>
      <p:sp>
        <p:nvSpPr>
          <p:cNvPr id="13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487679" y="1803400"/>
            <a:ext cx="5374641" cy="3960789"/>
          </a:xfrm>
        </p:spPr>
        <p:txBody>
          <a:bodyPr/>
          <a:lstStyle/>
          <a:p>
            <a:r>
              <a:rPr lang="en-US" dirty="0"/>
              <a:t>Click on this icon to insert a graphic.</a:t>
            </a:r>
          </a:p>
        </p:txBody>
      </p:sp>
      <p:pic>
        <p:nvPicPr>
          <p:cNvPr id="9" name="Picture 8" descr="green-bar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73093"/>
            <a:ext cx="9143107" cy="489817"/>
          </a:xfrm>
          <a:prstGeom prst="rect">
            <a:avLst/>
          </a:prstGeom>
        </p:spPr>
      </p:pic>
      <p:sp>
        <p:nvSpPr>
          <p:cNvPr id="10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27415" y="6445769"/>
            <a:ext cx="341360" cy="32229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c-icon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078" y="6527883"/>
            <a:ext cx="237600" cy="1728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87679" y="484836"/>
            <a:ext cx="5374641" cy="1001980"/>
          </a:xfrm>
        </p:spPr>
        <p:txBody>
          <a:bodyPr anchor="t">
            <a:noAutofit/>
          </a:bodyPr>
          <a:lstStyle>
            <a:lvl1pPr>
              <a:defRPr sz="27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a graphic slide with a title and optional annotation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7454096" y="479819"/>
            <a:ext cx="1203767" cy="5284371"/>
          </a:xfrm>
        </p:spPr>
        <p:txBody>
          <a:bodyPr/>
          <a:lstStyle>
            <a:lvl1pPr>
              <a:spcBef>
                <a:spcPts val="956"/>
              </a:spcBef>
              <a:defRPr sz="1181">
                <a:solidFill>
                  <a:srgbClr val="589278"/>
                </a:solidFill>
              </a:defRPr>
            </a:lvl1pPr>
          </a:lstStyle>
          <a:p>
            <a:pPr lvl="0"/>
            <a:r>
              <a:rPr lang="en-CA" dirty="0"/>
              <a:t>An optional annotation or extra information text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30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r Ch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able Placeholder 3"/>
          <p:cNvSpPr>
            <a:spLocks noGrp="1"/>
          </p:cNvSpPr>
          <p:nvPr>
            <p:ph type="tbl" sz="quarter" idx="20" hasCustomPrompt="1"/>
          </p:nvPr>
        </p:nvSpPr>
        <p:spPr>
          <a:xfrm>
            <a:off x="487679" y="1803798"/>
            <a:ext cx="5374640" cy="396039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on the icon to insert a table or chart.</a:t>
            </a:r>
          </a:p>
        </p:txBody>
      </p:sp>
      <p:pic>
        <p:nvPicPr>
          <p:cNvPr id="9" name="Picture 8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73093"/>
            <a:ext cx="9143107" cy="489817"/>
          </a:xfrm>
          <a:prstGeom prst="rect">
            <a:avLst/>
          </a:prstGeom>
        </p:spPr>
      </p:pic>
      <p:sp>
        <p:nvSpPr>
          <p:cNvPr id="10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27415" y="6445769"/>
            <a:ext cx="341360" cy="32229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078" y="6527883"/>
            <a:ext cx="237600" cy="17280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87679" y="484836"/>
            <a:ext cx="5374641" cy="1001980"/>
          </a:xfrm>
        </p:spPr>
        <p:txBody>
          <a:bodyPr anchor="t">
            <a:noAutofit/>
          </a:bodyPr>
          <a:lstStyle>
            <a:lvl1pPr>
              <a:defRPr sz="27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a chart or table slide with optional annotation</a:t>
            </a:r>
            <a:endParaRPr lang="en-US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7454096" y="479819"/>
            <a:ext cx="1203767" cy="5284371"/>
          </a:xfrm>
        </p:spPr>
        <p:txBody>
          <a:bodyPr/>
          <a:lstStyle>
            <a:lvl1pPr>
              <a:spcBef>
                <a:spcPts val="956"/>
              </a:spcBef>
              <a:defRPr sz="1181">
                <a:solidFill>
                  <a:srgbClr val="589278"/>
                </a:solidFill>
              </a:defRPr>
            </a:lvl1pPr>
          </a:lstStyle>
          <a:p>
            <a:pPr lvl="0"/>
            <a:r>
              <a:rPr lang="en-CA" dirty="0"/>
              <a:t>An optional annotation or extra information text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0234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ro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58326" y="2338355"/>
            <a:ext cx="5827350" cy="1959129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2700" baseline="0">
                <a:solidFill>
                  <a:schemeClr val="accent5"/>
                </a:solidFill>
              </a:defRPr>
            </a:lvl1pPr>
            <a:lvl2pPr marL="439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9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185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58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97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370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76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16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Questions? Put your contact prompt message and your email here.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67850" y="1562098"/>
            <a:ext cx="5408305" cy="763559"/>
          </a:xfrm>
        </p:spPr>
        <p:txBody>
          <a:bodyPr anchor="b"/>
          <a:lstStyle>
            <a:lvl1pPr algn="ctr">
              <a:defRPr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Thank you message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867848" y="4513380"/>
            <a:ext cx="5408306" cy="346810"/>
          </a:xfrm>
        </p:spPr>
        <p:txBody>
          <a:bodyPr anchor="t"/>
          <a:lstStyle>
            <a:lvl1pPr algn="ctr"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CA" dirty="0" err="1"/>
              <a:t>www.algonquincollege.com</a:t>
            </a:r>
            <a:r>
              <a:rPr lang="en-CA" dirty="0"/>
              <a:t>/</a:t>
            </a:r>
            <a:r>
              <a:rPr lang="en-CA" dirty="0" err="1"/>
              <a:t>relevantURL</a:t>
            </a:r>
            <a:endParaRPr lang="en-US" dirty="0"/>
          </a:p>
        </p:txBody>
      </p:sp>
      <p:pic>
        <p:nvPicPr>
          <p:cNvPr id="13" name="Picture 12" descr="ac-icon-green.eps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231" y="705870"/>
            <a:ext cx="497538" cy="3602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857875"/>
            <a:ext cx="914400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5083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836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uthor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466726" y="1803799"/>
            <a:ext cx="1218980" cy="1509752"/>
          </a:xfrm>
        </p:spPr>
        <p:txBody>
          <a:bodyPr/>
          <a:lstStyle/>
          <a:p>
            <a:r>
              <a:rPr lang="en-US" dirty="0"/>
              <a:t>Author Photo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866717" y="2336800"/>
            <a:ext cx="2618974" cy="1790700"/>
          </a:xfrm>
        </p:spPr>
        <p:txBody>
          <a:bodyPr anchor="t"/>
          <a:lstStyle/>
          <a:p>
            <a:pPr lvl="0"/>
            <a:r>
              <a:rPr lang="en-CA" dirty="0"/>
              <a:t>Author description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1866274" y="1803799"/>
            <a:ext cx="2619417" cy="533003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Author 1 Name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1866274" y="4127500"/>
            <a:ext cx="2619417" cy="532904"/>
          </a:xfrm>
        </p:spPr>
        <p:txBody>
          <a:bodyPr anchor="b"/>
          <a:lstStyle>
            <a:lvl1pPr>
              <a:defRPr sz="1181"/>
            </a:lvl1pPr>
          </a:lstStyle>
          <a:p>
            <a:pPr lvl="0"/>
            <a:r>
              <a:rPr lang="en-CA" dirty="0"/>
              <a:t>Author email</a:t>
            </a: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20" hasCustomPrompt="1"/>
          </p:nvPr>
        </p:nvSpPr>
        <p:spPr>
          <a:xfrm>
            <a:off x="4666703" y="1803799"/>
            <a:ext cx="1218980" cy="1509752"/>
          </a:xfrm>
        </p:spPr>
        <p:txBody>
          <a:bodyPr/>
          <a:lstStyle/>
          <a:p>
            <a:r>
              <a:rPr lang="en-US" dirty="0"/>
              <a:t>Author Photo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6066694" y="2336800"/>
            <a:ext cx="2603969" cy="1790700"/>
          </a:xfrm>
        </p:spPr>
        <p:txBody>
          <a:bodyPr anchor="t"/>
          <a:lstStyle/>
          <a:p>
            <a:pPr lvl="0"/>
            <a:r>
              <a:rPr lang="en-CA" dirty="0"/>
              <a:t>Author description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6066252" y="1803799"/>
            <a:ext cx="2604411" cy="533003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Author 2 Name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23" hasCustomPrompt="1"/>
          </p:nvPr>
        </p:nvSpPr>
        <p:spPr>
          <a:xfrm>
            <a:off x="6066252" y="4127500"/>
            <a:ext cx="2604412" cy="532904"/>
          </a:xfrm>
        </p:spPr>
        <p:txBody>
          <a:bodyPr anchor="b"/>
          <a:lstStyle>
            <a:lvl1pPr>
              <a:defRPr sz="1181"/>
            </a:lvl1pPr>
          </a:lstStyle>
          <a:p>
            <a:pPr lvl="0"/>
            <a:r>
              <a:rPr lang="en-CA" dirty="0"/>
              <a:t>Author email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57875"/>
            <a:ext cx="9144000" cy="1000125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481522" y="488623"/>
            <a:ext cx="5398417" cy="1001980"/>
          </a:xfrm>
        </p:spPr>
        <p:txBody>
          <a:bodyPr anchor="t">
            <a:noAutofit/>
          </a:bodyPr>
          <a:lstStyle>
            <a:lvl1pPr>
              <a:defRPr sz="2700" b="1" baseline="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About the Author (2 authors)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974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Col Key Point w/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68775" y="1803400"/>
            <a:ext cx="6788551" cy="3960791"/>
          </a:xfrm>
        </p:spPr>
        <p:txBody>
          <a:bodyPr/>
          <a:lstStyle>
            <a:lvl1pPr>
              <a:spcBef>
                <a:spcPts val="900"/>
              </a:spcBef>
              <a:defRPr baseline="0"/>
            </a:lvl1pPr>
            <a:lvl3pPr marL="1136134" indent="-257101">
              <a:buFont typeface="Arial"/>
              <a:buChar char="•"/>
              <a:defRPr/>
            </a:lvl3pPr>
            <a:lvl4pPr>
              <a:spcBef>
                <a:spcPts val="621"/>
              </a:spcBef>
              <a:defRPr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/>
              <a:t>Click to edit content. Keep in minimal on key point slides.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7454096" y="479819"/>
            <a:ext cx="1203767" cy="5284371"/>
          </a:xfrm>
        </p:spPr>
        <p:txBody>
          <a:bodyPr/>
          <a:lstStyle>
            <a:lvl1pPr>
              <a:spcBef>
                <a:spcPts val="956"/>
              </a:spcBef>
              <a:defRPr sz="1181">
                <a:solidFill>
                  <a:srgbClr val="589278"/>
                </a:solidFill>
              </a:defRPr>
            </a:lvl1pPr>
          </a:lstStyle>
          <a:p>
            <a:pPr lvl="0"/>
            <a:r>
              <a:rPr lang="en-CA" dirty="0"/>
              <a:t>An optional annotation or extra information text box</a:t>
            </a:r>
            <a:endParaRPr lang="en-US" dirty="0"/>
          </a:p>
        </p:txBody>
      </p:sp>
      <p:pic>
        <p:nvPicPr>
          <p:cNvPr id="14" name="Picture 13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73093"/>
            <a:ext cx="9143107" cy="489817"/>
          </a:xfrm>
          <a:prstGeom prst="rect">
            <a:avLst/>
          </a:prstGeom>
        </p:spPr>
      </p:pic>
      <p:sp>
        <p:nvSpPr>
          <p:cNvPr id="16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27415" y="6445769"/>
            <a:ext cx="341360" cy="32229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078" y="6527883"/>
            <a:ext cx="237600" cy="172800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481522" y="488623"/>
            <a:ext cx="5398417" cy="1001980"/>
          </a:xfrm>
        </p:spPr>
        <p:txBody>
          <a:bodyPr anchor="t">
            <a:noAutofit/>
          </a:bodyPr>
          <a:lstStyle>
            <a:lvl1pPr>
              <a:defRPr sz="2700" b="1" baseline="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This is a 1-column key point text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832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Col Key Point, No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77519" y="477520"/>
            <a:ext cx="6786881" cy="5262879"/>
          </a:xfrm>
        </p:spPr>
        <p:txBody>
          <a:bodyPr/>
          <a:lstStyle>
            <a:lvl1pPr>
              <a:spcBef>
                <a:spcPts val="900"/>
              </a:spcBef>
              <a:defRPr baseline="0"/>
            </a:lvl1pPr>
            <a:lvl3pPr marL="1136134" indent="-257101">
              <a:buFont typeface="Arial"/>
              <a:buChar char="•"/>
              <a:defRPr/>
            </a:lvl3pPr>
            <a:lvl4pPr>
              <a:spcBef>
                <a:spcPts val="621"/>
              </a:spcBef>
              <a:defRPr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/>
              <a:t>A basic 1-column key point slide with no title. Click to edit content. Keep in minimal on key point slides.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pic>
        <p:nvPicPr>
          <p:cNvPr id="9" name="Picture 8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73093"/>
            <a:ext cx="9143107" cy="489817"/>
          </a:xfrm>
          <a:prstGeom prst="rect">
            <a:avLst/>
          </a:prstGeom>
        </p:spPr>
      </p:pic>
      <p:sp>
        <p:nvSpPr>
          <p:cNvPr id="10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27415" y="6445769"/>
            <a:ext cx="341360" cy="32229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078" y="6527883"/>
            <a:ext cx="237600" cy="172800"/>
          </a:xfrm>
          <a:prstGeom prst="rect">
            <a:avLst/>
          </a:prstGeom>
        </p:spPr>
      </p:pic>
      <p:sp>
        <p:nvSpPr>
          <p:cNvPr id="19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7454096" y="479819"/>
            <a:ext cx="1203767" cy="5284371"/>
          </a:xfrm>
        </p:spPr>
        <p:txBody>
          <a:bodyPr/>
          <a:lstStyle>
            <a:lvl1pPr>
              <a:spcBef>
                <a:spcPts val="956"/>
              </a:spcBef>
              <a:defRPr sz="1181">
                <a:solidFill>
                  <a:srgbClr val="589278"/>
                </a:solidFill>
              </a:defRPr>
            </a:lvl1pPr>
          </a:lstStyle>
          <a:p>
            <a:pPr lvl="0"/>
            <a:r>
              <a:rPr lang="en-CA" dirty="0"/>
              <a:t>An optional annotation or extra information text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364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 Key Po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7679" y="484836"/>
            <a:ext cx="5374641" cy="1001980"/>
          </a:xfrm>
        </p:spPr>
        <p:txBody>
          <a:bodyPr anchor="t">
            <a:noAutofit/>
          </a:bodyPr>
          <a:lstStyle>
            <a:lvl1pPr>
              <a:defRPr sz="27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is a 2-column key point slide</a:t>
            </a:r>
            <a:endParaRPr lang="en-US" dirty="0"/>
          </a:p>
        </p:txBody>
      </p:sp>
      <p:pic>
        <p:nvPicPr>
          <p:cNvPr id="10" name="Picture 9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73093"/>
            <a:ext cx="9143107" cy="489817"/>
          </a:xfrm>
          <a:prstGeom prst="rect">
            <a:avLst/>
          </a:prstGeom>
        </p:spPr>
      </p:pic>
      <p:sp>
        <p:nvSpPr>
          <p:cNvPr id="11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27415" y="6445769"/>
            <a:ext cx="341360" cy="32229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078" y="6527883"/>
            <a:ext cx="237600" cy="172800"/>
          </a:xfrm>
          <a:prstGeom prst="rect">
            <a:avLst/>
          </a:prstGeom>
        </p:spPr>
      </p:pic>
      <p:sp>
        <p:nvSpPr>
          <p:cNvPr id="21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4" y="1803401"/>
            <a:ext cx="4022199" cy="3949218"/>
          </a:xfrm>
        </p:spPr>
        <p:txBody>
          <a:bodyPr/>
          <a:lstStyle>
            <a:lvl1pPr>
              <a:spcBef>
                <a:spcPts val="900"/>
              </a:spcBef>
              <a:defRPr baseline="0"/>
            </a:lvl1pPr>
            <a:lvl3pPr marL="1136134" indent="-257101">
              <a:buFont typeface="Arial"/>
              <a:buChar char="•"/>
              <a:defRPr/>
            </a:lvl3pPr>
            <a:lvl4pPr>
              <a:spcBef>
                <a:spcPts val="621"/>
              </a:spcBef>
              <a:defRPr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/>
              <a:t>Click to edit content. Keep in minimal on key point slides.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666703" y="1803402"/>
            <a:ext cx="4013375" cy="3949216"/>
          </a:xfrm>
        </p:spPr>
        <p:txBody>
          <a:bodyPr/>
          <a:lstStyle>
            <a:lvl1pPr>
              <a:spcBef>
                <a:spcPts val="900"/>
              </a:spcBef>
              <a:defRPr baseline="0"/>
            </a:lvl1pPr>
            <a:lvl3pPr marL="1136134" indent="-257101">
              <a:buFont typeface="Arial"/>
              <a:buChar char="•"/>
              <a:defRPr/>
            </a:lvl3pPr>
            <a:lvl4pPr>
              <a:spcBef>
                <a:spcPts val="621"/>
              </a:spcBef>
              <a:defRPr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/>
              <a:t>Click to edit content. Keep in minimal on key point slides.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38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 Key Point w/Subtitl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4" y="2336801"/>
            <a:ext cx="4022199" cy="3415817"/>
          </a:xfrm>
        </p:spPr>
        <p:txBody>
          <a:bodyPr/>
          <a:lstStyle>
            <a:lvl1pPr>
              <a:spcBef>
                <a:spcPts val="900"/>
              </a:spcBef>
              <a:defRPr baseline="0"/>
            </a:lvl1pPr>
            <a:lvl3pPr marL="1136134" indent="-257101">
              <a:buFont typeface="Arial"/>
              <a:buChar char="•"/>
              <a:defRPr/>
            </a:lvl3pPr>
            <a:lvl4pPr>
              <a:spcBef>
                <a:spcPts val="621"/>
              </a:spcBef>
              <a:defRPr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/>
              <a:t>Click to edit content. Keep in minimal on key point slides.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666703" y="2336798"/>
            <a:ext cx="4013375" cy="3415819"/>
          </a:xfrm>
        </p:spPr>
        <p:txBody>
          <a:bodyPr/>
          <a:lstStyle>
            <a:lvl1pPr>
              <a:spcBef>
                <a:spcPts val="900"/>
              </a:spcBef>
              <a:defRPr baseline="0"/>
            </a:lvl1pPr>
            <a:lvl3pPr marL="1136134" indent="-257101">
              <a:buFont typeface="Arial"/>
              <a:buChar char="•"/>
              <a:defRPr/>
            </a:lvl3pPr>
            <a:lvl4pPr>
              <a:spcBef>
                <a:spcPts val="621"/>
              </a:spcBef>
              <a:defRPr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/>
              <a:t>Click to edit content. Keep in minimal on key point slides.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4" y="1803799"/>
            <a:ext cx="4022199" cy="533003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Subtitle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4666703" y="1803799"/>
            <a:ext cx="4013375" cy="533003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Subtitle</a:t>
            </a:r>
          </a:p>
        </p:txBody>
      </p:sp>
      <p:pic>
        <p:nvPicPr>
          <p:cNvPr id="20" name="Picture 19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73093"/>
            <a:ext cx="9143107" cy="489817"/>
          </a:xfrm>
          <a:prstGeom prst="rect">
            <a:avLst/>
          </a:prstGeom>
        </p:spPr>
      </p:pic>
      <p:sp>
        <p:nvSpPr>
          <p:cNvPr id="21" name="Slide Number Placeholder 8"/>
          <p:cNvSpPr>
            <a:spLocks noGrp="1"/>
          </p:cNvSpPr>
          <p:nvPr>
            <p:ph type="sldNum" sz="quarter" idx="20"/>
          </p:nvPr>
        </p:nvSpPr>
        <p:spPr>
          <a:xfrm>
            <a:off x="127415" y="6445769"/>
            <a:ext cx="341360" cy="32229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2" name="Picture 21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078" y="6527883"/>
            <a:ext cx="237600" cy="172800"/>
          </a:xfrm>
          <a:prstGeom prst="rect">
            <a:avLst/>
          </a:prstGeom>
        </p:spPr>
      </p:pic>
      <p:sp>
        <p:nvSpPr>
          <p:cNvPr id="26" name="Title 1"/>
          <p:cNvSpPr>
            <a:spLocks noGrp="1"/>
          </p:cNvSpPr>
          <p:nvPr>
            <p:ph type="title" hasCustomPrompt="1"/>
          </p:nvPr>
        </p:nvSpPr>
        <p:spPr>
          <a:xfrm>
            <a:off x="487679" y="484836"/>
            <a:ext cx="5374641" cy="1001980"/>
          </a:xfrm>
        </p:spPr>
        <p:txBody>
          <a:bodyPr anchor="t">
            <a:noAutofit/>
          </a:bodyPr>
          <a:lstStyle>
            <a:lvl1pPr>
              <a:defRPr sz="27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is a basic 2-column key point slide with subtitles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022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Col Key Po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87679" y="1803401"/>
            <a:ext cx="2582904" cy="3949218"/>
          </a:xfrm>
        </p:spPr>
        <p:txBody>
          <a:bodyPr/>
          <a:lstStyle>
            <a:lvl1pPr>
              <a:spcBef>
                <a:spcPts val="900"/>
              </a:spcBef>
              <a:defRPr baseline="0"/>
            </a:lvl1pPr>
            <a:lvl3pPr marL="1136134" indent="-257101">
              <a:buFont typeface="Arial"/>
              <a:buChar char="•"/>
              <a:defRPr/>
            </a:lvl3pPr>
            <a:lvl4pPr>
              <a:spcBef>
                <a:spcPts val="621"/>
              </a:spcBef>
              <a:defRPr/>
            </a:lvl4pPr>
          </a:lstStyle>
          <a:p>
            <a:pPr lvl="0"/>
            <a:r>
              <a:rPr lang="en-CA" dirty="0"/>
              <a:t>Click to edit content. Keep in minimal on key point slides.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3279416" y="1803401"/>
            <a:ext cx="2582904" cy="3949218"/>
          </a:xfrm>
        </p:spPr>
        <p:txBody>
          <a:bodyPr/>
          <a:lstStyle>
            <a:lvl1pPr>
              <a:spcBef>
                <a:spcPts val="900"/>
              </a:spcBef>
              <a:defRPr baseline="0"/>
            </a:lvl1pPr>
            <a:lvl3pPr marL="1136134" indent="-257101">
              <a:buFont typeface="Arial"/>
              <a:buChar char="•"/>
              <a:defRPr/>
            </a:lvl3pPr>
            <a:lvl4pPr>
              <a:spcBef>
                <a:spcPts val="621"/>
              </a:spcBef>
              <a:defRPr/>
            </a:lvl4pPr>
          </a:lstStyle>
          <a:p>
            <a:pPr lvl="0"/>
            <a:r>
              <a:rPr lang="en-CA" dirty="0"/>
              <a:t>Click to edit content. Keep in minimal on key point slides.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6097113" y="1803400"/>
            <a:ext cx="2582965" cy="3949217"/>
          </a:xfrm>
        </p:spPr>
        <p:txBody>
          <a:bodyPr/>
          <a:lstStyle>
            <a:lvl1pPr>
              <a:spcBef>
                <a:spcPts val="900"/>
              </a:spcBef>
              <a:defRPr baseline="0"/>
            </a:lvl1pPr>
            <a:lvl3pPr marL="1136134" indent="-257101">
              <a:buFont typeface="Arial"/>
              <a:buChar char="•"/>
              <a:defRPr/>
            </a:lvl3pPr>
            <a:lvl4pPr>
              <a:spcBef>
                <a:spcPts val="621"/>
              </a:spcBef>
              <a:defRPr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/>
              <a:t>Click to </a:t>
            </a:r>
            <a:r>
              <a:rPr lang="en-CA" dirty="0" err="1"/>
              <a:t>editcontent</a:t>
            </a:r>
            <a:r>
              <a:rPr lang="en-CA" dirty="0"/>
              <a:t>. Keep in minimal on key point slides.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pic>
        <p:nvPicPr>
          <p:cNvPr id="18" name="Picture 17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73093"/>
            <a:ext cx="9143107" cy="489817"/>
          </a:xfrm>
          <a:prstGeom prst="rect">
            <a:avLst/>
          </a:prstGeom>
        </p:spPr>
      </p:pic>
      <p:sp>
        <p:nvSpPr>
          <p:cNvPr id="19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27415" y="6445769"/>
            <a:ext cx="341360" cy="32229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078" y="6527883"/>
            <a:ext cx="237600" cy="172800"/>
          </a:xfrm>
          <a:prstGeom prst="rect">
            <a:avLst/>
          </a:prstGeom>
        </p:spPr>
      </p:pic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487679" y="484836"/>
            <a:ext cx="5374641" cy="1001980"/>
          </a:xfrm>
        </p:spPr>
        <p:txBody>
          <a:bodyPr anchor="t">
            <a:noAutofit/>
          </a:bodyPr>
          <a:lstStyle>
            <a:lvl1pPr>
              <a:defRPr sz="27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is a 3-column key point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520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499891"/>
            <a:ext cx="8229600" cy="110031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600202"/>
            <a:ext cx="8229600" cy="39033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First level</a:t>
            </a:r>
          </a:p>
          <a:p>
            <a:pPr lvl="2"/>
            <a:r>
              <a:rPr lang="en-CA" dirty="0"/>
              <a:t>Second level</a:t>
            </a:r>
          </a:p>
          <a:p>
            <a:pPr lvl="0"/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3" y="6356353"/>
            <a:ext cx="663789" cy="36512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81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24084-422A-4246-8522-ECCBA4948A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788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79" r:id="rId3"/>
    <p:sldLayoutId id="2147483686" r:id="rId4"/>
    <p:sldLayoutId id="2147483650" r:id="rId5"/>
    <p:sldLayoutId id="2147483693" r:id="rId6"/>
    <p:sldLayoutId id="2147483685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4" r:id="rId14"/>
    <p:sldLayoutId id="2147483695" r:id="rId15"/>
    <p:sldLayoutId id="2147483696" r:id="rId16"/>
    <p:sldLayoutId id="2147483697" r:id="rId17"/>
    <p:sldLayoutId id="2147483677" r:id="rId18"/>
    <p:sldLayoutId id="2147483698" r:id="rId19"/>
    <p:sldLayoutId id="2147483699" r:id="rId20"/>
    <p:sldLayoutId id="2147483682" r:id="rId21"/>
    <p:sldLayoutId id="2147483654" r:id="rId22"/>
    <p:sldLayoutId id="2147483662" r:id="rId23"/>
    <p:sldLayoutId id="2147483683" r:id="rId24"/>
    <p:sldLayoutId id="2147483684" r:id="rId25"/>
    <p:sldLayoutId id="2147483664" r:id="rId26"/>
    <p:sldLayoutId id="2147483700" r:id="rId27"/>
    <p:sldLayoutId id="2147483701" r:id="rId28"/>
    <p:sldLayoutId id="2147483657" r:id="rId29"/>
    <p:sldLayoutId id="2147483674" r:id="rId30"/>
    <p:sldLayoutId id="2147483675" r:id="rId31"/>
    <p:sldLayoutId id="2147483681" r:id="rId32"/>
    <p:sldLayoutId id="2147483667" r:id="rId33"/>
    <p:sldLayoutId id="2147483680" r:id="rId34"/>
    <p:sldLayoutId id="2147483702" r:id="rId35"/>
  </p:sldLayoutIdLst>
  <p:hf hdr="0" ftr="0" dt="0"/>
  <p:txStyles>
    <p:titleStyle>
      <a:lvl1pPr algn="l" defTabSz="439516" rtl="0" eaLnBrk="1" latinLnBrk="0" hangingPunct="1">
        <a:lnSpc>
          <a:spcPct val="80000"/>
        </a:lnSpc>
        <a:spcBef>
          <a:spcPct val="0"/>
        </a:spcBef>
        <a:buNone/>
        <a:defRPr sz="4049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0" indent="0" algn="l" defTabSz="439516" rtl="0" eaLnBrk="1" latinLnBrk="0" hangingPunct="1">
        <a:lnSpc>
          <a:spcPct val="110000"/>
        </a:lnSpc>
        <a:spcBef>
          <a:spcPct val="20000"/>
        </a:spcBef>
        <a:buClr>
          <a:schemeClr val="accent2"/>
        </a:buClr>
        <a:buFontTx/>
        <a:buNone/>
        <a:defRPr sz="1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14213" indent="-274699" algn="l" defTabSz="439516" rtl="0" eaLnBrk="1" latinLnBrk="0" hangingPunct="1">
        <a:lnSpc>
          <a:spcPct val="110000"/>
        </a:lnSpc>
        <a:spcBef>
          <a:spcPct val="20000"/>
        </a:spcBef>
        <a:buClr>
          <a:schemeClr val="accent2"/>
        </a:buClr>
        <a:buSzPct val="75000"/>
        <a:buFont typeface="Arial"/>
        <a:buChar char="•"/>
        <a:defRPr sz="18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36134" indent="-257101" algn="l" defTabSz="439516" rtl="0" eaLnBrk="1" latinLnBrk="0" hangingPunct="1">
        <a:lnSpc>
          <a:spcPct val="110000"/>
        </a:lnSpc>
        <a:spcBef>
          <a:spcPct val="20000"/>
        </a:spcBef>
        <a:buClr>
          <a:schemeClr val="accent2"/>
        </a:buClr>
        <a:buSzPct val="60000"/>
        <a:buFont typeface="Wingdings" charset="2"/>
        <a:buChar char="§"/>
        <a:defRPr sz="1800" kern="1200" baseline="0">
          <a:solidFill>
            <a:schemeClr val="accent5"/>
          </a:solidFill>
          <a:latin typeface="+mn-lt"/>
          <a:ea typeface="+mn-ea"/>
          <a:cs typeface="+mn-cs"/>
        </a:defRPr>
      </a:lvl3pPr>
      <a:lvl4pPr marL="1538307" indent="-219758" algn="l" defTabSz="439516" rtl="0" eaLnBrk="1" latinLnBrk="0" hangingPunct="1">
        <a:lnSpc>
          <a:spcPct val="120000"/>
        </a:lnSpc>
        <a:spcBef>
          <a:spcPct val="20000"/>
        </a:spcBef>
        <a:buClr>
          <a:schemeClr val="accent2"/>
        </a:buClr>
        <a:buSzPct val="90000"/>
        <a:buFont typeface="Arial"/>
        <a:buChar char="–"/>
        <a:defRPr sz="1181" kern="1200">
          <a:solidFill>
            <a:schemeClr val="accent4"/>
          </a:solidFill>
          <a:latin typeface="+mn-lt"/>
          <a:ea typeface="+mn-ea"/>
          <a:cs typeface="+mn-cs"/>
        </a:defRPr>
      </a:lvl4pPr>
      <a:lvl5pPr marL="1977821" indent="-219758" algn="l" defTabSz="439516" rtl="0" eaLnBrk="1" latinLnBrk="0" hangingPunct="1">
        <a:spcBef>
          <a:spcPct val="20000"/>
        </a:spcBef>
        <a:buFont typeface="Arial"/>
        <a:buChar char="»"/>
        <a:defRPr sz="1912" kern="1200">
          <a:solidFill>
            <a:schemeClr val="accent5"/>
          </a:solidFill>
          <a:latin typeface="+mn-lt"/>
          <a:ea typeface="+mn-ea"/>
          <a:cs typeface="+mn-cs"/>
        </a:defRPr>
      </a:lvl5pPr>
      <a:lvl6pPr marL="2417339" indent="-219758" algn="l" defTabSz="439516" rtl="0" eaLnBrk="1" latinLnBrk="0" hangingPunct="1">
        <a:spcBef>
          <a:spcPct val="20000"/>
        </a:spcBef>
        <a:buFont typeface="Arial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2856854" indent="-219758" algn="l" defTabSz="439516" rtl="0" eaLnBrk="1" latinLnBrk="0" hangingPunct="1">
        <a:spcBef>
          <a:spcPct val="20000"/>
        </a:spcBef>
        <a:buFont typeface="Arial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296371" indent="-219758" algn="l" defTabSz="439516" rtl="0" eaLnBrk="1" latinLnBrk="0" hangingPunct="1">
        <a:spcBef>
          <a:spcPct val="20000"/>
        </a:spcBef>
        <a:buFont typeface="Arial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3735887" indent="-219758" algn="l" defTabSz="439516" rtl="0" eaLnBrk="1" latinLnBrk="0" hangingPunct="1">
        <a:spcBef>
          <a:spcPct val="20000"/>
        </a:spcBef>
        <a:buFont typeface="Arial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9516" rtl="0" eaLnBrk="1" latinLnBrk="0" hangingPunct="1">
        <a:defRPr sz="1743" kern="1200">
          <a:solidFill>
            <a:schemeClr val="tx1"/>
          </a:solidFill>
          <a:latin typeface="+mn-lt"/>
          <a:ea typeface="+mn-ea"/>
          <a:cs typeface="+mn-cs"/>
        </a:defRPr>
      </a:lvl1pPr>
      <a:lvl2pPr marL="439516" algn="l" defTabSz="439516" rtl="0" eaLnBrk="1" latinLnBrk="0" hangingPunct="1">
        <a:defRPr sz="1743" kern="1200">
          <a:solidFill>
            <a:schemeClr val="tx1"/>
          </a:solidFill>
          <a:latin typeface="+mn-lt"/>
          <a:ea typeface="+mn-ea"/>
          <a:cs typeface="+mn-cs"/>
        </a:defRPr>
      </a:lvl2pPr>
      <a:lvl3pPr marL="879032" algn="l" defTabSz="439516" rtl="0" eaLnBrk="1" latinLnBrk="0" hangingPunct="1">
        <a:defRPr sz="1743" kern="1200">
          <a:solidFill>
            <a:schemeClr val="tx1"/>
          </a:solidFill>
          <a:latin typeface="+mn-lt"/>
          <a:ea typeface="+mn-ea"/>
          <a:cs typeface="+mn-cs"/>
        </a:defRPr>
      </a:lvl3pPr>
      <a:lvl4pPr marL="1318547" algn="l" defTabSz="439516" rtl="0" eaLnBrk="1" latinLnBrk="0" hangingPunct="1">
        <a:defRPr sz="1743" kern="1200">
          <a:solidFill>
            <a:schemeClr val="tx1"/>
          </a:solidFill>
          <a:latin typeface="+mn-lt"/>
          <a:ea typeface="+mn-ea"/>
          <a:cs typeface="+mn-cs"/>
        </a:defRPr>
      </a:lvl4pPr>
      <a:lvl5pPr marL="1758064" algn="l" defTabSz="439516" rtl="0" eaLnBrk="1" latinLnBrk="0" hangingPunct="1">
        <a:defRPr sz="1743" kern="1200">
          <a:solidFill>
            <a:schemeClr val="tx1"/>
          </a:solidFill>
          <a:latin typeface="+mn-lt"/>
          <a:ea typeface="+mn-ea"/>
          <a:cs typeface="+mn-cs"/>
        </a:defRPr>
      </a:lvl5pPr>
      <a:lvl6pPr marL="2197581" algn="l" defTabSz="439516" rtl="0" eaLnBrk="1" latinLnBrk="0" hangingPunct="1">
        <a:defRPr sz="1743" kern="1200">
          <a:solidFill>
            <a:schemeClr val="tx1"/>
          </a:solidFill>
          <a:latin typeface="+mn-lt"/>
          <a:ea typeface="+mn-ea"/>
          <a:cs typeface="+mn-cs"/>
        </a:defRPr>
      </a:lvl6pPr>
      <a:lvl7pPr marL="2637097" algn="l" defTabSz="439516" rtl="0" eaLnBrk="1" latinLnBrk="0" hangingPunct="1">
        <a:defRPr sz="1743" kern="1200">
          <a:solidFill>
            <a:schemeClr val="tx1"/>
          </a:solidFill>
          <a:latin typeface="+mn-lt"/>
          <a:ea typeface="+mn-ea"/>
          <a:cs typeface="+mn-cs"/>
        </a:defRPr>
      </a:lvl7pPr>
      <a:lvl8pPr marL="3076614" algn="l" defTabSz="439516" rtl="0" eaLnBrk="1" latinLnBrk="0" hangingPunct="1">
        <a:defRPr sz="1743" kern="1200">
          <a:solidFill>
            <a:schemeClr val="tx1"/>
          </a:solidFill>
          <a:latin typeface="+mn-lt"/>
          <a:ea typeface="+mn-ea"/>
          <a:cs typeface="+mn-cs"/>
        </a:defRPr>
      </a:lvl8pPr>
      <a:lvl9pPr marL="3516128" algn="l" defTabSz="439516" rtl="0" eaLnBrk="1" latinLnBrk="0" hangingPunct="1">
        <a:defRPr sz="17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gonquincollege.com/policies/privacy/" TargetMode="External"/><Relationship Id="rId2" Type="http://schemas.openxmlformats.org/officeDocument/2006/relationships/hyperlink" Target="https://www.algonquincollege.com/policies/files/2021/01/IT01.pdf" TargetMode="Externa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FinServices@algonquincollege.com" TargetMode="Externa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1" y="1287430"/>
            <a:ext cx="6440749" cy="1635518"/>
          </a:xfrm>
        </p:spPr>
        <p:txBody>
          <a:bodyPr>
            <a:normAutofit/>
          </a:bodyPr>
          <a:lstStyle/>
          <a:p>
            <a:r>
              <a:rPr lang="en-US" dirty="0"/>
              <a:t>Journal Entry Backup Checklist</a:t>
            </a:r>
          </a:p>
        </p:txBody>
      </p:sp>
    </p:spTree>
    <p:extLst>
      <p:ext uri="{BB962C8B-B14F-4D97-AF65-F5344CB8AC3E}">
        <p14:creationId xmlns:p14="http://schemas.microsoft.com/office/powerpoint/2010/main" val="3695813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68776" y="479820"/>
            <a:ext cx="7609904" cy="1001980"/>
          </a:xfrm>
        </p:spPr>
        <p:txBody>
          <a:bodyPr/>
          <a:lstStyle/>
          <a:p>
            <a:r>
              <a:rPr lang="en-US" sz="2800" dirty="0"/>
              <a:t>Redact/remove and/or do not submit confidential information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68775" y="1481800"/>
            <a:ext cx="8211399" cy="518532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Personal or confidential information cannot be included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Redact confidential information including but not limited to: </a:t>
            </a:r>
          </a:p>
          <a:p>
            <a:pPr marL="1057113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Investment account and bank account transit numbers</a:t>
            </a:r>
          </a:p>
          <a:p>
            <a:pPr marL="1057113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Credit card numbers</a:t>
            </a:r>
          </a:p>
          <a:p>
            <a:pPr marL="1057113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Employee names</a:t>
            </a:r>
          </a:p>
          <a:p>
            <a:pPr marL="1057113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Birthdays</a:t>
            </a:r>
          </a:p>
          <a:p>
            <a:pPr marL="1057113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Addresses</a:t>
            </a:r>
            <a:endParaRPr lang="en-US" sz="2000" dirty="0">
              <a:solidFill>
                <a:schemeClr val="tx1"/>
              </a:solidFill>
            </a:endParaRPr>
          </a:p>
          <a:p>
            <a:pPr marL="1057113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Payroll reports</a:t>
            </a:r>
          </a:p>
          <a:p>
            <a:pPr marL="1057113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</a:t>
            </a:r>
            <a:r>
              <a:rPr lang="en-US" sz="2000" dirty="0"/>
              <a:t>tudent names and other student information, marks, etc. </a:t>
            </a:r>
          </a:p>
          <a:p>
            <a:pPr marL="1057113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Other confidential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DEF3F5F5-7776-394F-A41F-3BAFC9CC9F8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619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68776" y="479820"/>
            <a:ext cx="7609904" cy="1001980"/>
          </a:xfrm>
        </p:spPr>
        <p:txBody>
          <a:bodyPr/>
          <a:lstStyle/>
          <a:p>
            <a:r>
              <a:rPr lang="en-US" sz="2800" dirty="0"/>
              <a:t>Cont. - Redact/remove and/or do not submit confidential information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68775" y="1481800"/>
            <a:ext cx="8211399" cy="518532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Confidential information backup can be retained by the originating department and made available to Finance and auditors upon request  </a:t>
            </a:r>
          </a:p>
          <a:p>
            <a:pPr marL="439514" lvl="1" indent="0">
              <a:buNone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To ensure compliance see Policy IT01 and the Algonquin College Privacy Statement:</a:t>
            </a:r>
            <a:br>
              <a:rPr lang="en-US" sz="2000" dirty="0"/>
            </a:br>
            <a:r>
              <a:rPr lang="en-US" sz="2000" dirty="0">
                <a:hlinkClick r:id="rId2"/>
              </a:rPr>
              <a:t>https://www.algonquincollege.com/policies/files/2021/01/IT01.pdf</a:t>
            </a:r>
            <a:br>
              <a:rPr lang="en-US" sz="2000" dirty="0"/>
            </a:br>
            <a:r>
              <a:rPr lang="en-US" sz="2000" dirty="0">
                <a:hlinkClick r:id="rId3"/>
              </a:rPr>
              <a:t>https://www.algonquincollege.com/policies/privacy/</a:t>
            </a:r>
            <a:r>
              <a:rPr lang="en-US" sz="2000" dirty="0"/>
              <a:t>	</a:t>
            </a:r>
          </a:p>
          <a:p>
            <a:br>
              <a:rPr lang="en-US" sz="2000" dirty="0"/>
            </a:br>
            <a:r>
              <a:rPr lang="en-US" sz="2000" dirty="0"/>
              <a:t>NOTE: Confidential information backup files must be retained by the originating department for current year+7 years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DEF3F5F5-7776-394F-A41F-3BAFC9CC9F8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A11E3C9-B91B-4132-8DA2-9EBAD611386C}"/>
              </a:ext>
            </a:extLst>
          </p:cNvPr>
          <p:cNvSpPr/>
          <p:nvPr/>
        </p:nvSpPr>
        <p:spPr>
          <a:xfrm>
            <a:off x="360639" y="4365117"/>
            <a:ext cx="8422722" cy="934375"/>
          </a:xfrm>
          <a:prstGeom prst="roundRect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84894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68776" y="479820"/>
            <a:ext cx="7609904" cy="1001980"/>
          </a:xfrm>
        </p:spPr>
        <p:txBody>
          <a:bodyPr/>
          <a:lstStyle/>
          <a:p>
            <a:r>
              <a:rPr lang="en-US" sz="2800" dirty="0"/>
              <a:t>Include relevant email trails showing approvals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68775" y="1581459"/>
            <a:ext cx="8211399" cy="471280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Where relevant to the journal entry, ensure all prior approvals are in place and included in the journal entry backup.  E.g., email showing approval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“Forward” response should be used by the approving manager for email backups so the files that have been reviewed are included in the approval email  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Do not submit a “Reply” response because the reviewed and approved files will not be included and therefore the approval cannot be assumed to be for the dollar amounts in the journal entry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DEF3F5F5-7776-394F-A41F-3BAFC9CC9F8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79C8884-CC4F-44C6-9F78-6738B69FC152}"/>
              </a:ext>
            </a:extLst>
          </p:cNvPr>
          <p:cNvSpPr/>
          <p:nvPr/>
        </p:nvSpPr>
        <p:spPr>
          <a:xfrm>
            <a:off x="468775" y="3950563"/>
            <a:ext cx="8422722" cy="1180730"/>
          </a:xfrm>
          <a:prstGeom prst="roundRect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36255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68776" y="479820"/>
            <a:ext cx="7609904" cy="1001980"/>
          </a:xfrm>
        </p:spPr>
        <p:txBody>
          <a:bodyPr/>
          <a:lstStyle/>
          <a:p>
            <a:r>
              <a:rPr lang="en-US" sz="2800" dirty="0"/>
              <a:t>Include relevant email trails showing approvals</a:t>
            </a:r>
            <a:br>
              <a:rPr lang="en-US" sz="2800" dirty="0"/>
            </a:br>
            <a:br>
              <a:rPr lang="en-US" sz="2800" dirty="0"/>
            </a:br>
            <a:r>
              <a:rPr lang="en-US" sz="2000" dirty="0"/>
              <a:t>Example: </a:t>
            </a:r>
            <a:r>
              <a:rPr lang="en-US" sz="2000" b="0" dirty="0"/>
              <a:t>Attach “forwarded” email approval.  This is an upload of the Outlook email a Workday Journal attachment. Do use printed or copied text from an email.</a:t>
            </a:r>
            <a:br>
              <a:rPr lang="en-US" sz="2400" b="0" dirty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DEF3F5F5-7776-394F-A41F-3BAFC9CC9F8E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89083E-D18D-4980-952E-F7A89FE793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525" y="2740795"/>
            <a:ext cx="3990975" cy="30099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519606D-B92D-4266-A861-BB8A77B1E1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9750" y="2740795"/>
            <a:ext cx="4429125" cy="30099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AEBEE1C-1177-4EE9-9A08-FA7D7C255D79}"/>
              </a:ext>
            </a:extLst>
          </p:cNvPr>
          <p:cNvSpPr txBox="1"/>
          <p:nvPr/>
        </p:nvSpPr>
        <p:spPr>
          <a:xfrm>
            <a:off x="6081989" y="2259674"/>
            <a:ext cx="11846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Workday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BBB8E7-531A-48BB-B58A-E49D8BDB1AD3}"/>
              </a:ext>
            </a:extLst>
          </p:cNvPr>
          <p:cNvSpPr txBox="1"/>
          <p:nvPr/>
        </p:nvSpPr>
        <p:spPr>
          <a:xfrm>
            <a:off x="1809079" y="2259674"/>
            <a:ext cx="1085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Outlook</a:t>
            </a:r>
          </a:p>
        </p:txBody>
      </p:sp>
    </p:spTree>
    <p:extLst>
      <p:ext uri="{BB962C8B-B14F-4D97-AF65-F5344CB8AC3E}">
        <p14:creationId xmlns:p14="http://schemas.microsoft.com/office/powerpoint/2010/main" val="3032879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68776" y="479820"/>
            <a:ext cx="5411163" cy="1001980"/>
          </a:xfrm>
        </p:spPr>
        <p:txBody>
          <a:bodyPr/>
          <a:lstStyle/>
          <a:p>
            <a:r>
              <a:rPr lang="en-US" sz="2800" dirty="0"/>
              <a:t>Only include relevant portion of supporting documents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66300" y="1511012"/>
            <a:ext cx="8211399" cy="396079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When a journal entry relies on information from a large data file (such as a contract or multi-page report), include a screenshot of the journal-relevant backup rather than the large data file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Ensure backup documents are legible (not blurry, readable font size, etc.)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Large data file must be made available to Finance and auditors upon request, for up to current year+7 years.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Where a report of financial data is the subledger data, the complete file is needed</a:t>
            </a:r>
            <a:br>
              <a:rPr lang="en-US" sz="2000" dirty="0"/>
            </a:br>
            <a:endParaRPr lang="en-US" sz="2000" dirty="0"/>
          </a:p>
          <a:p>
            <a:pPr marL="1057113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Example: if only the budget is relevant to the Journal, only include screenshots of the budget pages, labeling the excerpt to reference the large data file.</a:t>
            </a:r>
            <a:br>
              <a:rPr lang="en-US" sz="2000" dirty="0">
                <a:solidFill>
                  <a:schemeClr val="tx1"/>
                </a:solidFill>
              </a:rPr>
            </a:br>
            <a:endParaRPr lang="en-US" sz="20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br>
              <a:rPr lang="en-US" sz="2000" dirty="0"/>
            </a:b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DEF3F5F5-7776-394F-A41F-3BAFC9CC9F8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107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68776" y="360846"/>
            <a:ext cx="8533181" cy="1799121"/>
          </a:xfrm>
        </p:spPr>
        <p:txBody>
          <a:bodyPr/>
          <a:lstStyle/>
          <a:p>
            <a:r>
              <a:rPr lang="en-US" sz="2800" dirty="0"/>
              <a:t>Only include relevant portion of supporting documents</a:t>
            </a:r>
            <a:br>
              <a:rPr lang="en-US" sz="2800" dirty="0"/>
            </a:br>
            <a:br>
              <a:rPr lang="en-US" sz="2800" dirty="0"/>
            </a:br>
            <a:r>
              <a:rPr lang="en-US" sz="2000" dirty="0"/>
              <a:t>Example: </a:t>
            </a:r>
            <a:r>
              <a:rPr lang="en-US" sz="2000" b="0" dirty="0"/>
              <a:t>Include a screenshot of the information related to the journal, not the full document </a:t>
            </a:r>
            <a:br>
              <a:rPr lang="en-US" sz="2800" b="0" dirty="0"/>
            </a:br>
            <a:br>
              <a:rPr lang="en-US" sz="2800" b="0" dirty="0"/>
            </a:br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DEF3F5F5-7776-394F-A41F-3BAFC9CC9F8E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8E4E781-999E-40F7-BD8A-F5AB502683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175" y="2474068"/>
            <a:ext cx="710565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061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FB6919A-F002-467B-B2E8-C175137B7A04}"/>
              </a:ext>
            </a:extLst>
          </p:cNvPr>
          <p:cNvSpPr txBox="1"/>
          <p:nvPr/>
        </p:nvSpPr>
        <p:spPr>
          <a:xfrm>
            <a:off x="2410287" y="3036136"/>
            <a:ext cx="4323425" cy="392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hlinkClick r:id="rId2"/>
              </a:rPr>
              <a:t>FinServices@algonquincollege.com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07447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B07A4AF-5EA2-46CF-A416-677CDAD4B8B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964184" y="2035206"/>
            <a:ext cx="5215632" cy="1393794"/>
          </a:xfrm>
        </p:spPr>
        <p:txBody>
          <a:bodyPr/>
          <a:lstStyle/>
          <a:p>
            <a:pPr algn="just"/>
            <a:r>
              <a:rPr lang="en-US" sz="2000" dirty="0"/>
              <a:t>The documentation needed to provide Journal approvers and auditors with the complete details needed to support the journal, ensuring its reasonableness and accuracy.</a:t>
            </a:r>
            <a:endParaRPr lang="en-CA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BD3543-B8CB-4717-A7D0-2FD526E392AF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DEF3F5F5-7776-394F-A41F-3BAFC9CC9F8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C4F1E36-6EC6-4E0C-8C91-2350A136B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775" y="471921"/>
            <a:ext cx="5398417" cy="363633"/>
          </a:xfrm>
        </p:spPr>
        <p:txBody>
          <a:bodyPr/>
          <a:lstStyle/>
          <a:p>
            <a:r>
              <a:rPr lang="en-CA" sz="2800" dirty="0"/>
              <a:t>What is Journal Entry Backup?</a:t>
            </a:r>
          </a:p>
        </p:txBody>
      </p:sp>
    </p:spTree>
    <p:extLst>
      <p:ext uri="{BB962C8B-B14F-4D97-AF65-F5344CB8AC3E}">
        <p14:creationId xmlns:p14="http://schemas.microsoft.com/office/powerpoint/2010/main" val="4157587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68776" y="479820"/>
            <a:ext cx="5411163" cy="1001980"/>
          </a:xfrm>
        </p:spPr>
        <p:txBody>
          <a:bodyPr/>
          <a:lstStyle/>
          <a:p>
            <a:r>
              <a:rPr lang="en-US" sz="2800" dirty="0"/>
              <a:t>Checklist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68776" y="1481800"/>
            <a:ext cx="6788551" cy="3960791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sz="2000" dirty="0"/>
              <a:t>Show all calculations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Provide reference &amp; backup to show the source of dollar amounts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Include a journal entry summary tab in complex spreadsheets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Redact/remove and/or do not submit confidential information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Include relevant email trails showing approvals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Only include relevant portion of supporting documents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DEF3F5F5-7776-394F-A41F-3BAFC9CC9F8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642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68776" y="479820"/>
            <a:ext cx="5411163" cy="1001980"/>
          </a:xfrm>
        </p:spPr>
        <p:txBody>
          <a:bodyPr/>
          <a:lstStyle/>
          <a:p>
            <a:r>
              <a:rPr lang="en-US" sz="2800" dirty="0"/>
              <a:t>Show All Calculations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68775" y="1581459"/>
            <a:ext cx="8211399" cy="396079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When a journal entry amount is based on a calculation, the calculation must be substantiated with all data points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preferred backup is an Excel sheet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Always include all detailed information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 PDF or Word document showing only partial information or lacking relevant calculations is not sufficient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DEF3F5F5-7776-394F-A41F-3BAFC9CC9F8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396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68776" y="479820"/>
            <a:ext cx="8115931" cy="1001980"/>
          </a:xfrm>
        </p:spPr>
        <p:txBody>
          <a:bodyPr/>
          <a:lstStyle/>
          <a:p>
            <a:r>
              <a:rPr lang="en-US" sz="2800" dirty="0"/>
              <a:t>Show All Calculations</a:t>
            </a:r>
            <a:br>
              <a:rPr lang="en-US" dirty="0"/>
            </a:br>
            <a:br>
              <a:rPr lang="en-US" sz="2000" dirty="0"/>
            </a:br>
            <a:r>
              <a:rPr lang="en-US" sz="2000" dirty="0"/>
              <a:t>Example: </a:t>
            </a:r>
            <a:r>
              <a:rPr lang="en-US" sz="2000" b="0" dirty="0"/>
              <a:t>The attached Excel file includes relevant calculations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DEF3F5F5-7776-394F-A41F-3BAFC9CC9F8E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65BFEAE-C724-474A-89E3-F32A57A05A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0" y="1796158"/>
            <a:ext cx="59055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527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71739" y="403620"/>
            <a:ext cx="8000521" cy="1001980"/>
          </a:xfrm>
        </p:spPr>
        <p:txBody>
          <a:bodyPr/>
          <a:lstStyle/>
          <a:p>
            <a:r>
              <a:rPr lang="en-US" sz="2800" dirty="0"/>
              <a:t>Provide reference &amp; backup to show the source of dollar amounts 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68775" y="1448604"/>
            <a:ext cx="8211399" cy="396079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Provide documentation showing the original amounts used in all calculations (include report screenshots)</a:t>
            </a:r>
            <a:br>
              <a:rPr lang="en-US" sz="2000" dirty="0"/>
            </a:b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Remember to highlight and/or circle the relevant transaction(s) and please reference page number(s) where these can be found</a:t>
            </a:r>
            <a:br>
              <a:rPr lang="en-US" sz="2000" dirty="0"/>
            </a:b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Revenue/Expenses are not recognized until they are recorded in the General Ledger.  When transferring expenses, GL references are the only valid backup</a:t>
            </a:r>
          </a:p>
          <a:p>
            <a:pPr marL="1057113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057113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Example: specific EXPJ-##########, SINJ-##########, etc., or a printout of the FIN RPT - Financial Rollup Report, or bank statements showing transaction</a:t>
            </a:r>
            <a:br>
              <a:rPr lang="en-US" sz="2000" dirty="0"/>
            </a:b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DEF3F5F5-7776-394F-A41F-3BAFC9CC9F8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566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68776" y="447341"/>
            <a:ext cx="7157142" cy="1001980"/>
          </a:xfrm>
        </p:spPr>
        <p:txBody>
          <a:bodyPr/>
          <a:lstStyle/>
          <a:p>
            <a:r>
              <a:rPr lang="en-US" sz="2800" dirty="0"/>
              <a:t>Provide reference and backup to show the source of dollar amounts </a:t>
            </a: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r>
              <a:rPr lang="en-US" sz="2000" dirty="0"/>
              <a:t>Example: </a:t>
            </a:r>
            <a:r>
              <a:rPr lang="en-US" sz="2000" b="0" dirty="0"/>
              <a:t>Journal Sequence Number information is highlighted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DEF3F5F5-7776-394F-A41F-3BAFC9CC9F8E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A6933AA-F897-46E9-8153-F6C7ADF47F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795587"/>
            <a:ext cx="8382000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180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68776" y="479820"/>
            <a:ext cx="5411163" cy="1001980"/>
          </a:xfrm>
        </p:spPr>
        <p:txBody>
          <a:bodyPr/>
          <a:lstStyle/>
          <a:p>
            <a:r>
              <a:rPr lang="en-US" sz="2800" dirty="0"/>
              <a:t>Include summary sheet for complex spreadsheets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68775" y="1581459"/>
            <a:ext cx="8211399" cy="396079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If the calculations in an Excel spreadsheet involve multiple tabs or are complex, add a Summary Sheet tab that cell-references other sheets and summarizes the values of the Journal Entry  </a:t>
            </a:r>
            <a:br>
              <a:rPr lang="en-US" sz="2000" dirty="0"/>
            </a:b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Include annotations that explain what is being referenced and how it is relevant to the journal</a:t>
            </a:r>
            <a:br>
              <a:rPr lang="en-US" sz="2000" dirty="0"/>
            </a:b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Remember that all calculation details must be included and a summary alone is not adequate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DEF3F5F5-7776-394F-A41F-3BAFC9CC9F8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7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68776" y="479820"/>
            <a:ext cx="8018276" cy="1001980"/>
          </a:xfrm>
        </p:spPr>
        <p:txBody>
          <a:bodyPr/>
          <a:lstStyle/>
          <a:p>
            <a:r>
              <a:rPr lang="en-US" sz="2800" dirty="0"/>
              <a:t>Include a journal entry summary tab in complex spreadsheets</a:t>
            </a:r>
            <a:br>
              <a:rPr lang="en-US" sz="2800" dirty="0"/>
            </a:br>
            <a:br>
              <a:rPr lang="en-US" sz="2000" dirty="0"/>
            </a:br>
            <a:r>
              <a:rPr lang="en-US" sz="2000" dirty="0"/>
              <a:t>Example: </a:t>
            </a:r>
            <a:r>
              <a:rPr lang="en-US" sz="2000" b="0" dirty="0"/>
              <a:t>Summary Sheet is the tab that ties the detail sheets to the journal entry dollar values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DEF3F5F5-7776-394F-A41F-3BAFC9CC9F8E}" type="slidenum">
              <a:rPr lang="en-US" sz="1100" smtClean="0"/>
              <a:pPr/>
              <a:t>9</a:t>
            </a:fld>
            <a:endParaRPr lang="en-US" sz="11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63F6729-93AB-4240-8435-E4DFC036375D}"/>
              </a:ext>
            </a:extLst>
          </p:cNvPr>
          <p:cNvGrpSpPr/>
          <p:nvPr/>
        </p:nvGrpSpPr>
        <p:grpSpPr>
          <a:xfrm>
            <a:off x="419100" y="2600885"/>
            <a:ext cx="8305800" cy="2392523"/>
            <a:chOff x="419100" y="2600885"/>
            <a:chExt cx="8305800" cy="2392523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6D21EFD5-5740-41C7-919A-97BCFE93595C}"/>
                </a:ext>
              </a:extLst>
            </p:cNvPr>
            <p:cNvSpPr txBox="1"/>
            <p:nvPr/>
          </p:nvSpPr>
          <p:spPr>
            <a:xfrm>
              <a:off x="2207950" y="2600885"/>
              <a:ext cx="55744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1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8A1EE2A-6CAE-4A2D-830F-5BA5742ED594}"/>
                </a:ext>
              </a:extLst>
            </p:cNvPr>
            <p:cNvSpPr txBox="1"/>
            <p:nvPr/>
          </p:nvSpPr>
          <p:spPr>
            <a:xfrm>
              <a:off x="1095282" y="4731798"/>
              <a:ext cx="55744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1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E5F3A65-A5D5-43DC-8AF3-34F643266E88}"/>
                </a:ext>
              </a:extLst>
            </p:cNvPr>
            <p:cNvSpPr txBox="1"/>
            <p:nvPr/>
          </p:nvSpPr>
          <p:spPr>
            <a:xfrm>
              <a:off x="6661582" y="4731798"/>
              <a:ext cx="55744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100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EA0DE00-AA06-4DD2-BBD9-0484D5E52EDA}"/>
                </a:ext>
              </a:extLst>
            </p:cNvPr>
            <p:cNvSpPr txBox="1"/>
            <p:nvPr/>
          </p:nvSpPr>
          <p:spPr>
            <a:xfrm>
              <a:off x="2583402" y="4716289"/>
              <a:ext cx="55744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100" dirty="0">
                  <a:solidFill>
                    <a:srgbClr val="FF0000"/>
                  </a:solidFill>
                </a:rPr>
                <a:t>3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6E62E7B-7462-4FAC-9090-5867B81CC084}"/>
                </a:ext>
              </a:extLst>
            </p:cNvPr>
            <p:cNvGrpSpPr/>
            <p:nvPr/>
          </p:nvGrpSpPr>
          <p:grpSpPr>
            <a:xfrm>
              <a:off x="419100" y="2911475"/>
              <a:ext cx="8305800" cy="1809750"/>
              <a:chOff x="419100" y="2911475"/>
              <a:chExt cx="8305800" cy="1809750"/>
            </a:xfrm>
          </p:grpSpPr>
          <p:pic>
            <p:nvPicPr>
              <p:cNvPr id="2" name="Picture 1">
                <a:extLst>
                  <a:ext uri="{FF2B5EF4-FFF2-40B4-BE49-F238E27FC236}">
                    <a16:creationId xmlns:a16="http://schemas.microsoft.com/office/drawing/2014/main" id="{8EC6B6E7-F63C-490D-8393-A1D21D5999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19100" y="2911475"/>
                <a:ext cx="8305800" cy="1809750"/>
              </a:xfrm>
              <a:prstGeom prst="rect">
                <a:avLst/>
              </a:prstGeom>
            </p:spPr>
          </p:pic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294CF84E-D584-43B8-9C88-3F4CBAF6443E}"/>
                  </a:ext>
                </a:extLst>
              </p:cNvPr>
              <p:cNvSpPr/>
              <p:nvPr/>
            </p:nvSpPr>
            <p:spPr>
              <a:xfrm>
                <a:off x="1553592" y="4394447"/>
                <a:ext cx="2263806" cy="32677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sz="1100" dirty="0"/>
              </a:p>
            </p:txBody>
          </p:sp>
        </p:grpSp>
      </p:grp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9B742DB3-9E04-4671-AE89-B82C4224DD7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0818" y="5275269"/>
            <a:ext cx="5568041" cy="87563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100" dirty="0"/>
              <a:t>Summary Sheet and cell-references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100" dirty="0"/>
              <a:t>Annotation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100" dirty="0"/>
              <a:t>Detailed calculation sheets</a:t>
            </a:r>
          </a:p>
        </p:txBody>
      </p:sp>
    </p:spTree>
    <p:extLst>
      <p:ext uri="{BB962C8B-B14F-4D97-AF65-F5344CB8AC3E}">
        <p14:creationId xmlns:p14="http://schemas.microsoft.com/office/powerpoint/2010/main" val="332018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gonquin College Colours">
      <a:dk1>
        <a:srgbClr val="423F3F"/>
      </a:dk1>
      <a:lt1>
        <a:sysClr val="window" lastClr="FFFFFF"/>
      </a:lt1>
      <a:dk2>
        <a:srgbClr val="00673E"/>
      </a:dk2>
      <a:lt2>
        <a:srgbClr val="FFFFFF"/>
      </a:lt2>
      <a:accent1>
        <a:srgbClr val="00673E"/>
      </a:accent1>
      <a:accent2>
        <a:srgbClr val="599A83"/>
      </a:accent2>
      <a:accent3>
        <a:srgbClr val="A6C8BC"/>
      </a:accent3>
      <a:accent4>
        <a:srgbClr val="408A70"/>
      </a:accent4>
      <a:accent5>
        <a:srgbClr val="423F3F"/>
      </a:accent5>
      <a:accent6>
        <a:srgbClr val="B4B2B5"/>
      </a:accent6>
      <a:hlink>
        <a:srgbClr val="43B02A"/>
      </a:hlink>
      <a:folHlink>
        <a:srgbClr val="7AC1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5bc6d35-afa0-487f-8a22-5846c9319c8b" xsi:nil="true"/>
    <lcf76f155ced4ddcb4097134ff3c332f xmlns="babcf426-f826-4995-a497-b24d6596da3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187E401D1ECF4DBE77720B71D43171" ma:contentTypeVersion="16" ma:contentTypeDescription="Create a new document." ma:contentTypeScope="" ma:versionID="46c9e7cad07c955327425662e35f8d13">
  <xsd:schema xmlns:xsd="http://www.w3.org/2001/XMLSchema" xmlns:xs="http://www.w3.org/2001/XMLSchema" xmlns:p="http://schemas.microsoft.com/office/2006/metadata/properties" xmlns:ns2="babcf426-f826-4995-a497-b24d6596da39" xmlns:ns3="95bc6d35-afa0-487f-8a22-5846c9319c8b" targetNamespace="http://schemas.microsoft.com/office/2006/metadata/properties" ma:root="true" ma:fieldsID="103daac34b047cffce26498877d56bb8" ns2:_="" ns3:_="">
    <xsd:import namespace="babcf426-f826-4995-a497-b24d6596da39"/>
    <xsd:import namespace="95bc6d35-afa0-487f-8a22-5846c9319c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bcf426-f826-4995-a497-b24d6596da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b5a200e-6db3-4776-8e88-7d4fd5d3dcb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bc6d35-afa0-487f-8a22-5846c9319c8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93d6e9b-cec9-426a-a395-c553fc97d6a2}" ma:internalName="TaxCatchAll" ma:showField="CatchAllData" ma:web="95bc6d35-afa0-487f-8a22-5846c9319c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F8DB9A-5C78-4672-8991-4BB8E692E19F}">
  <ds:schemaRefs>
    <ds:schemaRef ds:uri="http://purl.org/dc/dcmitype/"/>
    <ds:schemaRef ds:uri="95bc6d35-afa0-487f-8a22-5846c9319c8b"/>
    <ds:schemaRef ds:uri="http://schemas.openxmlformats.org/package/2006/metadata/core-properties"/>
    <ds:schemaRef ds:uri="http://purl.org/dc/terms/"/>
    <ds:schemaRef ds:uri="babcf426-f826-4995-a497-b24d6596da39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3E78E26-A3E1-438B-AE9C-1814B8B8EF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58CB4C-2EA7-4B3A-994F-9AA36149F8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bcf426-f826-4995-a497-b24d6596da39"/>
    <ds:schemaRef ds:uri="95bc6d35-afa0-487f-8a22-5846c9319c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7168</TotalTime>
  <Words>864</Words>
  <Application>Microsoft Office PowerPoint</Application>
  <PresentationFormat>On-screen Show (4:3)</PresentationFormat>
  <Paragraphs>81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Journal Entry Backup Checklist</vt:lpstr>
      <vt:lpstr>What is Journal Entry Backup?</vt:lpstr>
      <vt:lpstr>Checklist</vt:lpstr>
      <vt:lpstr>Show All Calculations </vt:lpstr>
      <vt:lpstr>Show All Calculations  Example: The attached Excel file includes relevant calculations </vt:lpstr>
      <vt:lpstr>Provide reference &amp; backup to show the source of dollar amounts </vt:lpstr>
      <vt:lpstr>Provide reference and backup to show the source of dollar amounts    Example: Journal Sequence Number information is highlighted</vt:lpstr>
      <vt:lpstr>Include summary sheet for complex spreadsheets</vt:lpstr>
      <vt:lpstr>Include a journal entry summary tab in complex spreadsheets  Example: Summary Sheet is the tab that ties the detail sheets to the journal entry dollar values</vt:lpstr>
      <vt:lpstr>Redact/remove and/or do not submit confidential information</vt:lpstr>
      <vt:lpstr>Cont. - Redact/remove and/or do not submit confidential information</vt:lpstr>
      <vt:lpstr>Include relevant email trails showing approvals</vt:lpstr>
      <vt:lpstr>Include relevant email trails showing approvals  Example: Attach “forwarded” email approval.  This is an upload of the Outlook email a Workday Journal attachment. Do use printed or copied text from an email. </vt:lpstr>
      <vt:lpstr>Only include relevant portion of supporting documents</vt:lpstr>
      <vt:lpstr>Only include relevant portion of supporting documents  Example: Include a screenshot of the information related to the journal, not the full document   </vt:lpstr>
      <vt:lpstr>Questions?</vt:lpstr>
    </vt:vector>
  </TitlesOfParts>
  <Company>Salt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Daniela Chavez Ackermann</dc:creator>
  <cp:lastModifiedBy>Doreen Jans</cp:lastModifiedBy>
  <cp:revision>254</cp:revision>
  <dcterms:created xsi:type="dcterms:W3CDTF">2016-12-21T16:02:28Z</dcterms:created>
  <dcterms:modified xsi:type="dcterms:W3CDTF">2022-11-10T17:28:11Z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0x0101003BD2F361502E644085D0DA125C65376A</vt:lpwstr>
  </property>
  <property fmtid="{D5CDD505-2E9C-101B-9397-08002B2CF9AE}" pid="3" name="Order">
    <vt:r8>6231000</vt:r8>
  </property>
  <property fmtid="{D5CDD505-2E9C-101B-9397-08002B2CF9AE}" pid="4" name="MediaServiceImageTags">
    <vt:lpwstr/>
  </property>
</Properties>
</file>