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6"/>
  </p:notesMasterIdLst>
  <p:handoutMasterIdLst>
    <p:handoutMasterId r:id="rId37"/>
  </p:handoutMasterIdLst>
  <p:sldIdLst>
    <p:sldId id="256" r:id="rId5"/>
    <p:sldId id="332" r:id="rId6"/>
    <p:sldId id="362" r:id="rId7"/>
    <p:sldId id="665" r:id="rId8"/>
    <p:sldId id="367" r:id="rId9"/>
    <p:sldId id="333" r:id="rId10"/>
    <p:sldId id="356" r:id="rId11"/>
    <p:sldId id="373" r:id="rId12"/>
    <p:sldId id="374" r:id="rId13"/>
    <p:sldId id="697" r:id="rId14"/>
    <p:sldId id="687" r:id="rId15"/>
    <p:sldId id="686" r:id="rId16"/>
    <p:sldId id="680" r:id="rId17"/>
    <p:sldId id="357" r:id="rId18"/>
    <p:sldId id="698" r:id="rId19"/>
    <p:sldId id="699" r:id="rId20"/>
    <p:sldId id="700" r:id="rId21"/>
    <p:sldId id="355" r:id="rId22"/>
    <p:sldId id="682" r:id="rId23"/>
    <p:sldId id="677" r:id="rId24"/>
    <p:sldId id="331" r:id="rId25"/>
    <p:sldId id="694" r:id="rId26"/>
    <p:sldId id="696" r:id="rId27"/>
    <p:sldId id="685" r:id="rId28"/>
    <p:sldId id="689" r:id="rId29"/>
    <p:sldId id="704" r:id="rId30"/>
    <p:sldId id="690" r:id="rId31"/>
    <p:sldId id="691" r:id="rId32"/>
    <p:sldId id="692" r:id="rId33"/>
    <p:sldId id="684" r:id="rId34"/>
    <p:sldId id="683" r:id="rId35"/>
  </p:sldIdLst>
  <p:sldSz cx="9144000" cy="6858000" type="screen4x3"/>
  <p:notesSz cx="6858000" cy="9144000"/>
  <p:defaultTextStyle>
    <a:defPPr>
      <a:defRPr lang="en-US"/>
    </a:defPPr>
    <a:lvl1pPr marL="0" algn="l" defTabSz="492223" rtl="0" eaLnBrk="1" latinLnBrk="0" hangingPunct="1">
      <a:defRPr sz="1953" kern="1200">
        <a:solidFill>
          <a:schemeClr val="tx1"/>
        </a:solidFill>
        <a:latin typeface="+mn-lt"/>
        <a:ea typeface="+mn-ea"/>
        <a:cs typeface="+mn-cs"/>
      </a:defRPr>
    </a:lvl1pPr>
    <a:lvl2pPr marL="492223" algn="l" defTabSz="492223" rtl="0" eaLnBrk="1" latinLnBrk="0" hangingPunct="1">
      <a:defRPr sz="1953" kern="1200">
        <a:solidFill>
          <a:schemeClr val="tx1"/>
        </a:solidFill>
        <a:latin typeface="+mn-lt"/>
        <a:ea typeface="+mn-ea"/>
        <a:cs typeface="+mn-cs"/>
      </a:defRPr>
    </a:lvl2pPr>
    <a:lvl3pPr marL="984449" algn="l" defTabSz="492223" rtl="0" eaLnBrk="1" latinLnBrk="0" hangingPunct="1">
      <a:defRPr sz="1953" kern="1200">
        <a:solidFill>
          <a:schemeClr val="tx1"/>
        </a:solidFill>
        <a:latin typeface="+mn-lt"/>
        <a:ea typeface="+mn-ea"/>
        <a:cs typeface="+mn-cs"/>
      </a:defRPr>
    </a:lvl3pPr>
    <a:lvl4pPr marL="1476672" algn="l" defTabSz="492223" rtl="0" eaLnBrk="1" latinLnBrk="0" hangingPunct="1">
      <a:defRPr sz="1953" kern="1200">
        <a:solidFill>
          <a:schemeClr val="tx1"/>
        </a:solidFill>
        <a:latin typeface="+mn-lt"/>
        <a:ea typeface="+mn-ea"/>
        <a:cs typeface="+mn-cs"/>
      </a:defRPr>
    </a:lvl4pPr>
    <a:lvl5pPr marL="1968897" algn="l" defTabSz="492223" rtl="0" eaLnBrk="1" latinLnBrk="0" hangingPunct="1">
      <a:defRPr sz="1953" kern="1200">
        <a:solidFill>
          <a:schemeClr val="tx1"/>
        </a:solidFill>
        <a:latin typeface="+mn-lt"/>
        <a:ea typeface="+mn-ea"/>
        <a:cs typeface="+mn-cs"/>
      </a:defRPr>
    </a:lvl5pPr>
    <a:lvl6pPr marL="2461121" algn="l" defTabSz="492223" rtl="0" eaLnBrk="1" latinLnBrk="0" hangingPunct="1">
      <a:defRPr sz="1953" kern="1200">
        <a:solidFill>
          <a:schemeClr val="tx1"/>
        </a:solidFill>
        <a:latin typeface="+mn-lt"/>
        <a:ea typeface="+mn-ea"/>
        <a:cs typeface="+mn-cs"/>
      </a:defRPr>
    </a:lvl6pPr>
    <a:lvl7pPr marL="2953344" algn="l" defTabSz="492223" rtl="0" eaLnBrk="1" latinLnBrk="0" hangingPunct="1">
      <a:defRPr sz="1953" kern="1200">
        <a:solidFill>
          <a:schemeClr val="tx1"/>
        </a:solidFill>
        <a:latin typeface="+mn-lt"/>
        <a:ea typeface="+mn-ea"/>
        <a:cs typeface="+mn-cs"/>
      </a:defRPr>
    </a:lvl7pPr>
    <a:lvl8pPr marL="3445569" algn="l" defTabSz="492223" rtl="0" eaLnBrk="1" latinLnBrk="0" hangingPunct="1">
      <a:defRPr sz="1953" kern="1200">
        <a:solidFill>
          <a:schemeClr val="tx1"/>
        </a:solidFill>
        <a:latin typeface="+mn-lt"/>
        <a:ea typeface="+mn-ea"/>
        <a:cs typeface="+mn-cs"/>
      </a:defRPr>
    </a:lvl8pPr>
    <a:lvl9pPr marL="3937793" algn="l" defTabSz="492223" rtl="0" eaLnBrk="1" latinLnBrk="0" hangingPunct="1">
      <a:defRPr sz="195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DF641A-CEB9-8786-CDA6-8765412D25F1}" name="Cresdelle Zubrycki" initials="CZ" userId="S::zubrycc@algonquincollege.com::fe2f9d90-2a20-4b1d-bdd3-fbb8ef81da2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elli Doucet" initials="KD" lastIdx="0" clrIdx="0">
    <p:extLst>
      <p:ext uri="{19B8F6BF-5375-455C-9EA6-DF929625EA0E}">
        <p15:presenceInfo xmlns:p15="http://schemas.microsoft.com/office/powerpoint/2012/main" userId="S-1-5-21-1989483694-326399252-943750798-510180" providerId="AD"/>
      </p:ext>
    </p:extLst>
  </p:cmAuthor>
  <p:cmAuthor id="2" name="Cresdelle Zubrycki" initials="CZ" lastIdx="2" clrIdx="1">
    <p:extLst>
      <p:ext uri="{19B8F6BF-5375-455C-9EA6-DF929625EA0E}">
        <p15:presenceInfo xmlns:p15="http://schemas.microsoft.com/office/powerpoint/2012/main" userId="S-1-5-21-1989483694-326399252-943750798-2843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C143"/>
    <a:srgbClr val="00673E"/>
    <a:srgbClr val="006643"/>
    <a:srgbClr val="43B02A"/>
    <a:srgbClr val="267A52"/>
    <a:srgbClr val="5892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6" autoAdjust="0"/>
    <p:restoredTop sz="96163" autoAdjust="0"/>
  </p:normalViewPr>
  <p:slideViewPr>
    <p:cSldViewPr snapToGrid="0">
      <p:cViewPr>
        <p:scale>
          <a:sx n="100" d="100"/>
          <a:sy n="100" d="100"/>
        </p:scale>
        <p:origin x="1110" y="24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D678AF4-5E64-AC4C-BB17-179E924E563F}" type="datetimeFigureOut">
              <a:rPr lang="en-US" smtClean="0"/>
              <a:t>3/19/2025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BC6A53-3777-FA4B-999B-678D40C4B3AE}" type="slidenum">
              <a:rPr lang="en-US" smtClean="0"/>
              <a:t>‹#›</a:t>
            </a:fld>
            <a:endParaRPr lang="en-US" dirty="0"/>
          </a:p>
        </p:txBody>
      </p:sp>
    </p:spTree>
    <p:extLst>
      <p:ext uri="{BB962C8B-B14F-4D97-AF65-F5344CB8AC3E}">
        <p14:creationId xmlns:p14="http://schemas.microsoft.com/office/powerpoint/2010/main" val="33504137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BA0A7F-40AB-B84E-BA8C-8861397EF456}" type="datetimeFigureOut">
              <a:rPr lang="en-US" smtClean="0"/>
              <a:t>3/19/2025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B51CE3-F1EC-6B4D-8B6D-86D363C89BAA}" type="slidenum">
              <a:rPr lang="en-US" smtClean="0"/>
              <a:t>‹#›</a:t>
            </a:fld>
            <a:endParaRPr lang="en-US" dirty="0"/>
          </a:p>
        </p:txBody>
      </p:sp>
    </p:spTree>
    <p:extLst>
      <p:ext uri="{BB962C8B-B14F-4D97-AF65-F5344CB8AC3E}">
        <p14:creationId xmlns:p14="http://schemas.microsoft.com/office/powerpoint/2010/main" val="3901875955"/>
      </p:ext>
    </p:extLst>
  </p:cSld>
  <p:clrMap bg1="lt1" tx1="dk1" bg2="lt2" tx2="dk2" accent1="accent1" accent2="accent2" accent3="accent3" accent4="accent4" accent5="accent5" accent6="accent6" hlink="hlink" folHlink="folHlink"/>
  <p:hf hdr="0" ftr="0" dt="0"/>
  <p:notesStyle>
    <a:lvl1pPr marL="0" algn="l" defTabSz="492223" rtl="0" eaLnBrk="1" latinLnBrk="0" hangingPunct="1">
      <a:defRPr sz="1323" kern="1200">
        <a:solidFill>
          <a:schemeClr val="tx1"/>
        </a:solidFill>
        <a:latin typeface="+mn-lt"/>
        <a:ea typeface="+mn-ea"/>
        <a:cs typeface="+mn-cs"/>
      </a:defRPr>
    </a:lvl1pPr>
    <a:lvl2pPr marL="492223" algn="l" defTabSz="492223" rtl="0" eaLnBrk="1" latinLnBrk="0" hangingPunct="1">
      <a:defRPr sz="1323" kern="1200">
        <a:solidFill>
          <a:schemeClr val="tx1"/>
        </a:solidFill>
        <a:latin typeface="+mn-lt"/>
        <a:ea typeface="+mn-ea"/>
        <a:cs typeface="+mn-cs"/>
      </a:defRPr>
    </a:lvl2pPr>
    <a:lvl3pPr marL="984449" algn="l" defTabSz="492223" rtl="0" eaLnBrk="1" latinLnBrk="0" hangingPunct="1">
      <a:defRPr sz="1323" kern="1200">
        <a:solidFill>
          <a:schemeClr val="tx1"/>
        </a:solidFill>
        <a:latin typeface="+mn-lt"/>
        <a:ea typeface="+mn-ea"/>
        <a:cs typeface="+mn-cs"/>
      </a:defRPr>
    </a:lvl3pPr>
    <a:lvl4pPr marL="1476672" algn="l" defTabSz="492223" rtl="0" eaLnBrk="1" latinLnBrk="0" hangingPunct="1">
      <a:defRPr sz="1323" kern="1200">
        <a:solidFill>
          <a:schemeClr val="tx1"/>
        </a:solidFill>
        <a:latin typeface="+mn-lt"/>
        <a:ea typeface="+mn-ea"/>
        <a:cs typeface="+mn-cs"/>
      </a:defRPr>
    </a:lvl4pPr>
    <a:lvl5pPr marL="1968897" algn="l" defTabSz="492223" rtl="0" eaLnBrk="1" latinLnBrk="0" hangingPunct="1">
      <a:defRPr sz="1323" kern="1200">
        <a:solidFill>
          <a:schemeClr val="tx1"/>
        </a:solidFill>
        <a:latin typeface="+mn-lt"/>
        <a:ea typeface="+mn-ea"/>
        <a:cs typeface="+mn-cs"/>
      </a:defRPr>
    </a:lvl5pPr>
    <a:lvl6pPr marL="2461121" algn="l" defTabSz="492223" rtl="0" eaLnBrk="1" latinLnBrk="0" hangingPunct="1">
      <a:defRPr sz="1323" kern="1200">
        <a:solidFill>
          <a:schemeClr val="tx1"/>
        </a:solidFill>
        <a:latin typeface="+mn-lt"/>
        <a:ea typeface="+mn-ea"/>
        <a:cs typeface="+mn-cs"/>
      </a:defRPr>
    </a:lvl6pPr>
    <a:lvl7pPr marL="2953344" algn="l" defTabSz="492223" rtl="0" eaLnBrk="1" latinLnBrk="0" hangingPunct="1">
      <a:defRPr sz="1323" kern="1200">
        <a:solidFill>
          <a:schemeClr val="tx1"/>
        </a:solidFill>
        <a:latin typeface="+mn-lt"/>
        <a:ea typeface="+mn-ea"/>
        <a:cs typeface="+mn-cs"/>
      </a:defRPr>
    </a:lvl7pPr>
    <a:lvl8pPr marL="3445569" algn="l" defTabSz="492223" rtl="0" eaLnBrk="1" latinLnBrk="0" hangingPunct="1">
      <a:defRPr sz="1323" kern="1200">
        <a:solidFill>
          <a:schemeClr val="tx1"/>
        </a:solidFill>
        <a:latin typeface="+mn-lt"/>
        <a:ea typeface="+mn-ea"/>
        <a:cs typeface="+mn-cs"/>
      </a:defRPr>
    </a:lvl8pPr>
    <a:lvl9pPr marL="3937793" algn="l" defTabSz="492223" rtl="0" eaLnBrk="1" latinLnBrk="0" hangingPunct="1">
      <a:defRPr sz="132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92223" rtl="0" eaLnBrk="1" fontAlgn="auto" latinLnBrk="0" hangingPunct="1">
              <a:lnSpc>
                <a:spcPct val="100000"/>
              </a:lnSpc>
              <a:spcBef>
                <a:spcPts val="0"/>
              </a:spcBef>
              <a:spcAft>
                <a:spcPts val="0"/>
              </a:spcAft>
              <a:buClrTx/>
              <a:buSzTx/>
              <a:buFontTx/>
              <a:buNone/>
              <a:tabLst/>
              <a:defRPr/>
            </a:pPr>
            <a:r>
              <a:rPr lang="en-US" dirty="0"/>
              <a:t>Add this slide to cc manager training</a:t>
            </a:r>
          </a:p>
          <a:p>
            <a:endParaRPr lang="en-US" dirty="0"/>
          </a:p>
        </p:txBody>
      </p:sp>
      <p:sp>
        <p:nvSpPr>
          <p:cNvPr id="4" name="Slide Number Placeholder 3"/>
          <p:cNvSpPr>
            <a:spLocks noGrp="1"/>
          </p:cNvSpPr>
          <p:nvPr>
            <p:ph type="sldNum" sz="quarter" idx="5"/>
          </p:nvPr>
        </p:nvSpPr>
        <p:spPr/>
        <p:txBody>
          <a:bodyPr/>
          <a:lstStyle/>
          <a:p>
            <a:fld id="{64B51CE3-F1EC-6B4D-8B6D-86D363C89BAA}" type="slidenum">
              <a:rPr lang="en-US" smtClean="0"/>
              <a:t>3</a:t>
            </a:fld>
            <a:endParaRPr lang="en-US" dirty="0"/>
          </a:p>
        </p:txBody>
      </p:sp>
    </p:spTree>
    <p:extLst>
      <p:ext uri="{BB962C8B-B14F-4D97-AF65-F5344CB8AC3E}">
        <p14:creationId xmlns:p14="http://schemas.microsoft.com/office/powerpoint/2010/main" val="1576470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92223" rtl="0" eaLnBrk="1" fontAlgn="auto" latinLnBrk="0" hangingPunct="1">
              <a:lnSpc>
                <a:spcPct val="100000"/>
              </a:lnSpc>
              <a:spcBef>
                <a:spcPts val="0"/>
              </a:spcBef>
              <a:spcAft>
                <a:spcPts val="0"/>
              </a:spcAft>
              <a:buClrTx/>
              <a:buSzTx/>
              <a:buFontTx/>
              <a:buNone/>
              <a:tabLst/>
              <a:defRPr/>
            </a:pPr>
            <a:r>
              <a:rPr lang="en-US" dirty="0"/>
              <a:t>Add this slide to cc manager training</a:t>
            </a:r>
          </a:p>
          <a:p>
            <a:endParaRPr lang="en-US" dirty="0"/>
          </a:p>
        </p:txBody>
      </p:sp>
      <p:sp>
        <p:nvSpPr>
          <p:cNvPr id="4" name="Slide Number Placeholder 3"/>
          <p:cNvSpPr>
            <a:spLocks noGrp="1"/>
          </p:cNvSpPr>
          <p:nvPr>
            <p:ph type="sldNum" sz="quarter" idx="5"/>
          </p:nvPr>
        </p:nvSpPr>
        <p:spPr/>
        <p:txBody>
          <a:bodyPr/>
          <a:lstStyle/>
          <a:p>
            <a:fld id="{64B51CE3-F1EC-6B4D-8B6D-86D363C89BAA}" type="slidenum">
              <a:rPr lang="en-US" smtClean="0"/>
              <a:t>29</a:t>
            </a:fld>
            <a:endParaRPr lang="en-US" dirty="0"/>
          </a:p>
        </p:txBody>
      </p:sp>
    </p:spTree>
    <p:extLst>
      <p:ext uri="{BB962C8B-B14F-4D97-AF65-F5344CB8AC3E}">
        <p14:creationId xmlns:p14="http://schemas.microsoft.com/office/powerpoint/2010/main" val="3934059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64B51CE3-F1EC-6B4D-8B6D-86D363C89BAA}" type="slidenum">
              <a:rPr lang="en-US" smtClean="0"/>
              <a:t>4</a:t>
            </a:fld>
            <a:endParaRPr lang="en-US" dirty="0"/>
          </a:p>
        </p:txBody>
      </p:sp>
    </p:spTree>
    <p:extLst>
      <p:ext uri="{BB962C8B-B14F-4D97-AF65-F5344CB8AC3E}">
        <p14:creationId xmlns:p14="http://schemas.microsoft.com/office/powerpoint/2010/main" val="3092007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92223" rtl="0" eaLnBrk="1" fontAlgn="auto" latinLnBrk="0" hangingPunct="1">
              <a:lnSpc>
                <a:spcPct val="100000"/>
              </a:lnSpc>
              <a:spcBef>
                <a:spcPts val="0"/>
              </a:spcBef>
              <a:spcAft>
                <a:spcPts val="0"/>
              </a:spcAft>
              <a:buClrTx/>
              <a:buSzTx/>
              <a:buFontTx/>
              <a:buNone/>
              <a:tabLst/>
              <a:defRPr/>
            </a:pPr>
            <a:r>
              <a:rPr lang="en-US" dirty="0"/>
              <a:t>Add this slide to cc manager training</a:t>
            </a:r>
          </a:p>
          <a:p>
            <a:endParaRPr lang="en-US" dirty="0"/>
          </a:p>
        </p:txBody>
      </p:sp>
      <p:sp>
        <p:nvSpPr>
          <p:cNvPr id="4" name="Slide Number Placeholder 3"/>
          <p:cNvSpPr>
            <a:spLocks noGrp="1"/>
          </p:cNvSpPr>
          <p:nvPr>
            <p:ph type="sldNum" sz="quarter" idx="5"/>
          </p:nvPr>
        </p:nvSpPr>
        <p:spPr/>
        <p:txBody>
          <a:bodyPr/>
          <a:lstStyle/>
          <a:p>
            <a:fld id="{64B51CE3-F1EC-6B4D-8B6D-86D363C89BAA}" type="slidenum">
              <a:rPr lang="en-US" smtClean="0"/>
              <a:t>5</a:t>
            </a:fld>
            <a:endParaRPr lang="en-US" dirty="0"/>
          </a:p>
        </p:txBody>
      </p:sp>
    </p:spTree>
    <p:extLst>
      <p:ext uri="{BB962C8B-B14F-4D97-AF65-F5344CB8AC3E}">
        <p14:creationId xmlns:p14="http://schemas.microsoft.com/office/powerpoint/2010/main" val="283747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92223" rtl="0" eaLnBrk="1" fontAlgn="auto" latinLnBrk="0" hangingPunct="1">
              <a:lnSpc>
                <a:spcPct val="100000"/>
              </a:lnSpc>
              <a:spcBef>
                <a:spcPts val="0"/>
              </a:spcBef>
              <a:spcAft>
                <a:spcPts val="0"/>
              </a:spcAft>
              <a:buClrTx/>
              <a:buSzTx/>
              <a:buFontTx/>
              <a:buNone/>
              <a:tabLst/>
              <a:defRPr/>
            </a:pPr>
            <a:r>
              <a:rPr lang="en-US" dirty="0"/>
              <a:t>Add this slide to cc manager training</a:t>
            </a:r>
          </a:p>
          <a:p>
            <a:endParaRPr lang="en-US" dirty="0"/>
          </a:p>
        </p:txBody>
      </p:sp>
      <p:sp>
        <p:nvSpPr>
          <p:cNvPr id="4" name="Slide Number Placeholder 3"/>
          <p:cNvSpPr>
            <a:spLocks noGrp="1"/>
          </p:cNvSpPr>
          <p:nvPr>
            <p:ph type="sldNum" sz="quarter" idx="5"/>
          </p:nvPr>
        </p:nvSpPr>
        <p:spPr/>
        <p:txBody>
          <a:bodyPr/>
          <a:lstStyle/>
          <a:p>
            <a:fld id="{64B51CE3-F1EC-6B4D-8B6D-86D363C89BAA}" type="slidenum">
              <a:rPr lang="en-US" smtClean="0"/>
              <a:t>7</a:t>
            </a:fld>
            <a:endParaRPr lang="en-US" dirty="0"/>
          </a:p>
        </p:txBody>
      </p:sp>
    </p:spTree>
    <p:extLst>
      <p:ext uri="{BB962C8B-B14F-4D97-AF65-F5344CB8AC3E}">
        <p14:creationId xmlns:p14="http://schemas.microsoft.com/office/powerpoint/2010/main" val="1448670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B51CE3-F1EC-6B4D-8B6D-86D363C89BAA}" type="slidenum">
              <a:rPr lang="en-US" smtClean="0"/>
              <a:t>13</a:t>
            </a:fld>
            <a:endParaRPr lang="en-US" dirty="0"/>
          </a:p>
        </p:txBody>
      </p:sp>
    </p:spTree>
    <p:extLst>
      <p:ext uri="{BB962C8B-B14F-4D97-AF65-F5344CB8AC3E}">
        <p14:creationId xmlns:p14="http://schemas.microsoft.com/office/powerpoint/2010/main" val="3604063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this slide to cc manager training</a:t>
            </a:r>
          </a:p>
          <a:p>
            <a:endParaRPr lang="en-US" dirty="0"/>
          </a:p>
        </p:txBody>
      </p:sp>
      <p:sp>
        <p:nvSpPr>
          <p:cNvPr id="4" name="Slide Number Placeholder 3"/>
          <p:cNvSpPr>
            <a:spLocks noGrp="1"/>
          </p:cNvSpPr>
          <p:nvPr>
            <p:ph type="sldNum" sz="quarter" idx="5"/>
          </p:nvPr>
        </p:nvSpPr>
        <p:spPr/>
        <p:txBody>
          <a:bodyPr/>
          <a:lstStyle/>
          <a:p>
            <a:fld id="{64B51CE3-F1EC-6B4D-8B6D-86D363C89BAA}" type="slidenum">
              <a:rPr lang="en-US" smtClean="0"/>
              <a:t>14</a:t>
            </a:fld>
            <a:endParaRPr lang="en-US" dirty="0"/>
          </a:p>
        </p:txBody>
      </p:sp>
    </p:spTree>
    <p:extLst>
      <p:ext uri="{BB962C8B-B14F-4D97-AF65-F5344CB8AC3E}">
        <p14:creationId xmlns:p14="http://schemas.microsoft.com/office/powerpoint/2010/main" val="1726073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B51CE3-F1EC-6B4D-8B6D-86D363C89BAA}" type="slidenum">
              <a:rPr lang="en-US" smtClean="0"/>
              <a:t>15</a:t>
            </a:fld>
            <a:endParaRPr lang="en-US" dirty="0"/>
          </a:p>
        </p:txBody>
      </p:sp>
    </p:spTree>
    <p:extLst>
      <p:ext uri="{BB962C8B-B14F-4D97-AF65-F5344CB8AC3E}">
        <p14:creationId xmlns:p14="http://schemas.microsoft.com/office/powerpoint/2010/main" val="2215577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B51CE3-F1EC-6B4D-8B6D-86D363C89BAA}" type="slidenum">
              <a:rPr lang="en-US" smtClean="0"/>
              <a:t>16</a:t>
            </a:fld>
            <a:endParaRPr lang="en-US" dirty="0"/>
          </a:p>
        </p:txBody>
      </p:sp>
    </p:spTree>
    <p:extLst>
      <p:ext uri="{BB962C8B-B14F-4D97-AF65-F5344CB8AC3E}">
        <p14:creationId xmlns:p14="http://schemas.microsoft.com/office/powerpoint/2010/main" val="3848583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4B51CE3-F1EC-6B4D-8B6D-86D363C89BAA}" type="slidenum">
              <a:rPr lang="en-US" smtClean="0"/>
              <a:t>17</a:t>
            </a:fld>
            <a:endParaRPr lang="en-US" dirty="0"/>
          </a:p>
        </p:txBody>
      </p:sp>
    </p:spTree>
    <p:extLst>
      <p:ext uri="{BB962C8B-B14F-4D97-AF65-F5344CB8AC3E}">
        <p14:creationId xmlns:p14="http://schemas.microsoft.com/office/powerpoint/2010/main" val="29945162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1" y="1287430"/>
            <a:ext cx="5411971" cy="1635518"/>
          </a:xfrm>
        </p:spPr>
        <p:txBody>
          <a:bodyPr anchor="b"/>
          <a:lstStyle>
            <a:lvl1pPr>
              <a:defRPr>
                <a:solidFill>
                  <a:schemeClr val="bg1"/>
                </a:solidFill>
              </a:defRPr>
            </a:lvl1pPr>
          </a:lstStyle>
          <a:p>
            <a:r>
              <a:rPr lang="en-CA"/>
              <a:t>This is your presentation title</a:t>
            </a:r>
            <a:endParaRPr lang="en-US"/>
          </a:p>
        </p:txBody>
      </p:sp>
      <p:sp>
        <p:nvSpPr>
          <p:cNvPr id="3" name="Subtitle 2"/>
          <p:cNvSpPr>
            <a:spLocks noGrp="1"/>
          </p:cNvSpPr>
          <p:nvPr>
            <p:ph type="subTitle" idx="1" hasCustomPrompt="1"/>
          </p:nvPr>
        </p:nvSpPr>
        <p:spPr>
          <a:xfrm>
            <a:off x="457201" y="3024545"/>
            <a:ext cx="6804836" cy="1579353"/>
          </a:xfrm>
        </p:spPr>
        <p:txBody>
          <a:bodyPr lIns="0" tIns="0" rIns="0" bIns="0">
            <a:noAutofit/>
          </a:bodyPr>
          <a:lstStyle>
            <a:lvl1pPr marL="0" indent="0" algn="l">
              <a:lnSpc>
                <a:spcPct val="100000"/>
              </a:lnSpc>
              <a:buNone/>
              <a:defRPr sz="2700" baseline="0">
                <a:solidFill>
                  <a:schemeClr val="accent3"/>
                </a:solidFill>
              </a:defRPr>
            </a:lvl1pPr>
            <a:lvl2pPr marL="439516" indent="0" algn="ctr">
              <a:buNone/>
              <a:defRPr>
                <a:solidFill>
                  <a:schemeClr val="tx1">
                    <a:tint val="75000"/>
                  </a:schemeClr>
                </a:solidFill>
              </a:defRPr>
            </a:lvl2pPr>
            <a:lvl3pPr marL="879032" indent="0" algn="ctr">
              <a:buNone/>
              <a:defRPr>
                <a:solidFill>
                  <a:schemeClr val="tx1">
                    <a:tint val="75000"/>
                  </a:schemeClr>
                </a:solidFill>
              </a:defRPr>
            </a:lvl3pPr>
            <a:lvl4pPr marL="1318547" indent="0" algn="ctr">
              <a:buNone/>
              <a:defRPr>
                <a:solidFill>
                  <a:schemeClr val="tx1">
                    <a:tint val="75000"/>
                  </a:schemeClr>
                </a:solidFill>
              </a:defRPr>
            </a:lvl4pPr>
            <a:lvl5pPr marL="1758064" indent="0" algn="ctr">
              <a:buNone/>
              <a:defRPr>
                <a:solidFill>
                  <a:schemeClr val="tx1">
                    <a:tint val="75000"/>
                  </a:schemeClr>
                </a:solidFill>
              </a:defRPr>
            </a:lvl5pPr>
            <a:lvl6pPr marL="2197581" indent="0" algn="ctr">
              <a:buNone/>
              <a:defRPr>
                <a:solidFill>
                  <a:schemeClr val="tx1">
                    <a:tint val="75000"/>
                  </a:schemeClr>
                </a:solidFill>
              </a:defRPr>
            </a:lvl6pPr>
            <a:lvl7pPr marL="2637097" indent="0" algn="ctr">
              <a:buNone/>
              <a:defRPr>
                <a:solidFill>
                  <a:schemeClr val="tx1">
                    <a:tint val="75000"/>
                  </a:schemeClr>
                </a:solidFill>
              </a:defRPr>
            </a:lvl7pPr>
            <a:lvl8pPr marL="3076614" indent="0" algn="ctr">
              <a:buNone/>
              <a:defRPr>
                <a:solidFill>
                  <a:schemeClr val="tx1">
                    <a:tint val="75000"/>
                  </a:schemeClr>
                </a:solidFill>
              </a:defRPr>
            </a:lvl8pPr>
            <a:lvl9pPr marL="3516128" indent="0" algn="ctr">
              <a:buNone/>
              <a:defRPr>
                <a:solidFill>
                  <a:schemeClr val="tx1">
                    <a:tint val="75000"/>
                  </a:schemeClr>
                </a:solidFill>
              </a:defRPr>
            </a:lvl9pPr>
          </a:lstStyle>
          <a:p>
            <a:r>
              <a:rPr lang="en-CA"/>
              <a:t>Presentation subtitle or brief one-sentence description.</a:t>
            </a:r>
            <a:endParaRPr lang="en-US"/>
          </a:p>
        </p:txBody>
      </p:sp>
      <p:sp>
        <p:nvSpPr>
          <p:cNvPr id="5" name="Text Placeholder 4"/>
          <p:cNvSpPr>
            <a:spLocks noGrp="1"/>
          </p:cNvSpPr>
          <p:nvPr>
            <p:ph type="body" sz="quarter" idx="10" hasCustomPrompt="1"/>
          </p:nvPr>
        </p:nvSpPr>
        <p:spPr>
          <a:xfrm>
            <a:off x="457201" y="5731425"/>
            <a:ext cx="4019011" cy="641906"/>
          </a:xfrm>
        </p:spPr>
        <p:txBody>
          <a:bodyPr anchor="b"/>
          <a:lstStyle>
            <a:lvl1pPr>
              <a:defRPr baseline="0">
                <a:solidFill>
                  <a:schemeClr val="bg1"/>
                </a:solidFill>
              </a:defRPr>
            </a:lvl1pPr>
          </a:lstStyle>
          <a:p>
            <a:pPr lvl="0"/>
            <a:r>
              <a:rPr lang="en-CA"/>
              <a:t>Month 24th, 2017</a:t>
            </a:r>
            <a:endParaRPr lang="en-US"/>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753281"/>
            <a:ext cx="9144000" cy="978144"/>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60558" y="501539"/>
            <a:ext cx="2603500" cy="546052"/>
          </a:xfrm>
          <a:prstGeom prst="rect">
            <a:avLst/>
          </a:prstGeom>
        </p:spPr>
      </p:pic>
    </p:spTree>
    <p:extLst>
      <p:ext uri="{BB962C8B-B14F-4D97-AF65-F5344CB8AC3E}">
        <p14:creationId xmlns:p14="http://schemas.microsoft.com/office/powerpoint/2010/main" val="3644026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Col Key Point w/Subtitles">
    <p:bg>
      <p:bgPr>
        <a:solidFill>
          <a:schemeClr val="bg1"/>
        </a:solidFill>
        <a:effectLst/>
      </p:bgPr>
    </p:bg>
    <p:spTree>
      <p:nvGrpSpPr>
        <p:cNvPr id="1" name=""/>
        <p:cNvGrpSpPr/>
        <p:nvPr/>
      </p:nvGrpSpPr>
      <p:grpSpPr>
        <a:xfrm>
          <a:off x="0" y="0"/>
          <a:ext cx="0" cy="0"/>
          <a:chOff x="0" y="0"/>
          <a:chExt cx="0" cy="0"/>
        </a:xfrm>
      </p:grpSpPr>
      <p:sp>
        <p:nvSpPr>
          <p:cNvPr id="14" name="Text Placeholder 5"/>
          <p:cNvSpPr>
            <a:spLocks noGrp="1"/>
          </p:cNvSpPr>
          <p:nvPr>
            <p:ph type="body" sz="quarter" idx="15" hasCustomPrompt="1"/>
          </p:nvPr>
        </p:nvSpPr>
        <p:spPr>
          <a:xfrm>
            <a:off x="487679" y="2336801"/>
            <a:ext cx="2582904" cy="3415817"/>
          </a:xfrm>
        </p:spPr>
        <p:txBody>
          <a:bodyPr/>
          <a:lstStyle>
            <a:lvl1pPr>
              <a:spcBef>
                <a:spcPts val="900"/>
              </a:spcBef>
              <a:defRPr baseline="0"/>
            </a:lvl1pPr>
            <a:lvl3pPr marL="1136134" indent="-257101">
              <a:buFont typeface="Arial"/>
              <a:buChar char="•"/>
              <a:defRPr/>
            </a:lvl3pPr>
            <a:lvl4pPr>
              <a:spcBef>
                <a:spcPts val="621"/>
              </a:spcBef>
              <a:defRPr/>
            </a:lvl4pPr>
          </a:lstStyle>
          <a:p>
            <a:pPr lvl="0"/>
            <a:r>
              <a:rPr lang="en-CA"/>
              <a:t>Click to edit content. Keep in minimal on key point slides. Bullets are available for hierarchy.</a:t>
            </a:r>
          </a:p>
          <a:p>
            <a:pPr lvl="1"/>
            <a:r>
              <a:rPr lang="en-CA"/>
              <a:t>Second level</a:t>
            </a:r>
          </a:p>
          <a:p>
            <a:pPr lvl="2"/>
            <a:r>
              <a:rPr lang="en-CA"/>
              <a:t>Third level</a:t>
            </a:r>
          </a:p>
          <a:p>
            <a:pPr lvl="3"/>
            <a:r>
              <a:rPr lang="en-CA"/>
              <a:t>Fourth level</a:t>
            </a:r>
          </a:p>
        </p:txBody>
      </p:sp>
      <p:sp>
        <p:nvSpPr>
          <p:cNvPr id="11" name="Text Placeholder 6"/>
          <p:cNvSpPr>
            <a:spLocks noGrp="1"/>
          </p:cNvSpPr>
          <p:nvPr>
            <p:ph type="body" sz="quarter" idx="18" hasCustomPrompt="1"/>
          </p:nvPr>
        </p:nvSpPr>
        <p:spPr>
          <a:xfrm>
            <a:off x="487679" y="1803799"/>
            <a:ext cx="2582904" cy="549262"/>
          </a:xfrm>
        </p:spPr>
        <p:txBody>
          <a:bodyPr/>
          <a:lstStyle>
            <a:lvl1pPr>
              <a:defRPr b="1">
                <a:solidFill>
                  <a:srgbClr val="599A83"/>
                </a:solidFill>
              </a:defRPr>
            </a:lvl1pPr>
          </a:lstStyle>
          <a:p>
            <a:pPr lvl="0"/>
            <a:r>
              <a:rPr lang="en-CA"/>
              <a:t>Subtitle</a:t>
            </a:r>
          </a:p>
        </p:txBody>
      </p:sp>
      <p:pic>
        <p:nvPicPr>
          <p:cNvPr id="22" name="Picture 21"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73093"/>
            <a:ext cx="9143107" cy="489817"/>
          </a:xfrm>
          <a:prstGeom prst="rect">
            <a:avLst/>
          </a:prstGeom>
        </p:spPr>
      </p:pic>
      <p:sp>
        <p:nvSpPr>
          <p:cNvPr id="23" name="Slide Number Placeholder 8"/>
          <p:cNvSpPr>
            <a:spLocks noGrp="1"/>
          </p:cNvSpPr>
          <p:nvPr>
            <p:ph type="sldNum" sz="quarter" idx="21"/>
          </p:nvPr>
        </p:nvSpPr>
        <p:spPr>
          <a:xfrm>
            <a:off x="127415" y="6445769"/>
            <a:ext cx="341360" cy="322290"/>
          </a:xfrm>
        </p:spPr>
        <p:txBody>
          <a:bodyPr/>
          <a:lstStyle>
            <a:lvl1pPr>
              <a:defRPr>
                <a:solidFill>
                  <a:schemeClr val="accent3"/>
                </a:solidFill>
              </a:defRPr>
            </a:lvl1pPr>
          </a:lstStyle>
          <a:p>
            <a:fld id="{DEF3F5F5-7776-394F-A41F-3BAFC9CC9F8E}" type="slidenum">
              <a:rPr lang="en-US" smtClean="0"/>
              <a:pPr/>
              <a:t>‹#›</a:t>
            </a:fld>
            <a:endParaRPr lang="en-US" dirty="0"/>
          </a:p>
        </p:txBody>
      </p:sp>
      <p:pic>
        <p:nvPicPr>
          <p:cNvPr id="24" name="Picture 23"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0078" y="6527883"/>
            <a:ext cx="237600" cy="172800"/>
          </a:xfrm>
          <a:prstGeom prst="rect">
            <a:avLst/>
          </a:prstGeom>
        </p:spPr>
      </p:pic>
      <p:sp>
        <p:nvSpPr>
          <p:cNvPr id="25" name="Title 1"/>
          <p:cNvSpPr>
            <a:spLocks noGrp="1"/>
          </p:cNvSpPr>
          <p:nvPr>
            <p:ph type="title" hasCustomPrompt="1"/>
          </p:nvPr>
        </p:nvSpPr>
        <p:spPr>
          <a:xfrm>
            <a:off x="487679" y="484836"/>
            <a:ext cx="5374641" cy="1001980"/>
          </a:xfrm>
        </p:spPr>
        <p:txBody>
          <a:bodyPr anchor="t">
            <a:noAutofit/>
          </a:bodyPr>
          <a:lstStyle>
            <a:lvl1pPr>
              <a:defRPr sz="2700" b="1" baseline="0">
                <a:solidFill>
                  <a:srgbClr val="00673E"/>
                </a:solidFill>
              </a:defRPr>
            </a:lvl1pPr>
          </a:lstStyle>
          <a:p>
            <a:r>
              <a:rPr lang="en-CA"/>
              <a:t>This is a basic 3-column key point slide with subtitles</a:t>
            </a:r>
            <a:endParaRPr lang="en-US"/>
          </a:p>
        </p:txBody>
      </p:sp>
      <p:sp>
        <p:nvSpPr>
          <p:cNvPr id="27" name="Text Placeholder 5"/>
          <p:cNvSpPr>
            <a:spLocks noGrp="1"/>
          </p:cNvSpPr>
          <p:nvPr>
            <p:ph type="body" sz="quarter" idx="22" hasCustomPrompt="1"/>
          </p:nvPr>
        </p:nvSpPr>
        <p:spPr>
          <a:xfrm>
            <a:off x="3279416" y="2336801"/>
            <a:ext cx="2582904" cy="3415817"/>
          </a:xfrm>
        </p:spPr>
        <p:txBody>
          <a:bodyPr/>
          <a:lstStyle>
            <a:lvl1pPr>
              <a:spcBef>
                <a:spcPts val="900"/>
              </a:spcBef>
              <a:defRPr baseline="0"/>
            </a:lvl1pPr>
            <a:lvl3pPr marL="1136134" indent="-257101">
              <a:buFont typeface="Arial"/>
              <a:buChar char="•"/>
              <a:defRPr/>
            </a:lvl3pPr>
            <a:lvl4pPr>
              <a:spcBef>
                <a:spcPts val="621"/>
              </a:spcBef>
              <a:defRPr/>
            </a:lvl4pPr>
          </a:lstStyle>
          <a:p>
            <a:pPr lvl="0"/>
            <a:r>
              <a:rPr lang="en-CA"/>
              <a:t>Click to edit content. Keep in minimal on key point slides. Bullets are available for hierarchy.</a:t>
            </a:r>
          </a:p>
          <a:p>
            <a:pPr lvl="1"/>
            <a:r>
              <a:rPr lang="en-CA"/>
              <a:t>Second level</a:t>
            </a:r>
          </a:p>
          <a:p>
            <a:pPr lvl="2"/>
            <a:r>
              <a:rPr lang="en-CA"/>
              <a:t>Third level</a:t>
            </a:r>
          </a:p>
          <a:p>
            <a:pPr lvl="3"/>
            <a:r>
              <a:rPr lang="en-CA"/>
              <a:t>Fourth level</a:t>
            </a:r>
          </a:p>
        </p:txBody>
      </p:sp>
      <p:sp>
        <p:nvSpPr>
          <p:cNvPr id="28" name="Text Placeholder 6"/>
          <p:cNvSpPr>
            <a:spLocks noGrp="1"/>
          </p:cNvSpPr>
          <p:nvPr>
            <p:ph type="body" sz="quarter" idx="23" hasCustomPrompt="1"/>
          </p:nvPr>
        </p:nvSpPr>
        <p:spPr>
          <a:xfrm>
            <a:off x="3279416" y="1803799"/>
            <a:ext cx="2582904" cy="549262"/>
          </a:xfrm>
        </p:spPr>
        <p:txBody>
          <a:bodyPr/>
          <a:lstStyle>
            <a:lvl1pPr>
              <a:defRPr b="1">
                <a:solidFill>
                  <a:srgbClr val="599A83"/>
                </a:solidFill>
              </a:defRPr>
            </a:lvl1pPr>
          </a:lstStyle>
          <a:p>
            <a:pPr lvl="0"/>
            <a:r>
              <a:rPr lang="en-CA"/>
              <a:t>Subtitle</a:t>
            </a:r>
          </a:p>
        </p:txBody>
      </p:sp>
      <p:sp>
        <p:nvSpPr>
          <p:cNvPr id="33" name="Text Placeholder 5"/>
          <p:cNvSpPr>
            <a:spLocks noGrp="1"/>
          </p:cNvSpPr>
          <p:nvPr>
            <p:ph type="body" sz="quarter" idx="24" hasCustomPrompt="1"/>
          </p:nvPr>
        </p:nvSpPr>
        <p:spPr>
          <a:xfrm>
            <a:off x="6062449" y="2336801"/>
            <a:ext cx="2582904" cy="3415817"/>
          </a:xfrm>
        </p:spPr>
        <p:txBody>
          <a:bodyPr/>
          <a:lstStyle>
            <a:lvl1pPr>
              <a:spcBef>
                <a:spcPts val="900"/>
              </a:spcBef>
              <a:defRPr baseline="0"/>
            </a:lvl1pPr>
            <a:lvl3pPr marL="1136134" indent="-257101">
              <a:buFont typeface="Arial"/>
              <a:buChar char="•"/>
              <a:defRPr/>
            </a:lvl3pPr>
            <a:lvl4pPr>
              <a:spcBef>
                <a:spcPts val="621"/>
              </a:spcBef>
              <a:defRPr/>
            </a:lvl4pPr>
          </a:lstStyle>
          <a:p>
            <a:pPr lvl="0"/>
            <a:r>
              <a:rPr lang="en-CA"/>
              <a:t>Click to edit content. Keep in minimal on key point slides. Bullets are available for hierarchy.</a:t>
            </a:r>
          </a:p>
          <a:p>
            <a:pPr lvl="1"/>
            <a:r>
              <a:rPr lang="en-CA"/>
              <a:t>Second level</a:t>
            </a:r>
          </a:p>
          <a:p>
            <a:pPr lvl="2"/>
            <a:r>
              <a:rPr lang="en-CA"/>
              <a:t>Third level</a:t>
            </a:r>
          </a:p>
          <a:p>
            <a:pPr lvl="3"/>
            <a:r>
              <a:rPr lang="en-CA"/>
              <a:t>Fourth level</a:t>
            </a:r>
          </a:p>
        </p:txBody>
      </p:sp>
      <p:sp>
        <p:nvSpPr>
          <p:cNvPr id="34" name="Text Placeholder 6"/>
          <p:cNvSpPr>
            <a:spLocks noGrp="1"/>
          </p:cNvSpPr>
          <p:nvPr>
            <p:ph type="body" sz="quarter" idx="25" hasCustomPrompt="1"/>
          </p:nvPr>
        </p:nvSpPr>
        <p:spPr>
          <a:xfrm>
            <a:off x="6062449" y="1803799"/>
            <a:ext cx="2582904" cy="549262"/>
          </a:xfrm>
        </p:spPr>
        <p:txBody>
          <a:bodyPr/>
          <a:lstStyle>
            <a:lvl1pPr>
              <a:defRPr b="1">
                <a:solidFill>
                  <a:srgbClr val="599A83"/>
                </a:solidFill>
              </a:defRPr>
            </a:lvl1pPr>
          </a:lstStyle>
          <a:p>
            <a:pPr lvl="0"/>
            <a:r>
              <a:rPr lang="en-CA"/>
              <a:t>Subtitle</a:t>
            </a:r>
          </a:p>
        </p:txBody>
      </p:sp>
    </p:spTree>
    <p:extLst>
      <p:ext uri="{BB962C8B-B14F-4D97-AF65-F5344CB8AC3E}">
        <p14:creationId xmlns:p14="http://schemas.microsoft.com/office/powerpoint/2010/main" val="2654566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Point Key Point">
    <p:bg>
      <p:bgPr>
        <a:solidFill>
          <a:schemeClr val="bg1"/>
        </a:solidFill>
        <a:effectLst/>
      </p:bgPr>
    </p:bg>
    <p:spTree>
      <p:nvGrpSpPr>
        <p:cNvPr id="1" name=""/>
        <p:cNvGrpSpPr/>
        <p:nvPr/>
      </p:nvGrpSpPr>
      <p:grpSpPr>
        <a:xfrm>
          <a:off x="0" y="0"/>
          <a:ext cx="0" cy="0"/>
          <a:chOff x="0" y="0"/>
          <a:chExt cx="0" cy="0"/>
        </a:xfrm>
      </p:grpSpPr>
      <p:sp>
        <p:nvSpPr>
          <p:cNvPr id="14" name="Text Placeholder 5"/>
          <p:cNvSpPr>
            <a:spLocks noGrp="1"/>
          </p:cNvSpPr>
          <p:nvPr>
            <p:ph type="body" sz="quarter" idx="15" hasCustomPrompt="1"/>
          </p:nvPr>
        </p:nvSpPr>
        <p:spPr>
          <a:xfrm>
            <a:off x="487679" y="1803403"/>
            <a:ext cx="2582904" cy="1819473"/>
          </a:xfrm>
        </p:spPr>
        <p:txBody>
          <a:bodyPr/>
          <a:lstStyle>
            <a:lvl1pPr>
              <a:defRPr baseline="0"/>
            </a:lvl1pPr>
            <a:lvl3pPr marL="1136134" indent="-257101">
              <a:buFont typeface="Arial"/>
              <a:buChar char="•"/>
              <a:defRPr/>
            </a:lvl3pPr>
            <a:lvl4pPr>
              <a:spcBef>
                <a:spcPts val="621"/>
              </a:spcBef>
              <a:defRPr/>
            </a:lvl4pPr>
          </a:lstStyle>
          <a:p>
            <a:pPr lvl="0"/>
            <a:r>
              <a:rPr lang="en-CA"/>
              <a:t>Click to edit content. Use this slide for very brief points about one subject.</a:t>
            </a:r>
          </a:p>
        </p:txBody>
      </p:sp>
      <p:sp>
        <p:nvSpPr>
          <p:cNvPr id="16" name="Text Placeholder 5"/>
          <p:cNvSpPr>
            <a:spLocks noGrp="1"/>
          </p:cNvSpPr>
          <p:nvPr>
            <p:ph type="body" sz="quarter" idx="16" hasCustomPrompt="1"/>
          </p:nvPr>
        </p:nvSpPr>
        <p:spPr>
          <a:xfrm>
            <a:off x="3287581" y="1803403"/>
            <a:ext cx="2566689" cy="1819473"/>
          </a:xfrm>
        </p:spPr>
        <p:txBody>
          <a:bodyPr/>
          <a:lstStyle>
            <a:lvl1pPr>
              <a:defRPr baseline="0"/>
            </a:lvl1pPr>
            <a:lvl3pPr marL="1136134" indent="-257101">
              <a:buFont typeface="Arial"/>
              <a:buChar char="•"/>
              <a:defRPr/>
            </a:lvl3pPr>
            <a:lvl4pPr>
              <a:spcBef>
                <a:spcPts val="621"/>
              </a:spcBef>
              <a:defRPr/>
            </a:lvl4pPr>
          </a:lstStyle>
          <a:p>
            <a:pPr lvl="0"/>
            <a:r>
              <a:rPr lang="en-CA"/>
              <a:t>Click to edit content. Use this slide for very brief points about one subject</a:t>
            </a:r>
          </a:p>
        </p:txBody>
      </p:sp>
      <p:sp>
        <p:nvSpPr>
          <p:cNvPr id="10" name="Text Placeholder 5"/>
          <p:cNvSpPr>
            <a:spLocks noGrp="1"/>
          </p:cNvSpPr>
          <p:nvPr>
            <p:ph type="body" sz="quarter" idx="17" hasCustomPrompt="1"/>
          </p:nvPr>
        </p:nvSpPr>
        <p:spPr>
          <a:xfrm>
            <a:off x="6055253" y="1803403"/>
            <a:ext cx="2590101" cy="1819473"/>
          </a:xfrm>
        </p:spPr>
        <p:txBody>
          <a:bodyPr/>
          <a:lstStyle>
            <a:lvl1pPr>
              <a:defRPr baseline="0"/>
            </a:lvl1pPr>
            <a:lvl3pPr marL="1136134" indent="-257101">
              <a:buFont typeface="Arial"/>
              <a:buChar char="•"/>
              <a:defRPr/>
            </a:lvl3pPr>
            <a:lvl4pPr>
              <a:spcBef>
                <a:spcPts val="621"/>
              </a:spcBef>
              <a:defRPr/>
            </a:lvl4pPr>
          </a:lstStyle>
          <a:p>
            <a:pPr lvl="0"/>
            <a:r>
              <a:rPr lang="en-CA"/>
              <a:t>Click to edit content. Use this slide for very brief points about one subject</a:t>
            </a:r>
          </a:p>
        </p:txBody>
      </p:sp>
      <p:sp>
        <p:nvSpPr>
          <p:cNvPr id="11" name="Text Placeholder 5"/>
          <p:cNvSpPr>
            <a:spLocks noGrp="1"/>
          </p:cNvSpPr>
          <p:nvPr>
            <p:ph type="body" sz="quarter" idx="18" hasCustomPrompt="1"/>
          </p:nvPr>
        </p:nvSpPr>
        <p:spPr>
          <a:xfrm>
            <a:off x="487679" y="3848103"/>
            <a:ext cx="2582904" cy="1916089"/>
          </a:xfrm>
        </p:spPr>
        <p:txBody>
          <a:bodyPr/>
          <a:lstStyle>
            <a:lvl1pPr>
              <a:defRPr baseline="0"/>
            </a:lvl1pPr>
            <a:lvl3pPr marL="1136134" indent="-257101">
              <a:buFont typeface="Arial"/>
              <a:buChar char="•"/>
              <a:defRPr/>
            </a:lvl3pPr>
            <a:lvl4pPr>
              <a:spcBef>
                <a:spcPts val="621"/>
              </a:spcBef>
              <a:defRPr/>
            </a:lvl4pPr>
          </a:lstStyle>
          <a:p>
            <a:pPr lvl="0"/>
            <a:r>
              <a:rPr lang="en-CA"/>
              <a:t>Click to edit content. Use this slide for very brief points about one subject.</a:t>
            </a:r>
          </a:p>
        </p:txBody>
      </p:sp>
      <p:sp>
        <p:nvSpPr>
          <p:cNvPr id="12" name="Text Placeholder 5"/>
          <p:cNvSpPr>
            <a:spLocks noGrp="1"/>
          </p:cNvSpPr>
          <p:nvPr>
            <p:ph type="body" sz="quarter" idx="19" hasCustomPrompt="1"/>
          </p:nvPr>
        </p:nvSpPr>
        <p:spPr>
          <a:xfrm>
            <a:off x="3287581" y="3848103"/>
            <a:ext cx="2566689" cy="1916089"/>
          </a:xfrm>
        </p:spPr>
        <p:txBody>
          <a:bodyPr/>
          <a:lstStyle>
            <a:lvl1pPr>
              <a:defRPr baseline="0"/>
            </a:lvl1pPr>
            <a:lvl3pPr marL="1136134" indent="-257101">
              <a:buFont typeface="Arial"/>
              <a:buChar char="•"/>
              <a:defRPr/>
            </a:lvl3pPr>
            <a:lvl4pPr>
              <a:spcBef>
                <a:spcPts val="621"/>
              </a:spcBef>
              <a:defRPr/>
            </a:lvl4pPr>
          </a:lstStyle>
          <a:p>
            <a:pPr lvl="0"/>
            <a:r>
              <a:rPr lang="en-CA"/>
              <a:t>Click to edit content. Use this slide for very brief points about one subject</a:t>
            </a:r>
          </a:p>
        </p:txBody>
      </p:sp>
      <p:sp>
        <p:nvSpPr>
          <p:cNvPr id="13" name="Text Placeholder 5"/>
          <p:cNvSpPr>
            <a:spLocks noGrp="1"/>
          </p:cNvSpPr>
          <p:nvPr>
            <p:ph type="body" sz="quarter" idx="20" hasCustomPrompt="1"/>
          </p:nvPr>
        </p:nvSpPr>
        <p:spPr>
          <a:xfrm>
            <a:off x="6062388" y="3848103"/>
            <a:ext cx="2582966" cy="1916089"/>
          </a:xfrm>
        </p:spPr>
        <p:txBody>
          <a:bodyPr/>
          <a:lstStyle>
            <a:lvl1pPr>
              <a:defRPr baseline="0"/>
            </a:lvl1pPr>
            <a:lvl3pPr marL="1136134" indent="-257101">
              <a:buFont typeface="Arial"/>
              <a:buChar char="•"/>
              <a:defRPr/>
            </a:lvl3pPr>
            <a:lvl4pPr>
              <a:spcBef>
                <a:spcPts val="621"/>
              </a:spcBef>
              <a:defRPr/>
            </a:lvl4pPr>
          </a:lstStyle>
          <a:p>
            <a:pPr lvl="0"/>
            <a:r>
              <a:rPr lang="en-CA"/>
              <a:t>Click to edit content. Use this slide for very brief points about one subject</a:t>
            </a:r>
          </a:p>
        </p:txBody>
      </p:sp>
      <p:pic>
        <p:nvPicPr>
          <p:cNvPr id="20" name="Picture 19"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73093"/>
            <a:ext cx="9143107" cy="489817"/>
          </a:xfrm>
          <a:prstGeom prst="rect">
            <a:avLst/>
          </a:prstGeom>
        </p:spPr>
      </p:pic>
      <p:sp>
        <p:nvSpPr>
          <p:cNvPr id="21" name="Slide Number Placeholder 8"/>
          <p:cNvSpPr>
            <a:spLocks noGrp="1"/>
          </p:cNvSpPr>
          <p:nvPr>
            <p:ph type="sldNum" sz="quarter" idx="21"/>
          </p:nvPr>
        </p:nvSpPr>
        <p:spPr>
          <a:xfrm>
            <a:off x="127415" y="6445769"/>
            <a:ext cx="341360" cy="322290"/>
          </a:xfrm>
        </p:spPr>
        <p:txBody>
          <a:bodyPr/>
          <a:lstStyle>
            <a:lvl1pPr>
              <a:defRPr>
                <a:solidFill>
                  <a:schemeClr val="accent3"/>
                </a:solidFill>
              </a:defRPr>
            </a:lvl1pPr>
          </a:lstStyle>
          <a:p>
            <a:fld id="{DEF3F5F5-7776-394F-A41F-3BAFC9CC9F8E}" type="slidenum">
              <a:rPr lang="en-US" smtClean="0"/>
              <a:pPr/>
              <a:t>‹#›</a:t>
            </a:fld>
            <a:endParaRPr lang="en-US" dirty="0"/>
          </a:p>
        </p:txBody>
      </p:sp>
      <p:pic>
        <p:nvPicPr>
          <p:cNvPr id="22" name="Picture 21"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0078" y="6527883"/>
            <a:ext cx="237600" cy="172800"/>
          </a:xfrm>
          <a:prstGeom prst="rect">
            <a:avLst/>
          </a:prstGeom>
        </p:spPr>
      </p:pic>
      <p:sp>
        <p:nvSpPr>
          <p:cNvPr id="23" name="Title 1"/>
          <p:cNvSpPr>
            <a:spLocks noGrp="1"/>
          </p:cNvSpPr>
          <p:nvPr>
            <p:ph type="title" hasCustomPrompt="1"/>
          </p:nvPr>
        </p:nvSpPr>
        <p:spPr>
          <a:xfrm>
            <a:off x="487679" y="484836"/>
            <a:ext cx="5374641" cy="1001980"/>
          </a:xfrm>
        </p:spPr>
        <p:txBody>
          <a:bodyPr anchor="t">
            <a:noAutofit/>
          </a:bodyPr>
          <a:lstStyle>
            <a:lvl1pPr>
              <a:defRPr sz="2700" b="1" baseline="0">
                <a:solidFill>
                  <a:srgbClr val="00673E"/>
                </a:solidFill>
              </a:defRPr>
            </a:lvl1pPr>
          </a:lstStyle>
          <a:p>
            <a:r>
              <a:rPr lang="en-CA"/>
              <a:t>This is a 6 column key point slide</a:t>
            </a:r>
            <a:endParaRPr lang="en-US"/>
          </a:p>
        </p:txBody>
      </p:sp>
    </p:spTree>
    <p:extLst>
      <p:ext uri="{BB962C8B-B14F-4D97-AF65-F5344CB8AC3E}">
        <p14:creationId xmlns:p14="http://schemas.microsoft.com/office/powerpoint/2010/main" val="2000480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Point Key Point w/ Subtitles">
    <p:bg>
      <p:bgPr>
        <a:solidFill>
          <a:schemeClr val="bg1"/>
        </a:solidFill>
        <a:effectLst/>
      </p:bgPr>
    </p:bg>
    <p:spTree>
      <p:nvGrpSpPr>
        <p:cNvPr id="1" name=""/>
        <p:cNvGrpSpPr/>
        <p:nvPr/>
      </p:nvGrpSpPr>
      <p:grpSpPr>
        <a:xfrm>
          <a:off x="0" y="0"/>
          <a:ext cx="0" cy="0"/>
          <a:chOff x="0" y="0"/>
          <a:chExt cx="0" cy="0"/>
        </a:xfrm>
      </p:grpSpPr>
      <p:sp>
        <p:nvSpPr>
          <p:cNvPr id="14" name="Text Placeholder 5"/>
          <p:cNvSpPr>
            <a:spLocks noGrp="1"/>
          </p:cNvSpPr>
          <p:nvPr>
            <p:ph type="body" sz="quarter" idx="15" hasCustomPrompt="1"/>
          </p:nvPr>
        </p:nvSpPr>
        <p:spPr>
          <a:xfrm>
            <a:off x="457202" y="2336800"/>
            <a:ext cx="2628496" cy="1273454"/>
          </a:xfrm>
        </p:spPr>
        <p:txBody>
          <a:bodyPr/>
          <a:lstStyle>
            <a:lvl1pPr>
              <a:defRPr baseline="0"/>
            </a:lvl1pPr>
            <a:lvl3pPr marL="1136134" indent="-257101">
              <a:buFont typeface="Arial"/>
              <a:buChar char="•"/>
              <a:defRPr/>
            </a:lvl3pPr>
            <a:lvl4pPr>
              <a:spcBef>
                <a:spcPts val="621"/>
              </a:spcBef>
              <a:defRPr/>
            </a:lvl4pPr>
          </a:lstStyle>
          <a:p>
            <a:pPr lvl="0"/>
            <a:r>
              <a:rPr lang="en-CA"/>
              <a:t>Click to edit content. Use this slide for very brief points about one subject.</a:t>
            </a:r>
          </a:p>
        </p:txBody>
      </p:sp>
      <p:sp>
        <p:nvSpPr>
          <p:cNvPr id="16" name="Text Placeholder 5"/>
          <p:cNvSpPr>
            <a:spLocks noGrp="1"/>
          </p:cNvSpPr>
          <p:nvPr>
            <p:ph type="body" sz="quarter" idx="16" hasCustomPrompt="1"/>
          </p:nvPr>
        </p:nvSpPr>
        <p:spPr>
          <a:xfrm>
            <a:off x="3266650" y="2336800"/>
            <a:ext cx="2611995" cy="1273454"/>
          </a:xfrm>
        </p:spPr>
        <p:txBody>
          <a:bodyPr/>
          <a:lstStyle>
            <a:lvl1pPr>
              <a:defRPr baseline="0"/>
            </a:lvl1pPr>
            <a:lvl3pPr marL="1136134" indent="-257101">
              <a:buFont typeface="Arial"/>
              <a:buChar char="•"/>
              <a:defRPr/>
            </a:lvl3pPr>
            <a:lvl4pPr>
              <a:spcBef>
                <a:spcPts val="621"/>
              </a:spcBef>
              <a:defRPr/>
            </a:lvl4pPr>
          </a:lstStyle>
          <a:p>
            <a:pPr lvl="0"/>
            <a:r>
              <a:rPr lang="en-CA"/>
              <a:t>Click to edit content. Use this slide for very brief points about one subject</a:t>
            </a:r>
          </a:p>
        </p:txBody>
      </p:sp>
      <p:sp>
        <p:nvSpPr>
          <p:cNvPr id="10" name="Text Placeholder 5"/>
          <p:cNvSpPr>
            <a:spLocks noGrp="1"/>
          </p:cNvSpPr>
          <p:nvPr>
            <p:ph type="body" sz="quarter" idx="17" hasCustomPrompt="1"/>
          </p:nvPr>
        </p:nvSpPr>
        <p:spPr>
          <a:xfrm>
            <a:off x="6066635" y="2336800"/>
            <a:ext cx="2628558" cy="1273454"/>
          </a:xfrm>
        </p:spPr>
        <p:txBody>
          <a:bodyPr/>
          <a:lstStyle>
            <a:lvl1pPr>
              <a:defRPr baseline="0"/>
            </a:lvl1pPr>
            <a:lvl3pPr marL="1136134" indent="-257101">
              <a:buFont typeface="Arial"/>
              <a:buChar char="•"/>
              <a:defRPr/>
            </a:lvl3pPr>
            <a:lvl4pPr>
              <a:spcBef>
                <a:spcPts val="621"/>
              </a:spcBef>
              <a:defRPr/>
            </a:lvl4pPr>
          </a:lstStyle>
          <a:p>
            <a:pPr lvl="0"/>
            <a:r>
              <a:rPr lang="en-CA"/>
              <a:t>Click to edit content. Use this slide for very brief points about one subject</a:t>
            </a:r>
          </a:p>
        </p:txBody>
      </p:sp>
      <p:sp>
        <p:nvSpPr>
          <p:cNvPr id="11" name="Text Placeholder 5"/>
          <p:cNvSpPr>
            <a:spLocks noGrp="1"/>
          </p:cNvSpPr>
          <p:nvPr>
            <p:ph type="body" sz="quarter" idx="18" hasCustomPrompt="1"/>
          </p:nvPr>
        </p:nvSpPr>
        <p:spPr>
          <a:xfrm>
            <a:off x="457202" y="4393805"/>
            <a:ext cx="2628496" cy="1261149"/>
          </a:xfrm>
        </p:spPr>
        <p:txBody>
          <a:bodyPr/>
          <a:lstStyle>
            <a:lvl1pPr>
              <a:defRPr baseline="0"/>
            </a:lvl1pPr>
            <a:lvl3pPr marL="1136134" indent="-257101">
              <a:buFont typeface="Arial"/>
              <a:buChar char="•"/>
              <a:defRPr/>
            </a:lvl3pPr>
            <a:lvl4pPr>
              <a:spcBef>
                <a:spcPts val="621"/>
              </a:spcBef>
              <a:defRPr/>
            </a:lvl4pPr>
          </a:lstStyle>
          <a:p>
            <a:pPr lvl="0"/>
            <a:r>
              <a:rPr lang="en-CA"/>
              <a:t>Click to edit content. Use this slide for very brief points about one subject.</a:t>
            </a:r>
          </a:p>
        </p:txBody>
      </p:sp>
      <p:sp>
        <p:nvSpPr>
          <p:cNvPr id="12" name="Text Placeholder 5"/>
          <p:cNvSpPr>
            <a:spLocks noGrp="1"/>
          </p:cNvSpPr>
          <p:nvPr>
            <p:ph type="body" sz="quarter" idx="19" hasCustomPrompt="1"/>
          </p:nvPr>
        </p:nvSpPr>
        <p:spPr>
          <a:xfrm>
            <a:off x="3266650" y="4393805"/>
            <a:ext cx="2611995" cy="1261149"/>
          </a:xfrm>
        </p:spPr>
        <p:txBody>
          <a:bodyPr/>
          <a:lstStyle>
            <a:lvl1pPr>
              <a:defRPr baseline="0"/>
            </a:lvl1pPr>
            <a:lvl3pPr marL="1136134" indent="-257101">
              <a:buFont typeface="Arial"/>
              <a:buChar char="•"/>
              <a:defRPr/>
            </a:lvl3pPr>
            <a:lvl4pPr>
              <a:spcBef>
                <a:spcPts val="621"/>
              </a:spcBef>
              <a:defRPr/>
            </a:lvl4pPr>
          </a:lstStyle>
          <a:p>
            <a:pPr lvl="0"/>
            <a:r>
              <a:rPr lang="en-CA"/>
              <a:t>Click to edit content. Use this slide for very brief points about one subject</a:t>
            </a:r>
          </a:p>
        </p:txBody>
      </p:sp>
      <p:sp>
        <p:nvSpPr>
          <p:cNvPr id="13" name="Text Placeholder 5"/>
          <p:cNvSpPr>
            <a:spLocks noGrp="1"/>
          </p:cNvSpPr>
          <p:nvPr>
            <p:ph type="body" sz="quarter" idx="20" hasCustomPrompt="1"/>
          </p:nvPr>
        </p:nvSpPr>
        <p:spPr>
          <a:xfrm>
            <a:off x="6066635" y="4393805"/>
            <a:ext cx="2628558" cy="1261149"/>
          </a:xfrm>
        </p:spPr>
        <p:txBody>
          <a:bodyPr/>
          <a:lstStyle>
            <a:lvl1pPr>
              <a:defRPr baseline="0"/>
            </a:lvl1pPr>
            <a:lvl3pPr marL="1136134" indent="-257101">
              <a:buFont typeface="Arial"/>
              <a:buChar char="•"/>
              <a:defRPr/>
            </a:lvl3pPr>
            <a:lvl4pPr>
              <a:spcBef>
                <a:spcPts val="621"/>
              </a:spcBef>
              <a:defRPr/>
            </a:lvl4pPr>
          </a:lstStyle>
          <a:p>
            <a:pPr lvl="0"/>
            <a:r>
              <a:rPr lang="en-CA"/>
              <a:t>Click to edit content. Use this slide for very brief points about one subject</a:t>
            </a:r>
          </a:p>
        </p:txBody>
      </p:sp>
      <p:sp>
        <p:nvSpPr>
          <p:cNvPr id="17" name="Text Placeholder 6"/>
          <p:cNvSpPr>
            <a:spLocks noGrp="1"/>
          </p:cNvSpPr>
          <p:nvPr>
            <p:ph type="body" sz="quarter" idx="21" hasCustomPrompt="1"/>
          </p:nvPr>
        </p:nvSpPr>
        <p:spPr>
          <a:xfrm>
            <a:off x="457202" y="1803799"/>
            <a:ext cx="2628496" cy="533003"/>
          </a:xfrm>
        </p:spPr>
        <p:txBody>
          <a:bodyPr/>
          <a:lstStyle>
            <a:lvl1pPr>
              <a:defRPr b="1">
                <a:solidFill>
                  <a:srgbClr val="599A83"/>
                </a:solidFill>
              </a:defRPr>
            </a:lvl1pPr>
          </a:lstStyle>
          <a:p>
            <a:pPr lvl="0"/>
            <a:r>
              <a:rPr lang="en-CA"/>
              <a:t>Subtitle</a:t>
            </a:r>
          </a:p>
        </p:txBody>
      </p:sp>
      <p:sp>
        <p:nvSpPr>
          <p:cNvPr id="18" name="Text Placeholder 6"/>
          <p:cNvSpPr>
            <a:spLocks noGrp="1"/>
          </p:cNvSpPr>
          <p:nvPr>
            <p:ph type="body" sz="quarter" idx="22" hasCustomPrompt="1"/>
          </p:nvPr>
        </p:nvSpPr>
        <p:spPr>
          <a:xfrm>
            <a:off x="3266650" y="1803799"/>
            <a:ext cx="2611995" cy="533003"/>
          </a:xfrm>
        </p:spPr>
        <p:txBody>
          <a:bodyPr/>
          <a:lstStyle>
            <a:lvl1pPr>
              <a:defRPr b="1">
                <a:solidFill>
                  <a:srgbClr val="599A83"/>
                </a:solidFill>
              </a:defRPr>
            </a:lvl1pPr>
          </a:lstStyle>
          <a:p>
            <a:pPr lvl="0"/>
            <a:r>
              <a:rPr lang="en-CA"/>
              <a:t>Subtitle</a:t>
            </a:r>
          </a:p>
        </p:txBody>
      </p:sp>
      <p:sp>
        <p:nvSpPr>
          <p:cNvPr id="19" name="Text Placeholder 6"/>
          <p:cNvSpPr>
            <a:spLocks noGrp="1"/>
          </p:cNvSpPr>
          <p:nvPr>
            <p:ph type="body" sz="quarter" idx="23" hasCustomPrompt="1"/>
          </p:nvPr>
        </p:nvSpPr>
        <p:spPr>
          <a:xfrm>
            <a:off x="6066635" y="1803799"/>
            <a:ext cx="2628496" cy="533003"/>
          </a:xfrm>
        </p:spPr>
        <p:txBody>
          <a:bodyPr/>
          <a:lstStyle>
            <a:lvl1pPr>
              <a:defRPr b="1">
                <a:solidFill>
                  <a:srgbClr val="599A83"/>
                </a:solidFill>
              </a:defRPr>
            </a:lvl1pPr>
          </a:lstStyle>
          <a:p>
            <a:pPr lvl="0"/>
            <a:r>
              <a:rPr lang="en-CA"/>
              <a:t>Subtitle</a:t>
            </a:r>
          </a:p>
        </p:txBody>
      </p:sp>
      <p:sp>
        <p:nvSpPr>
          <p:cNvPr id="20" name="Text Placeholder 6"/>
          <p:cNvSpPr>
            <a:spLocks noGrp="1"/>
          </p:cNvSpPr>
          <p:nvPr>
            <p:ph type="body" sz="quarter" idx="24" hasCustomPrompt="1"/>
          </p:nvPr>
        </p:nvSpPr>
        <p:spPr>
          <a:xfrm>
            <a:off x="457202" y="3860804"/>
            <a:ext cx="2628496" cy="533003"/>
          </a:xfrm>
        </p:spPr>
        <p:txBody>
          <a:bodyPr/>
          <a:lstStyle>
            <a:lvl1pPr>
              <a:defRPr b="1">
                <a:solidFill>
                  <a:srgbClr val="599A83"/>
                </a:solidFill>
              </a:defRPr>
            </a:lvl1pPr>
          </a:lstStyle>
          <a:p>
            <a:pPr lvl="0"/>
            <a:r>
              <a:rPr lang="en-CA"/>
              <a:t>Subtitle</a:t>
            </a:r>
          </a:p>
        </p:txBody>
      </p:sp>
      <p:sp>
        <p:nvSpPr>
          <p:cNvPr id="21" name="Text Placeholder 6"/>
          <p:cNvSpPr>
            <a:spLocks noGrp="1"/>
          </p:cNvSpPr>
          <p:nvPr>
            <p:ph type="body" sz="quarter" idx="25" hasCustomPrompt="1"/>
          </p:nvPr>
        </p:nvSpPr>
        <p:spPr>
          <a:xfrm>
            <a:off x="3266650" y="3860804"/>
            <a:ext cx="2611995" cy="533003"/>
          </a:xfrm>
        </p:spPr>
        <p:txBody>
          <a:bodyPr/>
          <a:lstStyle>
            <a:lvl1pPr>
              <a:defRPr b="1">
                <a:solidFill>
                  <a:srgbClr val="599A83"/>
                </a:solidFill>
              </a:defRPr>
            </a:lvl1pPr>
          </a:lstStyle>
          <a:p>
            <a:pPr lvl="0"/>
            <a:r>
              <a:rPr lang="en-CA"/>
              <a:t>Subtitle</a:t>
            </a:r>
          </a:p>
        </p:txBody>
      </p:sp>
      <p:sp>
        <p:nvSpPr>
          <p:cNvPr id="22" name="Text Placeholder 6"/>
          <p:cNvSpPr>
            <a:spLocks noGrp="1"/>
          </p:cNvSpPr>
          <p:nvPr>
            <p:ph type="body" sz="quarter" idx="26" hasCustomPrompt="1"/>
          </p:nvPr>
        </p:nvSpPr>
        <p:spPr>
          <a:xfrm>
            <a:off x="6066635" y="3860804"/>
            <a:ext cx="2628496" cy="533003"/>
          </a:xfrm>
        </p:spPr>
        <p:txBody>
          <a:bodyPr/>
          <a:lstStyle>
            <a:lvl1pPr>
              <a:defRPr b="1">
                <a:solidFill>
                  <a:srgbClr val="599A83"/>
                </a:solidFill>
              </a:defRPr>
            </a:lvl1pPr>
          </a:lstStyle>
          <a:p>
            <a:pPr lvl="0"/>
            <a:r>
              <a:rPr lang="en-CA"/>
              <a:t>Subtitle</a:t>
            </a:r>
          </a:p>
        </p:txBody>
      </p:sp>
      <p:pic>
        <p:nvPicPr>
          <p:cNvPr id="27" name="Picture 26"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73093"/>
            <a:ext cx="9143107" cy="489817"/>
          </a:xfrm>
          <a:prstGeom prst="rect">
            <a:avLst/>
          </a:prstGeom>
        </p:spPr>
      </p:pic>
      <p:sp>
        <p:nvSpPr>
          <p:cNvPr id="28" name="Slide Number Placeholder 8"/>
          <p:cNvSpPr>
            <a:spLocks noGrp="1"/>
          </p:cNvSpPr>
          <p:nvPr>
            <p:ph type="sldNum" sz="quarter" idx="27"/>
          </p:nvPr>
        </p:nvSpPr>
        <p:spPr>
          <a:xfrm>
            <a:off x="127415" y="6445769"/>
            <a:ext cx="341360" cy="322290"/>
          </a:xfrm>
        </p:spPr>
        <p:txBody>
          <a:bodyPr/>
          <a:lstStyle>
            <a:lvl1pPr>
              <a:defRPr>
                <a:solidFill>
                  <a:schemeClr val="accent3"/>
                </a:solidFill>
              </a:defRPr>
            </a:lvl1pPr>
          </a:lstStyle>
          <a:p>
            <a:fld id="{DEF3F5F5-7776-394F-A41F-3BAFC9CC9F8E}" type="slidenum">
              <a:rPr lang="en-US" smtClean="0"/>
              <a:pPr/>
              <a:t>‹#›</a:t>
            </a:fld>
            <a:endParaRPr lang="en-US" dirty="0"/>
          </a:p>
        </p:txBody>
      </p:sp>
      <p:pic>
        <p:nvPicPr>
          <p:cNvPr id="29" name="Picture 28"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0078" y="6527883"/>
            <a:ext cx="237600" cy="172800"/>
          </a:xfrm>
          <a:prstGeom prst="rect">
            <a:avLst/>
          </a:prstGeom>
        </p:spPr>
      </p:pic>
      <p:sp>
        <p:nvSpPr>
          <p:cNvPr id="30" name="Title 1"/>
          <p:cNvSpPr>
            <a:spLocks noGrp="1"/>
          </p:cNvSpPr>
          <p:nvPr>
            <p:ph type="title" hasCustomPrompt="1"/>
          </p:nvPr>
        </p:nvSpPr>
        <p:spPr>
          <a:xfrm>
            <a:off x="487679" y="484836"/>
            <a:ext cx="5374641" cy="1001980"/>
          </a:xfrm>
        </p:spPr>
        <p:txBody>
          <a:bodyPr anchor="t">
            <a:noAutofit/>
          </a:bodyPr>
          <a:lstStyle>
            <a:lvl1pPr>
              <a:defRPr sz="2700" b="1" baseline="0">
                <a:solidFill>
                  <a:srgbClr val="00673E"/>
                </a:solidFill>
              </a:defRPr>
            </a:lvl1pPr>
          </a:lstStyle>
          <a:p>
            <a:r>
              <a:rPr lang="en-CA"/>
              <a:t>This is a 6-column key point slide with subtitles</a:t>
            </a:r>
            <a:endParaRPr lang="en-US"/>
          </a:p>
        </p:txBody>
      </p:sp>
    </p:spTree>
    <p:extLst>
      <p:ext uri="{BB962C8B-B14F-4D97-AF65-F5344CB8AC3E}">
        <p14:creationId xmlns:p14="http://schemas.microsoft.com/office/powerpoint/2010/main" val="2103638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Col Bulk Content w/ Title">
    <p:bg>
      <p:bgPr>
        <a:solidFill>
          <a:schemeClr val="bg1"/>
        </a:solidFill>
        <a:effectLst/>
      </p:bgPr>
    </p:bg>
    <p:spTree>
      <p:nvGrpSpPr>
        <p:cNvPr id="1" name=""/>
        <p:cNvGrpSpPr/>
        <p:nvPr/>
      </p:nvGrpSpPr>
      <p:grpSpPr>
        <a:xfrm>
          <a:off x="0" y="0"/>
          <a:ext cx="0" cy="0"/>
          <a:chOff x="0" y="0"/>
          <a:chExt cx="0" cy="0"/>
        </a:xfrm>
      </p:grpSpPr>
      <p:sp>
        <p:nvSpPr>
          <p:cNvPr id="12" name="Text Placeholder 5"/>
          <p:cNvSpPr>
            <a:spLocks noGrp="1"/>
          </p:cNvSpPr>
          <p:nvPr>
            <p:ph type="body" sz="quarter" idx="15" hasCustomPrompt="1"/>
          </p:nvPr>
        </p:nvSpPr>
        <p:spPr>
          <a:xfrm>
            <a:off x="487679" y="1803400"/>
            <a:ext cx="6769648" cy="3960789"/>
          </a:xfrm>
        </p:spPr>
        <p:txBody>
          <a:bodyPr/>
          <a:lstStyle>
            <a:lvl1pPr>
              <a:spcBef>
                <a:spcPts val="958"/>
              </a:spcBef>
              <a:defRPr sz="1181" baseline="0"/>
            </a:lvl1pPr>
            <a:lvl2pPr>
              <a:defRPr sz="1181"/>
            </a:lvl2pPr>
            <a:lvl3pPr marL="1136134" indent="-257101">
              <a:buFont typeface="Arial"/>
              <a:buChar char="•"/>
              <a:defRPr sz="1181"/>
            </a:lvl3pPr>
            <a:lvl4pPr>
              <a:spcBef>
                <a:spcPts val="506"/>
              </a:spcBef>
              <a:defRPr sz="900">
                <a:solidFill>
                  <a:srgbClr val="599A83"/>
                </a:solidFill>
              </a:defRPr>
            </a:lvl4pPr>
          </a:lstStyle>
          <a:p>
            <a:pPr lvl="0"/>
            <a:r>
              <a:rPr lang="en-CA"/>
              <a:t>Click to edit content. Use this slide only for presentations that are being sent our for ample reading – never when using this as supporting slides for a stand-up presentation. Bullets are available for hierarchy.</a:t>
            </a:r>
          </a:p>
          <a:p>
            <a:pPr lvl="1"/>
            <a:r>
              <a:rPr lang="en-CA"/>
              <a:t>Second level</a:t>
            </a:r>
          </a:p>
          <a:p>
            <a:pPr lvl="2"/>
            <a:r>
              <a:rPr lang="en-CA"/>
              <a:t>Third level</a:t>
            </a:r>
          </a:p>
          <a:p>
            <a:pPr lvl="3"/>
            <a:r>
              <a:rPr lang="en-CA"/>
              <a:t>Fourth level</a:t>
            </a:r>
          </a:p>
        </p:txBody>
      </p:sp>
      <p:pic>
        <p:nvPicPr>
          <p:cNvPr id="9" name="Picture 8"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73093"/>
            <a:ext cx="9143107" cy="489817"/>
          </a:xfrm>
          <a:prstGeom prst="rect">
            <a:avLst/>
          </a:prstGeom>
        </p:spPr>
      </p:pic>
      <p:sp>
        <p:nvSpPr>
          <p:cNvPr id="10" name="Slide Number Placeholder 8"/>
          <p:cNvSpPr>
            <a:spLocks noGrp="1"/>
          </p:cNvSpPr>
          <p:nvPr>
            <p:ph type="sldNum" sz="quarter" idx="19"/>
          </p:nvPr>
        </p:nvSpPr>
        <p:spPr>
          <a:xfrm>
            <a:off x="127415" y="6445769"/>
            <a:ext cx="341360" cy="322290"/>
          </a:xfrm>
        </p:spPr>
        <p:txBody>
          <a:bodyPr/>
          <a:lstStyle>
            <a:lvl1pPr>
              <a:defRPr>
                <a:solidFill>
                  <a:schemeClr val="accent3"/>
                </a:solidFill>
              </a:defRPr>
            </a:lvl1pPr>
          </a:lstStyle>
          <a:p>
            <a:fld id="{DEF3F5F5-7776-394F-A41F-3BAFC9CC9F8E}" type="slidenum">
              <a:rPr lang="en-US" smtClean="0"/>
              <a:pPr/>
              <a:t>‹#›</a:t>
            </a:fld>
            <a:endParaRPr lang="en-US" dirty="0"/>
          </a:p>
        </p:txBody>
      </p:sp>
      <p:pic>
        <p:nvPicPr>
          <p:cNvPr id="16" name="Picture 15"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0078" y="6527883"/>
            <a:ext cx="237600" cy="172800"/>
          </a:xfrm>
          <a:prstGeom prst="rect">
            <a:avLst/>
          </a:prstGeom>
        </p:spPr>
      </p:pic>
      <p:sp>
        <p:nvSpPr>
          <p:cNvPr id="17" name="Title 1"/>
          <p:cNvSpPr>
            <a:spLocks noGrp="1"/>
          </p:cNvSpPr>
          <p:nvPr>
            <p:ph type="title" hasCustomPrompt="1"/>
          </p:nvPr>
        </p:nvSpPr>
        <p:spPr>
          <a:xfrm>
            <a:off x="487679" y="484836"/>
            <a:ext cx="5374641" cy="1001980"/>
          </a:xfrm>
        </p:spPr>
        <p:txBody>
          <a:bodyPr anchor="t">
            <a:noAutofit/>
          </a:bodyPr>
          <a:lstStyle>
            <a:lvl1pPr>
              <a:defRPr sz="2700" b="1" baseline="0">
                <a:solidFill>
                  <a:srgbClr val="00673E"/>
                </a:solidFill>
              </a:defRPr>
            </a:lvl1pPr>
          </a:lstStyle>
          <a:p>
            <a:r>
              <a:rPr lang="en-CA"/>
              <a:t>This is a 1-column bulk slide for long content</a:t>
            </a:r>
            <a:endParaRPr lang="en-US"/>
          </a:p>
        </p:txBody>
      </p:sp>
      <p:sp>
        <p:nvSpPr>
          <p:cNvPr id="18" name="Text Placeholder 9"/>
          <p:cNvSpPr>
            <a:spLocks noGrp="1"/>
          </p:cNvSpPr>
          <p:nvPr>
            <p:ph type="body" sz="quarter" idx="14" hasCustomPrompt="1"/>
          </p:nvPr>
        </p:nvSpPr>
        <p:spPr>
          <a:xfrm>
            <a:off x="7454096" y="479819"/>
            <a:ext cx="1203767" cy="5284371"/>
          </a:xfrm>
        </p:spPr>
        <p:txBody>
          <a:bodyPr/>
          <a:lstStyle>
            <a:lvl1pPr>
              <a:spcBef>
                <a:spcPts val="956"/>
              </a:spcBef>
              <a:defRPr sz="1181">
                <a:solidFill>
                  <a:srgbClr val="589278"/>
                </a:solidFill>
              </a:defRPr>
            </a:lvl1pPr>
          </a:lstStyle>
          <a:p>
            <a:pPr lvl="0"/>
            <a:r>
              <a:rPr lang="en-CA"/>
              <a:t>An optional annotation or extra information text box</a:t>
            </a:r>
            <a:endParaRPr lang="en-US"/>
          </a:p>
        </p:txBody>
      </p:sp>
    </p:spTree>
    <p:extLst>
      <p:ext uri="{BB962C8B-B14F-4D97-AF65-F5344CB8AC3E}">
        <p14:creationId xmlns:p14="http://schemas.microsoft.com/office/powerpoint/2010/main" val="155051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Col Bulk Content, No Title">
    <p:bg>
      <p:bgPr>
        <a:solidFill>
          <a:schemeClr val="bg1"/>
        </a:solidFill>
        <a:effectLst/>
      </p:bgPr>
    </p:bg>
    <p:spTree>
      <p:nvGrpSpPr>
        <p:cNvPr id="1" name=""/>
        <p:cNvGrpSpPr/>
        <p:nvPr/>
      </p:nvGrpSpPr>
      <p:grpSpPr>
        <a:xfrm>
          <a:off x="0" y="0"/>
          <a:ext cx="0" cy="0"/>
          <a:chOff x="0" y="0"/>
          <a:chExt cx="0" cy="0"/>
        </a:xfrm>
      </p:grpSpPr>
      <p:sp>
        <p:nvSpPr>
          <p:cNvPr id="11" name="Text Placeholder 5"/>
          <p:cNvSpPr>
            <a:spLocks noGrp="1"/>
          </p:cNvSpPr>
          <p:nvPr>
            <p:ph type="body" sz="quarter" idx="15" hasCustomPrompt="1"/>
          </p:nvPr>
        </p:nvSpPr>
        <p:spPr>
          <a:xfrm>
            <a:off x="468775" y="479820"/>
            <a:ext cx="6800126" cy="5284370"/>
          </a:xfrm>
        </p:spPr>
        <p:txBody>
          <a:bodyPr/>
          <a:lstStyle>
            <a:lvl1pPr>
              <a:spcBef>
                <a:spcPts val="958"/>
              </a:spcBef>
              <a:defRPr sz="1181" baseline="0"/>
            </a:lvl1pPr>
            <a:lvl2pPr>
              <a:defRPr sz="1181"/>
            </a:lvl2pPr>
            <a:lvl3pPr marL="1136134" indent="-257101">
              <a:buFont typeface="Arial"/>
              <a:buChar char="•"/>
              <a:defRPr sz="1181"/>
            </a:lvl3pPr>
            <a:lvl4pPr>
              <a:spcBef>
                <a:spcPts val="506"/>
              </a:spcBef>
              <a:defRPr sz="900">
                <a:solidFill>
                  <a:srgbClr val="599A83"/>
                </a:solidFill>
              </a:defRPr>
            </a:lvl4pPr>
          </a:lstStyle>
          <a:p>
            <a:pPr lvl="0"/>
            <a:r>
              <a:rPr lang="en-CA"/>
              <a:t>This is a 1-column bulk content slide without a title. Click to edit content. Use this slide only for presentations that are being sent our for ample reading – never when using this as supporting slides for a stand-up presentation. Bullets are available for hierarchy.</a:t>
            </a:r>
          </a:p>
          <a:p>
            <a:pPr lvl="1"/>
            <a:r>
              <a:rPr lang="en-CA"/>
              <a:t>Second level</a:t>
            </a:r>
          </a:p>
          <a:p>
            <a:pPr lvl="2"/>
            <a:r>
              <a:rPr lang="en-CA"/>
              <a:t>Third level</a:t>
            </a:r>
          </a:p>
          <a:p>
            <a:pPr lvl="3"/>
            <a:r>
              <a:rPr lang="en-CA"/>
              <a:t>Fourth level</a:t>
            </a:r>
          </a:p>
        </p:txBody>
      </p:sp>
      <p:pic>
        <p:nvPicPr>
          <p:cNvPr id="8" name="Picture 7"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73093"/>
            <a:ext cx="9143107" cy="489817"/>
          </a:xfrm>
          <a:prstGeom prst="rect">
            <a:avLst/>
          </a:prstGeom>
        </p:spPr>
      </p:pic>
      <p:sp>
        <p:nvSpPr>
          <p:cNvPr id="9" name="Slide Number Placeholder 8"/>
          <p:cNvSpPr>
            <a:spLocks noGrp="1"/>
          </p:cNvSpPr>
          <p:nvPr>
            <p:ph type="sldNum" sz="quarter" idx="19"/>
          </p:nvPr>
        </p:nvSpPr>
        <p:spPr>
          <a:xfrm>
            <a:off x="127415" y="6445769"/>
            <a:ext cx="341360" cy="322290"/>
          </a:xfrm>
        </p:spPr>
        <p:txBody>
          <a:bodyPr/>
          <a:lstStyle>
            <a:lvl1pPr>
              <a:defRPr>
                <a:solidFill>
                  <a:schemeClr val="accent3"/>
                </a:solidFill>
              </a:defRPr>
            </a:lvl1pPr>
          </a:lstStyle>
          <a:p>
            <a:fld id="{DEF3F5F5-7776-394F-A41F-3BAFC9CC9F8E}" type="slidenum">
              <a:rPr lang="en-US" smtClean="0"/>
              <a:pPr/>
              <a:t>‹#›</a:t>
            </a:fld>
            <a:endParaRPr lang="en-US" dirty="0"/>
          </a:p>
        </p:txBody>
      </p:sp>
      <p:pic>
        <p:nvPicPr>
          <p:cNvPr id="10" name="Picture 9"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0078" y="6527883"/>
            <a:ext cx="237600" cy="172800"/>
          </a:xfrm>
          <a:prstGeom prst="rect">
            <a:avLst/>
          </a:prstGeom>
        </p:spPr>
      </p:pic>
      <p:sp>
        <p:nvSpPr>
          <p:cNvPr id="12" name="Text Placeholder 9"/>
          <p:cNvSpPr>
            <a:spLocks noGrp="1"/>
          </p:cNvSpPr>
          <p:nvPr>
            <p:ph type="body" sz="quarter" idx="14" hasCustomPrompt="1"/>
          </p:nvPr>
        </p:nvSpPr>
        <p:spPr>
          <a:xfrm>
            <a:off x="7454096" y="479819"/>
            <a:ext cx="1203767" cy="5284371"/>
          </a:xfrm>
        </p:spPr>
        <p:txBody>
          <a:bodyPr/>
          <a:lstStyle>
            <a:lvl1pPr>
              <a:spcBef>
                <a:spcPts val="956"/>
              </a:spcBef>
              <a:defRPr sz="1181">
                <a:solidFill>
                  <a:srgbClr val="589278"/>
                </a:solidFill>
              </a:defRPr>
            </a:lvl1pPr>
          </a:lstStyle>
          <a:p>
            <a:pPr lvl="0"/>
            <a:r>
              <a:rPr lang="en-CA"/>
              <a:t>An optional annotation or extra information text box</a:t>
            </a:r>
            <a:endParaRPr lang="en-US"/>
          </a:p>
        </p:txBody>
      </p:sp>
    </p:spTree>
    <p:extLst>
      <p:ext uri="{BB962C8B-B14F-4D97-AF65-F5344CB8AC3E}">
        <p14:creationId xmlns:p14="http://schemas.microsoft.com/office/powerpoint/2010/main" val="1977319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Col Bulk Content">
    <p:bg>
      <p:bgPr>
        <a:solidFill>
          <a:schemeClr val="bg1"/>
        </a:solidFill>
        <a:effectLst/>
      </p:bgPr>
    </p:bg>
    <p:spTree>
      <p:nvGrpSpPr>
        <p:cNvPr id="1" name=""/>
        <p:cNvGrpSpPr/>
        <p:nvPr/>
      </p:nvGrpSpPr>
      <p:grpSpPr>
        <a:xfrm>
          <a:off x="0" y="0"/>
          <a:ext cx="0" cy="0"/>
          <a:chOff x="0" y="0"/>
          <a:chExt cx="0" cy="0"/>
        </a:xfrm>
      </p:grpSpPr>
      <p:sp>
        <p:nvSpPr>
          <p:cNvPr id="12" name="Text Placeholder 5"/>
          <p:cNvSpPr>
            <a:spLocks noGrp="1"/>
          </p:cNvSpPr>
          <p:nvPr>
            <p:ph type="body" sz="quarter" idx="15" hasCustomPrompt="1"/>
          </p:nvPr>
        </p:nvSpPr>
        <p:spPr>
          <a:xfrm>
            <a:off x="487679" y="2336801"/>
            <a:ext cx="3991278" cy="3427391"/>
          </a:xfrm>
        </p:spPr>
        <p:txBody>
          <a:bodyPr/>
          <a:lstStyle>
            <a:lvl1pPr>
              <a:spcBef>
                <a:spcPts val="958"/>
              </a:spcBef>
              <a:defRPr sz="1181" baseline="0"/>
            </a:lvl1pPr>
            <a:lvl2pPr>
              <a:defRPr sz="1181"/>
            </a:lvl2pPr>
            <a:lvl3pPr marL="1136134" indent="-257101">
              <a:buFont typeface="Arial"/>
              <a:buChar char="•"/>
              <a:defRPr sz="1181"/>
            </a:lvl3pPr>
            <a:lvl4pPr>
              <a:spcBef>
                <a:spcPts val="506"/>
              </a:spcBef>
              <a:defRPr sz="900"/>
            </a:lvl4pPr>
          </a:lstStyle>
          <a:p>
            <a:pPr lvl="0"/>
            <a:r>
              <a:rPr lang="en-CA"/>
              <a:t>Click to edit content. Use this slide only for presentations that are being sent our for ample reading – never when using this as supporting slides for a stand-up presentation. Bullets are available for hierarchy.</a:t>
            </a:r>
          </a:p>
          <a:p>
            <a:pPr lvl="1"/>
            <a:r>
              <a:rPr lang="en-CA"/>
              <a:t>Second level</a:t>
            </a:r>
          </a:p>
          <a:p>
            <a:pPr lvl="2"/>
            <a:r>
              <a:rPr lang="en-CA"/>
              <a:t>Third level</a:t>
            </a:r>
          </a:p>
          <a:p>
            <a:pPr lvl="3"/>
            <a:r>
              <a:rPr lang="en-CA"/>
              <a:t>Fourth level</a:t>
            </a:r>
          </a:p>
        </p:txBody>
      </p:sp>
      <p:sp>
        <p:nvSpPr>
          <p:cNvPr id="14" name="Text Placeholder 5"/>
          <p:cNvSpPr>
            <a:spLocks noGrp="1"/>
          </p:cNvSpPr>
          <p:nvPr>
            <p:ph type="body" sz="quarter" idx="18" hasCustomPrompt="1"/>
          </p:nvPr>
        </p:nvSpPr>
        <p:spPr>
          <a:xfrm>
            <a:off x="4673964" y="2336801"/>
            <a:ext cx="3982964" cy="3427391"/>
          </a:xfrm>
        </p:spPr>
        <p:txBody>
          <a:bodyPr/>
          <a:lstStyle>
            <a:lvl1pPr>
              <a:spcBef>
                <a:spcPts val="958"/>
              </a:spcBef>
              <a:defRPr sz="1181" baseline="0"/>
            </a:lvl1pPr>
            <a:lvl2pPr>
              <a:defRPr sz="1181"/>
            </a:lvl2pPr>
            <a:lvl3pPr marL="1136134" indent="-257101">
              <a:buFont typeface="Arial"/>
              <a:buChar char="•"/>
              <a:defRPr sz="1181"/>
            </a:lvl3pPr>
            <a:lvl4pPr>
              <a:spcBef>
                <a:spcPts val="506"/>
              </a:spcBef>
              <a:defRPr sz="900"/>
            </a:lvl4pPr>
          </a:lstStyle>
          <a:p>
            <a:pPr lvl="0"/>
            <a:r>
              <a:rPr lang="en-CA"/>
              <a:t>Click to edit content. Use this slide only for presentations that are being sent our for ample reading – never when using this as supporting slides for a stand-up presentation. Bullets are available for hierarchy.</a:t>
            </a:r>
          </a:p>
          <a:p>
            <a:pPr lvl="1"/>
            <a:r>
              <a:rPr lang="en-CA"/>
              <a:t>Second level</a:t>
            </a:r>
          </a:p>
          <a:p>
            <a:pPr lvl="2"/>
            <a:r>
              <a:rPr lang="en-CA"/>
              <a:t>Third level</a:t>
            </a:r>
          </a:p>
          <a:p>
            <a:pPr lvl="3"/>
            <a:r>
              <a:rPr lang="en-CA"/>
              <a:t>Fourth level</a:t>
            </a:r>
          </a:p>
        </p:txBody>
      </p:sp>
      <p:sp>
        <p:nvSpPr>
          <p:cNvPr id="15" name="Text Placeholder 6"/>
          <p:cNvSpPr>
            <a:spLocks noGrp="1"/>
          </p:cNvSpPr>
          <p:nvPr>
            <p:ph type="body" sz="quarter" idx="21" hasCustomPrompt="1"/>
          </p:nvPr>
        </p:nvSpPr>
        <p:spPr>
          <a:xfrm>
            <a:off x="487679" y="1792224"/>
            <a:ext cx="3991278" cy="551124"/>
          </a:xfrm>
        </p:spPr>
        <p:txBody>
          <a:bodyPr/>
          <a:lstStyle>
            <a:lvl1pPr>
              <a:defRPr sz="1181" b="1" baseline="0">
                <a:solidFill>
                  <a:srgbClr val="599A83"/>
                </a:solidFill>
              </a:defRPr>
            </a:lvl1pPr>
          </a:lstStyle>
          <a:p>
            <a:pPr lvl="0"/>
            <a:r>
              <a:rPr lang="en-CA"/>
              <a:t>Bulk content columns always have subtitles</a:t>
            </a:r>
          </a:p>
        </p:txBody>
      </p:sp>
      <p:sp>
        <p:nvSpPr>
          <p:cNvPr id="16" name="Text Placeholder 6"/>
          <p:cNvSpPr>
            <a:spLocks noGrp="1"/>
          </p:cNvSpPr>
          <p:nvPr>
            <p:ph type="body" sz="quarter" idx="22" hasCustomPrompt="1"/>
          </p:nvPr>
        </p:nvSpPr>
        <p:spPr>
          <a:xfrm>
            <a:off x="4673962" y="1792224"/>
            <a:ext cx="3982964" cy="551124"/>
          </a:xfrm>
        </p:spPr>
        <p:txBody>
          <a:bodyPr/>
          <a:lstStyle>
            <a:lvl1pPr>
              <a:defRPr sz="1181" b="1">
                <a:solidFill>
                  <a:srgbClr val="599A83"/>
                </a:solidFill>
              </a:defRPr>
            </a:lvl1pPr>
          </a:lstStyle>
          <a:p>
            <a:pPr lvl="0"/>
            <a:r>
              <a:rPr lang="en-CA"/>
              <a:t>Bulk content columns always have subtitles</a:t>
            </a:r>
          </a:p>
        </p:txBody>
      </p:sp>
      <p:pic>
        <p:nvPicPr>
          <p:cNvPr id="11" name="Picture 10"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73093"/>
            <a:ext cx="9143107" cy="489817"/>
          </a:xfrm>
          <a:prstGeom prst="rect">
            <a:avLst/>
          </a:prstGeom>
        </p:spPr>
      </p:pic>
      <p:sp>
        <p:nvSpPr>
          <p:cNvPr id="13" name="Slide Number Placeholder 8"/>
          <p:cNvSpPr>
            <a:spLocks noGrp="1"/>
          </p:cNvSpPr>
          <p:nvPr>
            <p:ph type="sldNum" sz="quarter" idx="19"/>
          </p:nvPr>
        </p:nvSpPr>
        <p:spPr>
          <a:xfrm>
            <a:off x="127415" y="6445769"/>
            <a:ext cx="341360" cy="322290"/>
          </a:xfrm>
        </p:spPr>
        <p:txBody>
          <a:bodyPr/>
          <a:lstStyle>
            <a:lvl1pPr>
              <a:defRPr>
                <a:solidFill>
                  <a:schemeClr val="accent3"/>
                </a:solidFill>
              </a:defRPr>
            </a:lvl1pPr>
          </a:lstStyle>
          <a:p>
            <a:fld id="{DEF3F5F5-7776-394F-A41F-3BAFC9CC9F8E}" type="slidenum">
              <a:rPr lang="en-US" smtClean="0"/>
              <a:pPr/>
              <a:t>‹#›</a:t>
            </a:fld>
            <a:endParaRPr lang="en-US" dirty="0"/>
          </a:p>
        </p:txBody>
      </p:sp>
      <p:pic>
        <p:nvPicPr>
          <p:cNvPr id="20" name="Picture 19"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0078" y="6527883"/>
            <a:ext cx="237600" cy="172800"/>
          </a:xfrm>
          <a:prstGeom prst="rect">
            <a:avLst/>
          </a:prstGeom>
        </p:spPr>
      </p:pic>
      <p:sp>
        <p:nvSpPr>
          <p:cNvPr id="22" name="Title 1"/>
          <p:cNvSpPr>
            <a:spLocks noGrp="1"/>
          </p:cNvSpPr>
          <p:nvPr>
            <p:ph type="title" hasCustomPrompt="1"/>
          </p:nvPr>
        </p:nvSpPr>
        <p:spPr>
          <a:xfrm>
            <a:off x="487679" y="484836"/>
            <a:ext cx="5374641" cy="1001980"/>
          </a:xfrm>
        </p:spPr>
        <p:txBody>
          <a:bodyPr anchor="t">
            <a:noAutofit/>
          </a:bodyPr>
          <a:lstStyle>
            <a:lvl1pPr>
              <a:defRPr sz="2700" b="1" baseline="0">
                <a:solidFill>
                  <a:srgbClr val="00673E"/>
                </a:solidFill>
              </a:defRPr>
            </a:lvl1pPr>
          </a:lstStyle>
          <a:p>
            <a:r>
              <a:rPr lang="en-CA"/>
              <a:t>This is a 2-column bulk slide for long content</a:t>
            </a:r>
            <a:endParaRPr lang="en-US"/>
          </a:p>
        </p:txBody>
      </p:sp>
    </p:spTree>
    <p:extLst>
      <p:ext uri="{BB962C8B-B14F-4D97-AF65-F5344CB8AC3E}">
        <p14:creationId xmlns:p14="http://schemas.microsoft.com/office/powerpoint/2010/main" val="2927741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Col Bulk Content">
    <p:bg>
      <p:bgPr>
        <a:solidFill>
          <a:schemeClr val="bg1"/>
        </a:solidFill>
        <a:effectLst/>
      </p:bgPr>
    </p:bg>
    <p:spTree>
      <p:nvGrpSpPr>
        <p:cNvPr id="1" name=""/>
        <p:cNvGrpSpPr/>
        <p:nvPr/>
      </p:nvGrpSpPr>
      <p:grpSpPr>
        <a:xfrm>
          <a:off x="0" y="0"/>
          <a:ext cx="0" cy="0"/>
          <a:chOff x="0" y="0"/>
          <a:chExt cx="0" cy="0"/>
        </a:xfrm>
      </p:grpSpPr>
      <p:sp>
        <p:nvSpPr>
          <p:cNvPr id="12" name="Text Placeholder 5"/>
          <p:cNvSpPr>
            <a:spLocks noGrp="1"/>
          </p:cNvSpPr>
          <p:nvPr>
            <p:ph type="body" sz="quarter" idx="15" hasCustomPrompt="1"/>
          </p:nvPr>
        </p:nvSpPr>
        <p:spPr>
          <a:xfrm>
            <a:off x="487679" y="2336800"/>
            <a:ext cx="2591276" cy="3427391"/>
          </a:xfrm>
        </p:spPr>
        <p:txBody>
          <a:bodyPr/>
          <a:lstStyle>
            <a:lvl1pPr>
              <a:spcBef>
                <a:spcPts val="958"/>
              </a:spcBef>
              <a:defRPr sz="1181" baseline="0"/>
            </a:lvl1pPr>
            <a:lvl2pPr>
              <a:defRPr sz="1181"/>
            </a:lvl2pPr>
            <a:lvl3pPr marL="1136134" indent="-257101">
              <a:buFont typeface="Arial"/>
              <a:buChar char="•"/>
              <a:defRPr sz="1181"/>
            </a:lvl3pPr>
            <a:lvl4pPr>
              <a:spcBef>
                <a:spcPts val="506"/>
              </a:spcBef>
              <a:defRPr sz="900"/>
            </a:lvl4pPr>
          </a:lstStyle>
          <a:p>
            <a:pPr lvl="0"/>
            <a:r>
              <a:rPr lang="en-CA"/>
              <a:t>Click to edit content. Use this slide only for presentations that are being sent our for ample reading – never when using this as supporting slides for a stand-up presentation. Bullets are available for hierarchy.</a:t>
            </a:r>
          </a:p>
          <a:p>
            <a:pPr lvl="1"/>
            <a:r>
              <a:rPr lang="en-CA"/>
              <a:t>Second level</a:t>
            </a:r>
          </a:p>
          <a:p>
            <a:pPr lvl="2"/>
            <a:r>
              <a:rPr lang="en-CA"/>
              <a:t>Third level</a:t>
            </a:r>
          </a:p>
          <a:p>
            <a:pPr lvl="3"/>
            <a:r>
              <a:rPr lang="en-CA"/>
              <a:t>Fourth level</a:t>
            </a:r>
          </a:p>
        </p:txBody>
      </p:sp>
      <p:sp>
        <p:nvSpPr>
          <p:cNvPr id="14" name="Text Placeholder 5"/>
          <p:cNvSpPr>
            <a:spLocks noGrp="1"/>
          </p:cNvSpPr>
          <p:nvPr>
            <p:ph type="body" sz="quarter" idx="18" hasCustomPrompt="1"/>
          </p:nvPr>
        </p:nvSpPr>
        <p:spPr>
          <a:xfrm>
            <a:off x="6062291" y="2336800"/>
            <a:ext cx="2583062" cy="3427391"/>
          </a:xfrm>
        </p:spPr>
        <p:txBody>
          <a:bodyPr/>
          <a:lstStyle>
            <a:lvl1pPr>
              <a:spcBef>
                <a:spcPts val="958"/>
              </a:spcBef>
              <a:defRPr sz="1181" baseline="0"/>
            </a:lvl1pPr>
            <a:lvl2pPr>
              <a:defRPr sz="1181"/>
            </a:lvl2pPr>
            <a:lvl3pPr marL="1136134" indent="-257101">
              <a:buFont typeface="Arial"/>
              <a:buChar char="•"/>
              <a:defRPr sz="1181"/>
            </a:lvl3pPr>
            <a:lvl4pPr>
              <a:spcBef>
                <a:spcPts val="506"/>
              </a:spcBef>
              <a:defRPr sz="900"/>
            </a:lvl4pPr>
          </a:lstStyle>
          <a:p>
            <a:pPr lvl="0"/>
            <a:r>
              <a:rPr lang="en-CA"/>
              <a:t>Click to edit content. Use this slide only for presentations that are being sent our for ample reading – never when using this as supporting slides for a stand-up presentation. Bullets are available for hierarchy.</a:t>
            </a:r>
          </a:p>
          <a:p>
            <a:pPr lvl="1"/>
            <a:r>
              <a:rPr lang="en-CA"/>
              <a:t>Second level</a:t>
            </a:r>
          </a:p>
          <a:p>
            <a:pPr lvl="2"/>
            <a:r>
              <a:rPr lang="en-CA"/>
              <a:t>Third level</a:t>
            </a:r>
          </a:p>
          <a:p>
            <a:pPr lvl="3"/>
            <a:r>
              <a:rPr lang="en-CA"/>
              <a:t>Fourth level</a:t>
            </a:r>
          </a:p>
        </p:txBody>
      </p:sp>
      <p:sp>
        <p:nvSpPr>
          <p:cNvPr id="15" name="Text Placeholder 6"/>
          <p:cNvSpPr>
            <a:spLocks noGrp="1"/>
          </p:cNvSpPr>
          <p:nvPr>
            <p:ph type="body" sz="quarter" idx="21" hasCustomPrompt="1"/>
          </p:nvPr>
        </p:nvSpPr>
        <p:spPr>
          <a:xfrm>
            <a:off x="487679" y="1803799"/>
            <a:ext cx="2591276" cy="533003"/>
          </a:xfrm>
        </p:spPr>
        <p:txBody>
          <a:bodyPr/>
          <a:lstStyle>
            <a:lvl1pPr>
              <a:defRPr sz="1181" b="1" baseline="0">
                <a:solidFill>
                  <a:srgbClr val="599A83"/>
                </a:solidFill>
              </a:defRPr>
            </a:lvl1pPr>
          </a:lstStyle>
          <a:p>
            <a:pPr lvl="0"/>
            <a:r>
              <a:rPr lang="en-CA"/>
              <a:t>Bulk content columns always have subtitles</a:t>
            </a:r>
          </a:p>
        </p:txBody>
      </p:sp>
      <p:sp>
        <p:nvSpPr>
          <p:cNvPr id="16" name="Text Placeholder 6"/>
          <p:cNvSpPr>
            <a:spLocks noGrp="1"/>
          </p:cNvSpPr>
          <p:nvPr>
            <p:ph type="body" sz="quarter" idx="22" hasCustomPrompt="1"/>
          </p:nvPr>
        </p:nvSpPr>
        <p:spPr>
          <a:xfrm>
            <a:off x="6062290" y="1803799"/>
            <a:ext cx="2583062" cy="533003"/>
          </a:xfrm>
        </p:spPr>
        <p:txBody>
          <a:bodyPr/>
          <a:lstStyle>
            <a:lvl1pPr>
              <a:defRPr sz="1181" b="1">
                <a:solidFill>
                  <a:srgbClr val="599A83"/>
                </a:solidFill>
              </a:defRPr>
            </a:lvl1pPr>
          </a:lstStyle>
          <a:p>
            <a:pPr lvl="0"/>
            <a:r>
              <a:rPr lang="en-CA"/>
              <a:t>Bulk content columns always have subtitles</a:t>
            </a:r>
          </a:p>
        </p:txBody>
      </p:sp>
      <p:sp>
        <p:nvSpPr>
          <p:cNvPr id="17" name="Text Placeholder 5"/>
          <p:cNvSpPr>
            <a:spLocks noGrp="1"/>
          </p:cNvSpPr>
          <p:nvPr>
            <p:ph type="body" sz="quarter" idx="24" hasCustomPrompt="1"/>
          </p:nvPr>
        </p:nvSpPr>
        <p:spPr>
          <a:xfrm>
            <a:off x="3285362" y="2336800"/>
            <a:ext cx="2575007" cy="3427391"/>
          </a:xfrm>
        </p:spPr>
        <p:txBody>
          <a:bodyPr/>
          <a:lstStyle>
            <a:lvl1pPr>
              <a:spcBef>
                <a:spcPts val="958"/>
              </a:spcBef>
              <a:defRPr sz="1181" baseline="0"/>
            </a:lvl1pPr>
            <a:lvl2pPr>
              <a:defRPr sz="1181"/>
            </a:lvl2pPr>
            <a:lvl3pPr marL="1136134" indent="-257101">
              <a:buFont typeface="Arial"/>
              <a:buChar char="•"/>
              <a:defRPr sz="1181"/>
            </a:lvl3pPr>
            <a:lvl4pPr>
              <a:spcBef>
                <a:spcPts val="506"/>
              </a:spcBef>
              <a:defRPr sz="900"/>
            </a:lvl4pPr>
          </a:lstStyle>
          <a:p>
            <a:pPr lvl="0"/>
            <a:r>
              <a:rPr lang="en-CA"/>
              <a:t>Click to edit content. Use this slide only for presentations that are being sent our for ample reading – never when using this as supporting slides for a stand-up presentation. Bullets are available for hierarchy.</a:t>
            </a:r>
          </a:p>
          <a:p>
            <a:pPr lvl="1"/>
            <a:r>
              <a:rPr lang="en-CA"/>
              <a:t>Second level</a:t>
            </a:r>
          </a:p>
          <a:p>
            <a:pPr lvl="2"/>
            <a:r>
              <a:rPr lang="en-CA"/>
              <a:t>Third level</a:t>
            </a:r>
          </a:p>
          <a:p>
            <a:pPr lvl="3"/>
            <a:r>
              <a:rPr lang="en-CA"/>
              <a:t>Fourth level</a:t>
            </a:r>
          </a:p>
        </p:txBody>
      </p:sp>
      <p:sp>
        <p:nvSpPr>
          <p:cNvPr id="18" name="Text Placeholder 6"/>
          <p:cNvSpPr>
            <a:spLocks noGrp="1"/>
          </p:cNvSpPr>
          <p:nvPr>
            <p:ph type="body" sz="quarter" idx="25" hasCustomPrompt="1"/>
          </p:nvPr>
        </p:nvSpPr>
        <p:spPr>
          <a:xfrm>
            <a:off x="3285361" y="1803799"/>
            <a:ext cx="2575007" cy="533003"/>
          </a:xfrm>
        </p:spPr>
        <p:txBody>
          <a:bodyPr/>
          <a:lstStyle>
            <a:lvl1pPr>
              <a:defRPr sz="1181" b="1">
                <a:solidFill>
                  <a:srgbClr val="599A83"/>
                </a:solidFill>
              </a:defRPr>
            </a:lvl1pPr>
          </a:lstStyle>
          <a:p>
            <a:pPr lvl="0"/>
            <a:r>
              <a:rPr lang="en-CA"/>
              <a:t>Bulk content columns always have subtitles</a:t>
            </a:r>
          </a:p>
        </p:txBody>
      </p:sp>
      <p:pic>
        <p:nvPicPr>
          <p:cNvPr id="22" name="Picture 21"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73093"/>
            <a:ext cx="9143107" cy="489817"/>
          </a:xfrm>
          <a:prstGeom prst="rect">
            <a:avLst/>
          </a:prstGeom>
        </p:spPr>
      </p:pic>
      <p:sp>
        <p:nvSpPr>
          <p:cNvPr id="23" name="Slide Number Placeholder 8"/>
          <p:cNvSpPr>
            <a:spLocks noGrp="1"/>
          </p:cNvSpPr>
          <p:nvPr>
            <p:ph type="sldNum" sz="quarter" idx="19"/>
          </p:nvPr>
        </p:nvSpPr>
        <p:spPr>
          <a:xfrm>
            <a:off x="127415" y="6445769"/>
            <a:ext cx="341360" cy="322290"/>
          </a:xfrm>
        </p:spPr>
        <p:txBody>
          <a:bodyPr/>
          <a:lstStyle>
            <a:lvl1pPr>
              <a:defRPr>
                <a:solidFill>
                  <a:schemeClr val="accent3"/>
                </a:solidFill>
              </a:defRPr>
            </a:lvl1pPr>
          </a:lstStyle>
          <a:p>
            <a:fld id="{DEF3F5F5-7776-394F-A41F-3BAFC9CC9F8E}" type="slidenum">
              <a:rPr lang="en-US" smtClean="0"/>
              <a:pPr/>
              <a:t>‹#›</a:t>
            </a:fld>
            <a:endParaRPr lang="en-US" dirty="0"/>
          </a:p>
        </p:txBody>
      </p:sp>
      <p:pic>
        <p:nvPicPr>
          <p:cNvPr id="24" name="Picture 23"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0078" y="6527883"/>
            <a:ext cx="237600" cy="172800"/>
          </a:xfrm>
          <a:prstGeom prst="rect">
            <a:avLst/>
          </a:prstGeom>
        </p:spPr>
      </p:pic>
      <p:sp>
        <p:nvSpPr>
          <p:cNvPr id="25" name="Title 1"/>
          <p:cNvSpPr>
            <a:spLocks noGrp="1"/>
          </p:cNvSpPr>
          <p:nvPr>
            <p:ph type="title" hasCustomPrompt="1"/>
          </p:nvPr>
        </p:nvSpPr>
        <p:spPr>
          <a:xfrm>
            <a:off x="487679" y="484836"/>
            <a:ext cx="5374641" cy="1001980"/>
          </a:xfrm>
        </p:spPr>
        <p:txBody>
          <a:bodyPr anchor="t">
            <a:noAutofit/>
          </a:bodyPr>
          <a:lstStyle>
            <a:lvl1pPr>
              <a:defRPr sz="2700" b="1" baseline="0">
                <a:solidFill>
                  <a:srgbClr val="00673E"/>
                </a:solidFill>
              </a:defRPr>
            </a:lvl1pPr>
          </a:lstStyle>
          <a:p>
            <a:r>
              <a:rPr lang="en-CA"/>
              <a:t>This is a 3-column bulk slide for long content</a:t>
            </a:r>
            <a:endParaRPr lang="en-US"/>
          </a:p>
        </p:txBody>
      </p:sp>
    </p:spTree>
    <p:extLst>
      <p:ext uri="{BB962C8B-B14F-4D97-AF65-F5344CB8AC3E}">
        <p14:creationId xmlns:p14="http://schemas.microsoft.com/office/powerpoint/2010/main" val="3383127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Point Bulk Content">
    <p:bg>
      <p:bgPr>
        <a:solidFill>
          <a:schemeClr val="bg1"/>
        </a:solidFill>
        <a:effectLst/>
      </p:bgPr>
    </p:bg>
    <p:spTree>
      <p:nvGrpSpPr>
        <p:cNvPr id="1" name=""/>
        <p:cNvGrpSpPr/>
        <p:nvPr/>
      </p:nvGrpSpPr>
      <p:grpSpPr>
        <a:xfrm>
          <a:off x="0" y="0"/>
          <a:ext cx="0" cy="0"/>
          <a:chOff x="0" y="0"/>
          <a:chExt cx="0" cy="0"/>
        </a:xfrm>
      </p:grpSpPr>
      <p:sp>
        <p:nvSpPr>
          <p:cNvPr id="27" name="Text Placeholder 5"/>
          <p:cNvSpPr>
            <a:spLocks noGrp="1"/>
          </p:cNvSpPr>
          <p:nvPr>
            <p:ph type="body" sz="quarter" idx="30" hasCustomPrompt="1"/>
          </p:nvPr>
        </p:nvSpPr>
        <p:spPr>
          <a:xfrm>
            <a:off x="487678" y="4393804"/>
            <a:ext cx="2579701" cy="1253962"/>
          </a:xfrm>
        </p:spPr>
        <p:txBody>
          <a:bodyPr/>
          <a:lstStyle>
            <a:lvl1pPr>
              <a:spcBef>
                <a:spcPts val="958"/>
              </a:spcBef>
              <a:defRPr sz="1181" baseline="0"/>
            </a:lvl1pPr>
            <a:lvl2pPr>
              <a:defRPr sz="1181"/>
            </a:lvl2pPr>
            <a:lvl3pPr marL="1136134" indent="-257101">
              <a:buFont typeface="Arial"/>
              <a:buChar char="•"/>
              <a:defRPr sz="1181"/>
            </a:lvl3pPr>
            <a:lvl4pPr>
              <a:spcBef>
                <a:spcPts val="506"/>
              </a:spcBef>
              <a:defRPr sz="900"/>
            </a:lvl4pPr>
          </a:lstStyle>
          <a:p>
            <a:pPr lvl="0"/>
            <a:r>
              <a:rPr lang="en-CA"/>
              <a:t>Click to edit content. Use this slide only for presentations that are being sent out for ample reading – never when using this as supporting slides for a stand-up presentation. </a:t>
            </a:r>
          </a:p>
        </p:txBody>
      </p:sp>
      <p:sp>
        <p:nvSpPr>
          <p:cNvPr id="28" name="Text Placeholder 5"/>
          <p:cNvSpPr>
            <a:spLocks noGrp="1"/>
          </p:cNvSpPr>
          <p:nvPr>
            <p:ph type="body" sz="quarter" idx="31" hasCustomPrompt="1"/>
          </p:nvPr>
        </p:nvSpPr>
        <p:spPr>
          <a:xfrm>
            <a:off x="6096979" y="4393804"/>
            <a:ext cx="2571524" cy="1253962"/>
          </a:xfrm>
        </p:spPr>
        <p:txBody>
          <a:bodyPr/>
          <a:lstStyle>
            <a:lvl1pPr>
              <a:spcBef>
                <a:spcPts val="958"/>
              </a:spcBef>
              <a:defRPr sz="1181" baseline="0"/>
            </a:lvl1pPr>
            <a:lvl2pPr>
              <a:defRPr sz="1181"/>
            </a:lvl2pPr>
            <a:lvl3pPr marL="1136134" indent="-257101">
              <a:buFont typeface="Arial"/>
              <a:buChar char="•"/>
              <a:defRPr sz="1181"/>
            </a:lvl3pPr>
            <a:lvl4pPr>
              <a:spcBef>
                <a:spcPts val="506"/>
              </a:spcBef>
              <a:defRPr sz="900"/>
            </a:lvl4pPr>
          </a:lstStyle>
          <a:p>
            <a:pPr lvl="0"/>
            <a:r>
              <a:rPr lang="en-CA"/>
              <a:t>Click to edit content. Use this slide only for presentations that are being sent out for ample reading – never when using this as supporting slides for a stand-up presentation. </a:t>
            </a:r>
          </a:p>
        </p:txBody>
      </p:sp>
      <p:sp>
        <p:nvSpPr>
          <p:cNvPr id="29" name="Text Placeholder 6"/>
          <p:cNvSpPr>
            <a:spLocks noGrp="1"/>
          </p:cNvSpPr>
          <p:nvPr>
            <p:ph type="body" sz="quarter" idx="32" hasCustomPrompt="1"/>
          </p:nvPr>
        </p:nvSpPr>
        <p:spPr>
          <a:xfrm>
            <a:off x="487678" y="3837654"/>
            <a:ext cx="2579701" cy="563886"/>
          </a:xfrm>
        </p:spPr>
        <p:txBody>
          <a:bodyPr/>
          <a:lstStyle>
            <a:lvl1pPr>
              <a:defRPr sz="1181" b="1" baseline="0">
                <a:solidFill>
                  <a:srgbClr val="599A83"/>
                </a:solidFill>
              </a:defRPr>
            </a:lvl1pPr>
          </a:lstStyle>
          <a:p>
            <a:pPr lvl="0"/>
            <a:r>
              <a:rPr lang="en-CA"/>
              <a:t>Bulk content columns always have subtitles</a:t>
            </a:r>
          </a:p>
        </p:txBody>
      </p:sp>
      <p:sp>
        <p:nvSpPr>
          <p:cNvPr id="30" name="Text Placeholder 6"/>
          <p:cNvSpPr>
            <a:spLocks noGrp="1"/>
          </p:cNvSpPr>
          <p:nvPr>
            <p:ph type="body" sz="quarter" idx="33" hasCustomPrompt="1"/>
          </p:nvPr>
        </p:nvSpPr>
        <p:spPr>
          <a:xfrm>
            <a:off x="6096978" y="3837654"/>
            <a:ext cx="2571524" cy="563886"/>
          </a:xfrm>
        </p:spPr>
        <p:txBody>
          <a:bodyPr/>
          <a:lstStyle>
            <a:lvl1pPr>
              <a:defRPr sz="1181" b="1">
                <a:solidFill>
                  <a:srgbClr val="599A83"/>
                </a:solidFill>
              </a:defRPr>
            </a:lvl1pPr>
          </a:lstStyle>
          <a:p>
            <a:pPr lvl="0"/>
            <a:r>
              <a:rPr lang="en-CA"/>
              <a:t>Bulk content columns always have subtitles</a:t>
            </a:r>
          </a:p>
        </p:txBody>
      </p:sp>
      <p:sp>
        <p:nvSpPr>
          <p:cNvPr id="31" name="Text Placeholder 5"/>
          <p:cNvSpPr>
            <a:spLocks noGrp="1"/>
          </p:cNvSpPr>
          <p:nvPr>
            <p:ph type="body" sz="quarter" idx="34" hasCustomPrompt="1"/>
          </p:nvPr>
        </p:nvSpPr>
        <p:spPr>
          <a:xfrm>
            <a:off x="3296864" y="4393804"/>
            <a:ext cx="2563505" cy="1253962"/>
          </a:xfrm>
        </p:spPr>
        <p:txBody>
          <a:bodyPr/>
          <a:lstStyle>
            <a:lvl1pPr>
              <a:spcBef>
                <a:spcPts val="958"/>
              </a:spcBef>
              <a:defRPr sz="1181" baseline="0"/>
            </a:lvl1pPr>
            <a:lvl2pPr>
              <a:defRPr sz="1181"/>
            </a:lvl2pPr>
            <a:lvl3pPr marL="1136134" indent="-257101">
              <a:buFont typeface="Arial"/>
              <a:buChar char="•"/>
              <a:defRPr sz="1181"/>
            </a:lvl3pPr>
            <a:lvl4pPr>
              <a:spcBef>
                <a:spcPts val="506"/>
              </a:spcBef>
              <a:defRPr sz="900"/>
            </a:lvl4pPr>
          </a:lstStyle>
          <a:p>
            <a:pPr lvl="0"/>
            <a:r>
              <a:rPr lang="en-CA"/>
              <a:t>Click to edit content. Use this slide only for presentations that are being sent out for ample reading – never when using this as supporting slides for a stand-up presentation. </a:t>
            </a:r>
          </a:p>
        </p:txBody>
      </p:sp>
      <p:sp>
        <p:nvSpPr>
          <p:cNvPr id="32" name="Text Placeholder 6"/>
          <p:cNvSpPr>
            <a:spLocks noGrp="1"/>
          </p:cNvSpPr>
          <p:nvPr>
            <p:ph type="body" sz="quarter" idx="35" hasCustomPrompt="1"/>
          </p:nvPr>
        </p:nvSpPr>
        <p:spPr>
          <a:xfrm>
            <a:off x="3296863" y="3837654"/>
            <a:ext cx="2563505" cy="563886"/>
          </a:xfrm>
        </p:spPr>
        <p:txBody>
          <a:bodyPr/>
          <a:lstStyle>
            <a:lvl1pPr>
              <a:defRPr sz="1181" b="1">
                <a:solidFill>
                  <a:srgbClr val="599A83"/>
                </a:solidFill>
              </a:defRPr>
            </a:lvl1pPr>
          </a:lstStyle>
          <a:p>
            <a:pPr lvl="0"/>
            <a:r>
              <a:rPr lang="en-CA"/>
              <a:t>Bulk content columns always have subtitles</a:t>
            </a:r>
          </a:p>
        </p:txBody>
      </p:sp>
      <p:sp>
        <p:nvSpPr>
          <p:cNvPr id="12" name="Text Placeholder 5"/>
          <p:cNvSpPr>
            <a:spLocks noGrp="1"/>
          </p:cNvSpPr>
          <p:nvPr>
            <p:ph type="body" sz="quarter" idx="15" hasCustomPrompt="1"/>
          </p:nvPr>
        </p:nvSpPr>
        <p:spPr>
          <a:xfrm>
            <a:off x="487678" y="2336800"/>
            <a:ext cx="2579701" cy="1253962"/>
          </a:xfrm>
        </p:spPr>
        <p:txBody>
          <a:bodyPr/>
          <a:lstStyle>
            <a:lvl1pPr>
              <a:spcBef>
                <a:spcPts val="958"/>
              </a:spcBef>
              <a:defRPr sz="1181" baseline="0"/>
            </a:lvl1pPr>
            <a:lvl2pPr>
              <a:defRPr sz="1181"/>
            </a:lvl2pPr>
            <a:lvl3pPr marL="1136134" indent="-257101">
              <a:buFont typeface="Arial"/>
              <a:buChar char="•"/>
              <a:defRPr sz="1181"/>
            </a:lvl3pPr>
            <a:lvl4pPr>
              <a:spcBef>
                <a:spcPts val="506"/>
              </a:spcBef>
              <a:defRPr sz="900"/>
            </a:lvl4pPr>
          </a:lstStyle>
          <a:p>
            <a:pPr lvl="0"/>
            <a:r>
              <a:rPr lang="en-CA"/>
              <a:t>Click to edit content. Use this slide only for presentations that are being sent out for ample reading – never when using this as supporting slides for a stand-up presentation. </a:t>
            </a:r>
          </a:p>
        </p:txBody>
      </p:sp>
      <p:sp>
        <p:nvSpPr>
          <p:cNvPr id="14" name="Text Placeholder 5"/>
          <p:cNvSpPr>
            <a:spLocks noGrp="1"/>
          </p:cNvSpPr>
          <p:nvPr>
            <p:ph type="body" sz="quarter" idx="18" hasCustomPrompt="1"/>
          </p:nvPr>
        </p:nvSpPr>
        <p:spPr>
          <a:xfrm>
            <a:off x="6096979" y="2336800"/>
            <a:ext cx="2571524" cy="1253962"/>
          </a:xfrm>
        </p:spPr>
        <p:txBody>
          <a:bodyPr/>
          <a:lstStyle>
            <a:lvl1pPr>
              <a:spcBef>
                <a:spcPts val="958"/>
              </a:spcBef>
              <a:defRPr sz="1181" baseline="0"/>
            </a:lvl1pPr>
            <a:lvl2pPr>
              <a:defRPr sz="1181"/>
            </a:lvl2pPr>
            <a:lvl3pPr marL="1136134" indent="-257101">
              <a:buFont typeface="Arial"/>
              <a:buChar char="•"/>
              <a:defRPr sz="1181"/>
            </a:lvl3pPr>
            <a:lvl4pPr>
              <a:spcBef>
                <a:spcPts val="506"/>
              </a:spcBef>
              <a:defRPr sz="900"/>
            </a:lvl4pPr>
          </a:lstStyle>
          <a:p>
            <a:pPr lvl="0"/>
            <a:r>
              <a:rPr lang="en-CA"/>
              <a:t>Click to edit content. Use this slide only for presentations that are being sent out for ample reading – never when using this as supporting slides for a stand-up presentation. </a:t>
            </a:r>
          </a:p>
        </p:txBody>
      </p:sp>
      <p:sp>
        <p:nvSpPr>
          <p:cNvPr id="15" name="Text Placeholder 6"/>
          <p:cNvSpPr>
            <a:spLocks noGrp="1"/>
          </p:cNvSpPr>
          <p:nvPr>
            <p:ph type="body" sz="quarter" idx="21" hasCustomPrompt="1"/>
          </p:nvPr>
        </p:nvSpPr>
        <p:spPr>
          <a:xfrm>
            <a:off x="487678" y="1780649"/>
            <a:ext cx="2579701" cy="563886"/>
          </a:xfrm>
        </p:spPr>
        <p:txBody>
          <a:bodyPr/>
          <a:lstStyle>
            <a:lvl1pPr>
              <a:defRPr sz="1181" b="1" baseline="0">
                <a:solidFill>
                  <a:srgbClr val="599A83"/>
                </a:solidFill>
              </a:defRPr>
            </a:lvl1pPr>
          </a:lstStyle>
          <a:p>
            <a:pPr lvl="0"/>
            <a:r>
              <a:rPr lang="en-CA"/>
              <a:t>Bulk content columns always have subtitles</a:t>
            </a:r>
          </a:p>
        </p:txBody>
      </p:sp>
      <p:sp>
        <p:nvSpPr>
          <p:cNvPr id="16" name="Text Placeholder 6"/>
          <p:cNvSpPr>
            <a:spLocks noGrp="1"/>
          </p:cNvSpPr>
          <p:nvPr>
            <p:ph type="body" sz="quarter" idx="22" hasCustomPrompt="1"/>
          </p:nvPr>
        </p:nvSpPr>
        <p:spPr>
          <a:xfrm>
            <a:off x="6096978" y="1780649"/>
            <a:ext cx="2571524" cy="563886"/>
          </a:xfrm>
        </p:spPr>
        <p:txBody>
          <a:bodyPr/>
          <a:lstStyle>
            <a:lvl1pPr>
              <a:defRPr sz="1181" b="1">
                <a:solidFill>
                  <a:srgbClr val="599A83"/>
                </a:solidFill>
              </a:defRPr>
            </a:lvl1pPr>
          </a:lstStyle>
          <a:p>
            <a:pPr lvl="0"/>
            <a:r>
              <a:rPr lang="en-CA"/>
              <a:t>Bulk content columns always have subtitles</a:t>
            </a:r>
          </a:p>
        </p:txBody>
      </p:sp>
      <p:sp>
        <p:nvSpPr>
          <p:cNvPr id="17" name="Text Placeholder 5"/>
          <p:cNvSpPr>
            <a:spLocks noGrp="1"/>
          </p:cNvSpPr>
          <p:nvPr>
            <p:ph type="body" sz="quarter" idx="24" hasCustomPrompt="1"/>
          </p:nvPr>
        </p:nvSpPr>
        <p:spPr>
          <a:xfrm>
            <a:off x="3296864" y="2336800"/>
            <a:ext cx="2563505" cy="1253962"/>
          </a:xfrm>
        </p:spPr>
        <p:txBody>
          <a:bodyPr/>
          <a:lstStyle>
            <a:lvl1pPr>
              <a:spcBef>
                <a:spcPts val="958"/>
              </a:spcBef>
              <a:defRPr sz="1181" baseline="0"/>
            </a:lvl1pPr>
            <a:lvl2pPr>
              <a:defRPr sz="1181"/>
            </a:lvl2pPr>
            <a:lvl3pPr marL="1136134" indent="-257101">
              <a:buFont typeface="Arial"/>
              <a:buChar char="•"/>
              <a:defRPr sz="1181"/>
            </a:lvl3pPr>
            <a:lvl4pPr>
              <a:spcBef>
                <a:spcPts val="506"/>
              </a:spcBef>
              <a:defRPr sz="900"/>
            </a:lvl4pPr>
          </a:lstStyle>
          <a:p>
            <a:pPr lvl="0"/>
            <a:r>
              <a:rPr lang="en-CA"/>
              <a:t>Click to edit content. Use this slide only for presentations that are being sent out for ample reading – never when using this as supporting slides for a stand-up presentation. </a:t>
            </a:r>
          </a:p>
        </p:txBody>
      </p:sp>
      <p:sp>
        <p:nvSpPr>
          <p:cNvPr id="18" name="Text Placeholder 6"/>
          <p:cNvSpPr>
            <a:spLocks noGrp="1"/>
          </p:cNvSpPr>
          <p:nvPr>
            <p:ph type="body" sz="quarter" idx="25" hasCustomPrompt="1"/>
          </p:nvPr>
        </p:nvSpPr>
        <p:spPr>
          <a:xfrm>
            <a:off x="3296863" y="1780649"/>
            <a:ext cx="2563505" cy="563886"/>
          </a:xfrm>
        </p:spPr>
        <p:txBody>
          <a:bodyPr/>
          <a:lstStyle>
            <a:lvl1pPr>
              <a:defRPr sz="1181" b="1">
                <a:solidFill>
                  <a:srgbClr val="599A83"/>
                </a:solidFill>
              </a:defRPr>
            </a:lvl1pPr>
          </a:lstStyle>
          <a:p>
            <a:pPr lvl="0"/>
            <a:r>
              <a:rPr lang="en-CA"/>
              <a:t>Bulk content columns always have subtitles</a:t>
            </a:r>
          </a:p>
        </p:txBody>
      </p:sp>
      <p:pic>
        <p:nvPicPr>
          <p:cNvPr id="19" name="Picture 18"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73093"/>
            <a:ext cx="9143107" cy="489817"/>
          </a:xfrm>
          <a:prstGeom prst="rect">
            <a:avLst/>
          </a:prstGeom>
        </p:spPr>
      </p:pic>
      <p:sp>
        <p:nvSpPr>
          <p:cNvPr id="20" name="Slide Number Placeholder 8"/>
          <p:cNvSpPr>
            <a:spLocks noGrp="1"/>
          </p:cNvSpPr>
          <p:nvPr>
            <p:ph type="sldNum" sz="quarter" idx="19"/>
          </p:nvPr>
        </p:nvSpPr>
        <p:spPr>
          <a:xfrm>
            <a:off x="127415" y="6445769"/>
            <a:ext cx="341360" cy="322290"/>
          </a:xfrm>
        </p:spPr>
        <p:txBody>
          <a:bodyPr/>
          <a:lstStyle>
            <a:lvl1pPr>
              <a:defRPr>
                <a:solidFill>
                  <a:schemeClr val="accent3"/>
                </a:solidFill>
              </a:defRPr>
            </a:lvl1pPr>
          </a:lstStyle>
          <a:p>
            <a:fld id="{DEF3F5F5-7776-394F-A41F-3BAFC9CC9F8E}" type="slidenum">
              <a:rPr lang="en-US" smtClean="0"/>
              <a:pPr/>
              <a:t>‹#›</a:t>
            </a:fld>
            <a:endParaRPr lang="en-US" dirty="0"/>
          </a:p>
        </p:txBody>
      </p:sp>
      <p:pic>
        <p:nvPicPr>
          <p:cNvPr id="21" name="Picture 20"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0078" y="6527883"/>
            <a:ext cx="237600" cy="172800"/>
          </a:xfrm>
          <a:prstGeom prst="rect">
            <a:avLst/>
          </a:prstGeom>
        </p:spPr>
      </p:pic>
      <p:sp>
        <p:nvSpPr>
          <p:cNvPr id="23" name="Title 1"/>
          <p:cNvSpPr>
            <a:spLocks noGrp="1"/>
          </p:cNvSpPr>
          <p:nvPr>
            <p:ph type="title" hasCustomPrompt="1"/>
          </p:nvPr>
        </p:nvSpPr>
        <p:spPr>
          <a:xfrm>
            <a:off x="487679" y="484836"/>
            <a:ext cx="5374641" cy="1001980"/>
          </a:xfrm>
        </p:spPr>
        <p:txBody>
          <a:bodyPr anchor="t">
            <a:noAutofit/>
          </a:bodyPr>
          <a:lstStyle>
            <a:lvl1pPr>
              <a:defRPr sz="2700" b="1" baseline="0">
                <a:solidFill>
                  <a:srgbClr val="00673E"/>
                </a:solidFill>
              </a:defRPr>
            </a:lvl1pPr>
          </a:lstStyle>
          <a:p>
            <a:r>
              <a:rPr lang="en-CA"/>
              <a:t>This is a 6-point bulk content slide for long content</a:t>
            </a:r>
            <a:endParaRPr lang="en-US"/>
          </a:p>
        </p:txBody>
      </p:sp>
    </p:spTree>
    <p:extLst>
      <p:ext uri="{BB962C8B-B14F-4D97-AF65-F5344CB8AC3E}">
        <p14:creationId xmlns:p14="http://schemas.microsoft.com/office/powerpoint/2010/main" val="2979371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Numbers Large">
    <p:bg>
      <p:bgPr>
        <a:solidFill>
          <a:schemeClr val="bg1"/>
        </a:solidFill>
        <a:effectLst/>
      </p:bgPr>
    </p:bg>
    <p:spTree>
      <p:nvGrpSpPr>
        <p:cNvPr id="1" name=""/>
        <p:cNvGrpSpPr/>
        <p:nvPr/>
      </p:nvGrpSpPr>
      <p:grpSpPr>
        <a:xfrm>
          <a:off x="0" y="0"/>
          <a:ext cx="0" cy="0"/>
          <a:chOff x="0" y="0"/>
          <a:chExt cx="0" cy="0"/>
        </a:xfrm>
      </p:grpSpPr>
      <p:sp>
        <p:nvSpPr>
          <p:cNvPr id="27" name="Text Placeholder 5"/>
          <p:cNvSpPr>
            <a:spLocks noGrp="1"/>
          </p:cNvSpPr>
          <p:nvPr>
            <p:ph type="body" sz="quarter" idx="18" hasCustomPrompt="1"/>
          </p:nvPr>
        </p:nvSpPr>
        <p:spPr>
          <a:xfrm>
            <a:off x="487679" y="2895600"/>
            <a:ext cx="2582904" cy="2857017"/>
          </a:xfrm>
        </p:spPr>
        <p:txBody>
          <a:bodyPr/>
          <a:lstStyle>
            <a:lvl1pPr>
              <a:defRPr baseline="0"/>
            </a:lvl1pPr>
            <a:lvl3pPr marL="1136134" indent="-257101">
              <a:buFont typeface="Arial"/>
              <a:buChar char="•"/>
              <a:defRPr/>
            </a:lvl3pPr>
            <a:lvl4pPr>
              <a:spcBef>
                <a:spcPts val="621"/>
              </a:spcBef>
              <a:defRPr/>
            </a:lvl4pPr>
          </a:lstStyle>
          <a:p>
            <a:pPr lvl="0"/>
            <a:r>
              <a:rPr lang="en-CA"/>
              <a:t>Click to edit content. Use this slide for very brief points about the figure above.</a:t>
            </a:r>
          </a:p>
        </p:txBody>
      </p:sp>
      <p:sp>
        <p:nvSpPr>
          <p:cNvPr id="23" name="Text Placeholder 5"/>
          <p:cNvSpPr>
            <a:spLocks noGrp="1"/>
          </p:cNvSpPr>
          <p:nvPr>
            <p:ph type="body" sz="quarter" idx="19" hasCustomPrompt="1"/>
          </p:nvPr>
        </p:nvSpPr>
        <p:spPr>
          <a:xfrm>
            <a:off x="3296936" y="2895600"/>
            <a:ext cx="2566689" cy="2857017"/>
          </a:xfrm>
        </p:spPr>
        <p:txBody>
          <a:bodyPr/>
          <a:lstStyle>
            <a:lvl1pPr>
              <a:defRPr baseline="0"/>
            </a:lvl1pPr>
            <a:lvl3pPr marL="1136134" indent="-257101">
              <a:buFont typeface="Arial"/>
              <a:buChar char="•"/>
              <a:defRPr/>
            </a:lvl3pPr>
            <a:lvl4pPr>
              <a:spcBef>
                <a:spcPts val="621"/>
              </a:spcBef>
              <a:defRPr/>
            </a:lvl4pPr>
          </a:lstStyle>
          <a:p>
            <a:pPr lvl="0"/>
            <a:r>
              <a:rPr lang="en-CA"/>
              <a:t>Click to edit content. Use this slide for very brief points about the figure above.</a:t>
            </a:r>
          </a:p>
        </p:txBody>
      </p:sp>
      <p:sp>
        <p:nvSpPr>
          <p:cNvPr id="26" name="Text Placeholder 5"/>
          <p:cNvSpPr>
            <a:spLocks noGrp="1"/>
          </p:cNvSpPr>
          <p:nvPr>
            <p:ph type="body" sz="quarter" idx="23" hasCustomPrompt="1"/>
          </p:nvPr>
        </p:nvSpPr>
        <p:spPr>
          <a:xfrm>
            <a:off x="6097113" y="2895600"/>
            <a:ext cx="2582965" cy="2857017"/>
          </a:xfrm>
        </p:spPr>
        <p:txBody>
          <a:bodyPr/>
          <a:lstStyle>
            <a:lvl1pPr>
              <a:spcBef>
                <a:spcPts val="900"/>
              </a:spcBef>
              <a:defRPr baseline="0"/>
            </a:lvl1pPr>
            <a:lvl3pPr marL="1136134" indent="-257101">
              <a:buFont typeface="Arial"/>
              <a:buChar char="•"/>
              <a:defRPr/>
            </a:lvl3pPr>
            <a:lvl4pPr>
              <a:spcBef>
                <a:spcPts val="621"/>
              </a:spcBef>
              <a:defRPr/>
            </a:lvl4pPr>
          </a:lstStyle>
          <a:p>
            <a:pPr lvl="0"/>
            <a:r>
              <a:rPr lang="en-CA"/>
              <a:t>Click to edit content. Use this slide for very brief points about one the figure above.</a:t>
            </a:r>
          </a:p>
        </p:txBody>
      </p:sp>
      <p:sp>
        <p:nvSpPr>
          <p:cNvPr id="10" name="Text Placeholder 9"/>
          <p:cNvSpPr>
            <a:spLocks noGrp="1"/>
          </p:cNvSpPr>
          <p:nvPr>
            <p:ph type="body" sz="quarter" idx="16" hasCustomPrompt="1"/>
          </p:nvPr>
        </p:nvSpPr>
        <p:spPr>
          <a:xfrm>
            <a:off x="487678" y="1856583"/>
            <a:ext cx="2582905" cy="919747"/>
          </a:xfrm>
        </p:spPr>
        <p:txBody>
          <a:bodyPr anchor="b"/>
          <a:lstStyle>
            <a:lvl1pPr>
              <a:lnSpc>
                <a:spcPct val="80000"/>
              </a:lnSpc>
              <a:defRPr sz="6299">
                <a:solidFill>
                  <a:srgbClr val="599A83"/>
                </a:solidFill>
              </a:defRPr>
            </a:lvl1pPr>
          </a:lstStyle>
          <a:p>
            <a:pPr lvl="0"/>
            <a:r>
              <a:rPr lang="en-CA"/>
              <a:t>##</a:t>
            </a:r>
          </a:p>
        </p:txBody>
      </p:sp>
      <p:sp>
        <p:nvSpPr>
          <p:cNvPr id="21" name="Text Placeholder 9"/>
          <p:cNvSpPr>
            <a:spLocks noGrp="1"/>
          </p:cNvSpPr>
          <p:nvPr>
            <p:ph type="body" sz="quarter" idx="20" hasCustomPrompt="1"/>
          </p:nvPr>
        </p:nvSpPr>
        <p:spPr>
          <a:xfrm>
            <a:off x="3296936" y="1856583"/>
            <a:ext cx="2566688" cy="919747"/>
          </a:xfrm>
        </p:spPr>
        <p:txBody>
          <a:bodyPr anchor="b"/>
          <a:lstStyle>
            <a:lvl1pPr>
              <a:lnSpc>
                <a:spcPct val="80000"/>
              </a:lnSpc>
              <a:defRPr sz="6299">
                <a:solidFill>
                  <a:srgbClr val="599A83"/>
                </a:solidFill>
              </a:defRPr>
            </a:lvl1pPr>
          </a:lstStyle>
          <a:p>
            <a:pPr lvl="0"/>
            <a:r>
              <a:rPr lang="en-CA"/>
              <a:t>##%</a:t>
            </a:r>
          </a:p>
        </p:txBody>
      </p:sp>
      <p:sp>
        <p:nvSpPr>
          <p:cNvPr id="24" name="Text Placeholder 9"/>
          <p:cNvSpPr>
            <a:spLocks noGrp="1"/>
          </p:cNvSpPr>
          <p:nvPr>
            <p:ph type="body" sz="quarter" idx="22" hasCustomPrompt="1"/>
          </p:nvPr>
        </p:nvSpPr>
        <p:spPr>
          <a:xfrm>
            <a:off x="6097113" y="1856583"/>
            <a:ext cx="2582965" cy="919747"/>
          </a:xfrm>
        </p:spPr>
        <p:txBody>
          <a:bodyPr anchor="b"/>
          <a:lstStyle>
            <a:lvl1pPr>
              <a:lnSpc>
                <a:spcPct val="80000"/>
              </a:lnSpc>
              <a:defRPr sz="6299">
                <a:solidFill>
                  <a:srgbClr val="599A83"/>
                </a:solidFill>
              </a:defRPr>
            </a:lvl1pPr>
          </a:lstStyle>
          <a:p>
            <a:pPr lvl="0"/>
            <a:r>
              <a:rPr lang="en-CA"/>
              <a:t>#,###</a:t>
            </a:r>
          </a:p>
        </p:txBody>
      </p:sp>
      <p:pic>
        <p:nvPicPr>
          <p:cNvPr id="12" name="Picture 11"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73093"/>
            <a:ext cx="9143107" cy="489817"/>
          </a:xfrm>
          <a:prstGeom prst="rect">
            <a:avLst/>
          </a:prstGeom>
        </p:spPr>
      </p:pic>
      <p:sp>
        <p:nvSpPr>
          <p:cNvPr id="13" name="Slide Number Placeholder 8"/>
          <p:cNvSpPr>
            <a:spLocks noGrp="1"/>
          </p:cNvSpPr>
          <p:nvPr>
            <p:ph type="sldNum" sz="quarter" idx="24"/>
          </p:nvPr>
        </p:nvSpPr>
        <p:spPr>
          <a:xfrm>
            <a:off x="127415" y="6445769"/>
            <a:ext cx="341360" cy="322290"/>
          </a:xfrm>
        </p:spPr>
        <p:txBody>
          <a:bodyPr/>
          <a:lstStyle>
            <a:lvl1pPr>
              <a:defRPr>
                <a:solidFill>
                  <a:schemeClr val="accent3"/>
                </a:solidFill>
              </a:defRPr>
            </a:lvl1pPr>
          </a:lstStyle>
          <a:p>
            <a:fld id="{DEF3F5F5-7776-394F-A41F-3BAFC9CC9F8E}" type="slidenum">
              <a:rPr lang="en-US" smtClean="0"/>
              <a:pPr/>
              <a:t>‹#›</a:t>
            </a:fld>
            <a:endParaRPr lang="en-US" dirty="0"/>
          </a:p>
        </p:txBody>
      </p:sp>
      <p:pic>
        <p:nvPicPr>
          <p:cNvPr id="14" name="Picture 13"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0078" y="6527883"/>
            <a:ext cx="237600" cy="172800"/>
          </a:xfrm>
          <a:prstGeom prst="rect">
            <a:avLst/>
          </a:prstGeom>
        </p:spPr>
      </p:pic>
      <p:sp>
        <p:nvSpPr>
          <p:cNvPr id="15" name="Title 1"/>
          <p:cNvSpPr>
            <a:spLocks noGrp="1"/>
          </p:cNvSpPr>
          <p:nvPr>
            <p:ph type="title" hasCustomPrompt="1"/>
          </p:nvPr>
        </p:nvSpPr>
        <p:spPr>
          <a:xfrm>
            <a:off x="487679" y="484836"/>
            <a:ext cx="5374641" cy="1001980"/>
          </a:xfrm>
        </p:spPr>
        <p:txBody>
          <a:bodyPr anchor="t">
            <a:noAutofit/>
          </a:bodyPr>
          <a:lstStyle>
            <a:lvl1pPr>
              <a:defRPr sz="2700" b="1" baseline="0">
                <a:solidFill>
                  <a:srgbClr val="00673E"/>
                </a:solidFill>
              </a:defRPr>
            </a:lvl1pPr>
          </a:lstStyle>
          <a:p>
            <a:r>
              <a:rPr lang="en-CA"/>
              <a:t>This is a key numbers slide for short numbers</a:t>
            </a:r>
            <a:endParaRPr lang="en-US"/>
          </a:p>
        </p:txBody>
      </p:sp>
    </p:spTree>
    <p:extLst>
      <p:ext uri="{BB962C8B-B14F-4D97-AF65-F5344CB8AC3E}">
        <p14:creationId xmlns:p14="http://schemas.microsoft.com/office/powerpoint/2010/main" val="3132642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ey Numbers Medium">
    <p:bg>
      <p:bgPr>
        <a:solidFill>
          <a:schemeClr val="bg1"/>
        </a:solidFill>
        <a:effectLst/>
      </p:bgPr>
    </p:bg>
    <p:spTree>
      <p:nvGrpSpPr>
        <p:cNvPr id="1" name=""/>
        <p:cNvGrpSpPr/>
        <p:nvPr/>
      </p:nvGrpSpPr>
      <p:grpSpPr>
        <a:xfrm>
          <a:off x="0" y="0"/>
          <a:ext cx="0" cy="0"/>
          <a:chOff x="0" y="0"/>
          <a:chExt cx="0" cy="0"/>
        </a:xfrm>
      </p:grpSpPr>
      <p:sp>
        <p:nvSpPr>
          <p:cNvPr id="27" name="Text Placeholder 5"/>
          <p:cNvSpPr>
            <a:spLocks noGrp="1"/>
          </p:cNvSpPr>
          <p:nvPr>
            <p:ph type="body" sz="quarter" idx="18" hasCustomPrompt="1"/>
          </p:nvPr>
        </p:nvSpPr>
        <p:spPr>
          <a:xfrm>
            <a:off x="487679" y="2776329"/>
            <a:ext cx="2582904" cy="2975247"/>
          </a:xfrm>
        </p:spPr>
        <p:txBody>
          <a:bodyPr/>
          <a:lstStyle>
            <a:lvl1pPr>
              <a:defRPr baseline="0"/>
            </a:lvl1pPr>
            <a:lvl3pPr marL="1136134" indent="-257101">
              <a:buFont typeface="Arial"/>
              <a:buChar char="•"/>
              <a:defRPr/>
            </a:lvl3pPr>
            <a:lvl4pPr>
              <a:spcBef>
                <a:spcPts val="621"/>
              </a:spcBef>
              <a:defRPr/>
            </a:lvl4pPr>
          </a:lstStyle>
          <a:p>
            <a:pPr lvl="0"/>
            <a:r>
              <a:rPr lang="en-CA"/>
              <a:t>Click to edit content. Use this slide for very brief points about the figure above.</a:t>
            </a:r>
          </a:p>
        </p:txBody>
      </p:sp>
      <p:sp>
        <p:nvSpPr>
          <p:cNvPr id="23" name="Text Placeholder 5"/>
          <p:cNvSpPr>
            <a:spLocks noGrp="1"/>
          </p:cNvSpPr>
          <p:nvPr>
            <p:ph type="body" sz="quarter" idx="19" hasCustomPrompt="1"/>
          </p:nvPr>
        </p:nvSpPr>
        <p:spPr>
          <a:xfrm>
            <a:off x="3296936" y="2776329"/>
            <a:ext cx="2566689" cy="2975247"/>
          </a:xfrm>
        </p:spPr>
        <p:txBody>
          <a:bodyPr/>
          <a:lstStyle>
            <a:lvl1pPr>
              <a:defRPr baseline="0"/>
            </a:lvl1pPr>
            <a:lvl3pPr marL="1136134" indent="-257101">
              <a:buFont typeface="Arial"/>
              <a:buChar char="•"/>
              <a:defRPr/>
            </a:lvl3pPr>
            <a:lvl4pPr>
              <a:spcBef>
                <a:spcPts val="621"/>
              </a:spcBef>
              <a:defRPr/>
            </a:lvl4pPr>
          </a:lstStyle>
          <a:p>
            <a:pPr lvl="0"/>
            <a:r>
              <a:rPr lang="en-CA"/>
              <a:t>Click to edit content. Use this slide for very brief points about the figure above.</a:t>
            </a:r>
          </a:p>
        </p:txBody>
      </p:sp>
      <p:sp>
        <p:nvSpPr>
          <p:cNvPr id="26" name="Text Placeholder 5"/>
          <p:cNvSpPr>
            <a:spLocks noGrp="1"/>
          </p:cNvSpPr>
          <p:nvPr>
            <p:ph type="body" sz="quarter" idx="23" hasCustomPrompt="1"/>
          </p:nvPr>
        </p:nvSpPr>
        <p:spPr>
          <a:xfrm>
            <a:off x="6097113" y="2776329"/>
            <a:ext cx="2582965" cy="2975247"/>
          </a:xfrm>
        </p:spPr>
        <p:txBody>
          <a:bodyPr/>
          <a:lstStyle>
            <a:lvl1pPr>
              <a:spcBef>
                <a:spcPts val="900"/>
              </a:spcBef>
              <a:defRPr baseline="0"/>
            </a:lvl1pPr>
            <a:lvl3pPr marL="1136134" indent="-257101">
              <a:buFont typeface="Arial"/>
              <a:buChar char="•"/>
              <a:defRPr/>
            </a:lvl3pPr>
            <a:lvl4pPr>
              <a:spcBef>
                <a:spcPts val="621"/>
              </a:spcBef>
              <a:defRPr/>
            </a:lvl4pPr>
          </a:lstStyle>
          <a:p>
            <a:pPr lvl="0"/>
            <a:r>
              <a:rPr lang="en-CA"/>
              <a:t>Click to edit content. Use this slide for very brief points about one the figure above.</a:t>
            </a:r>
          </a:p>
        </p:txBody>
      </p:sp>
      <p:sp>
        <p:nvSpPr>
          <p:cNvPr id="10" name="Text Placeholder 9"/>
          <p:cNvSpPr>
            <a:spLocks noGrp="1"/>
          </p:cNvSpPr>
          <p:nvPr>
            <p:ph type="body" sz="quarter" idx="16" hasCustomPrompt="1"/>
          </p:nvPr>
        </p:nvSpPr>
        <p:spPr>
          <a:xfrm>
            <a:off x="487678" y="1803750"/>
            <a:ext cx="2582905" cy="976869"/>
          </a:xfrm>
        </p:spPr>
        <p:txBody>
          <a:bodyPr anchor="t"/>
          <a:lstStyle>
            <a:lvl1pPr>
              <a:lnSpc>
                <a:spcPct val="80000"/>
              </a:lnSpc>
              <a:defRPr sz="4049">
                <a:solidFill>
                  <a:srgbClr val="599A83"/>
                </a:solidFill>
              </a:defRPr>
            </a:lvl1pPr>
          </a:lstStyle>
          <a:p>
            <a:pPr lvl="0"/>
            <a:r>
              <a:rPr lang="en-CA"/>
              <a:t>$##,###</a:t>
            </a:r>
          </a:p>
        </p:txBody>
      </p:sp>
      <p:sp>
        <p:nvSpPr>
          <p:cNvPr id="21" name="Text Placeholder 9"/>
          <p:cNvSpPr>
            <a:spLocks noGrp="1"/>
          </p:cNvSpPr>
          <p:nvPr>
            <p:ph type="body" sz="quarter" idx="20" hasCustomPrompt="1"/>
          </p:nvPr>
        </p:nvSpPr>
        <p:spPr>
          <a:xfrm>
            <a:off x="3296936" y="1829151"/>
            <a:ext cx="2566688" cy="950618"/>
          </a:xfrm>
        </p:spPr>
        <p:txBody>
          <a:bodyPr anchor="t"/>
          <a:lstStyle>
            <a:lvl1pPr>
              <a:lnSpc>
                <a:spcPct val="80000"/>
              </a:lnSpc>
              <a:defRPr sz="4049">
                <a:solidFill>
                  <a:srgbClr val="599A83"/>
                </a:solidFill>
              </a:defRPr>
            </a:lvl1pPr>
          </a:lstStyle>
          <a:p>
            <a:pPr lvl="0"/>
            <a:r>
              <a:rPr lang="en-CA"/>
              <a:t>#,####%</a:t>
            </a:r>
          </a:p>
        </p:txBody>
      </p:sp>
      <p:sp>
        <p:nvSpPr>
          <p:cNvPr id="24" name="Text Placeholder 9"/>
          <p:cNvSpPr>
            <a:spLocks noGrp="1"/>
          </p:cNvSpPr>
          <p:nvPr>
            <p:ph type="body" sz="quarter" idx="22" hasCustomPrompt="1"/>
          </p:nvPr>
        </p:nvSpPr>
        <p:spPr>
          <a:xfrm>
            <a:off x="6097113" y="1829151"/>
            <a:ext cx="2582965" cy="950618"/>
          </a:xfrm>
        </p:spPr>
        <p:txBody>
          <a:bodyPr anchor="t"/>
          <a:lstStyle>
            <a:lvl1pPr>
              <a:lnSpc>
                <a:spcPct val="80000"/>
              </a:lnSpc>
              <a:defRPr sz="4049">
                <a:solidFill>
                  <a:srgbClr val="599A83"/>
                </a:solidFill>
              </a:defRPr>
            </a:lvl1pPr>
          </a:lstStyle>
          <a:p>
            <a:pPr lvl="0"/>
            <a:r>
              <a:rPr lang="en-CA"/>
              <a:t>#,###,####</a:t>
            </a:r>
          </a:p>
        </p:txBody>
      </p:sp>
      <p:pic>
        <p:nvPicPr>
          <p:cNvPr id="12" name="Picture 11"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73093"/>
            <a:ext cx="9143107" cy="489817"/>
          </a:xfrm>
          <a:prstGeom prst="rect">
            <a:avLst/>
          </a:prstGeom>
        </p:spPr>
      </p:pic>
      <p:sp>
        <p:nvSpPr>
          <p:cNvPr id="13" name="Slide Number Placeholder 8"/>
          <p:cNvSpPr>
            <a:spLocks noGrp="1"/>
          </p:cNvSpPr>
          <p:nvPr>
            <p:ph type="sldNum" sz="quarter" idx="24"/>
          </p:nvPr>
        </p:nvSpPr>
        <p:spPr>
          <a:xfrm>
            <a:off x="127415" y="6445769"/>
            <a:ext cx="341360" cy="322290"/>
          </a:xfrm>
        </p:spPr>
        <p:txBody>
          <a:bodyPr/>
          <a:lstStyle>
            <a:lvl1pPr>
              <a:defRPr>
                <a:solidFill>
                  <a:schemeClr val="accent3"/>
                </a:solidFill>
              </a:defRPr>
            </a:lvl1pPr>
          </a:lstStyle>
          <a:p>
            <a:fld id="{DEF3F5F5-7776-394F-A41F-3BAFC9CC9F8E}" type="slidenum">
              <a:rPr lang="en-US" smtClean="0"/>
              <a:pPr/>
              <a:t>‹#›</a:t>
            </a:fld>
            <a:endParaRPr lang="en-US" dirty="0"/>
          </a:p>
        </p:txBody>
      </p:sp>
      <p:pic>
        <p:nvPicPr>
          <p:cNvPr id="14" name="Picture 13"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0078" y="6527883"/>
            <a:ext cx="237600" cy="172800"/>
          </a:xfrm>
          <a:prstGeom prst="rect">
            <a:avLst/>
          </a:prstGeom>
        </p:spPr>
      </p:pic>
      <p:sp>
        <p:nvSpPr>
          <p:cNvPr id="18" name="Title 1"/>
          <p:cNvSpPr>
            <a:spLocks noGrp="1"/>
          </p:cNvSpPr>
          <p:nvPr>
            <p:ph type="title" hasCustomPrompt="1"/>
          </p:nvPr>
        </p:nvSpPr>
        <p:spPr>
          <a:xfrm>
            <a:off x="487679" y="484836"/>
            <a:ext cx="5374641" cy="1001980"/>
          </a:xfrm>
        </p:spPr>
        <p:txBody>
          <a:bodyPr anchor="t">
            <a:noAutofit/>
          </a:bodyPr>
          <a:lstStyle>
            <a:lvl1pPr>
              <a:defRPr sz="2700" b="1" baseline="0">
                <a:solidFill>
                  <a:srgbClr val="00673E"/>
                </a:solidFill>
              </a:defRPr>
            </a:lvl1pPr>
          </a:lstStyle>
          <a:p>
            <a:r>
              <a:rPr lang="en-CA"/>
              <a:t>This is a key numbers slide for long numbers</a:t>
            </a:r>
            <a:endParaRPr lang="en-US"/>
          </a:p>
        </p:txBody>
      </p:sp>
    </p:spTree>
    <p:extLst>
      <p:ext uri="{BB962C8B-B14F-4D97-AF65-F5344CB8AC3E}">
        <p14:creationId xmlns:p14="http://schemas.microsoft.com/office/powerpoint/2010/main" val="3533607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eparato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4133" y="1544637"/>
            <a:ext cx="5393267" cy="1362076"/>
          </a:xfrm>
        </p:spPr>
        <p:txBody>
          <a:bodyPr anchor="b">
            <a:noAutofit/>
          </a:bodyPr>
          <a:lstStyle>
            <a:lvl1pPr algn="l">
              <a:lnSpc>
                <a:spcPct val="100000"/>
              </a:lnSpc>
              <a:defRPr sz="2700" b="1" cap="none" baseline="0">
                <a:solidFill>
                  <a:srgbClr val="FFFFFF"/>
                </a:solidFill>
              </a:defRPr>
            </a:lvl1pPr>
          </a:lstStyle>
          <a:p>
            <a:r>
              <a:rPr lang="en-CA"/>
              <a:t>Chapter or Section title</a:t>
            </a:r>
            <a:endParaRPr lang="en-US"/>
          </a:p>
        </p:txBody>
      </p:sp>
      <p:sp>
        <p:nvSpPr>
          <p:cNvPr id="3" name="Text Placeholder 2"/>
          <p:cNvSpPr>
            <a:spLocks noGrp="1"/>
          </p:cNvSpPr>
          <p:nvPr>
            <p:ph type="body" idx="1" hasCustomPrompt="1"/>
          </p:nvPr>
        </p:nvSpPr>
        <p:spPr>
          <a:xfrm>
            <a:off x="474133" y="3062821"/>
            <a:ext cx="5393267" cy="1500188"/>
          </a:xfrm>
        </p:spPr>
        <p:txBody>
          <a:bodyPr lIns="0" tIns="0" rIns="0" bIns="0" anchor="t"/>
          <a:lstStyle>
            <a:lvl1pPr marL="0" indent="0">
              <a:lnSpc>
                <a:spcPct val="100000"/>
              </a:lnSpc>
              <a:buNone/>
              <a:defRPr sz="1912" baseline="0">
                <a:solidFill>
                  <a:srgbClr val="A6C8BC"/>
                </a:solidFill>
              </a:defRPr>
            </a:lvl1pPr>
            <a:lvl2pPr marL="439516" indent="0">
              <a:buNone/>
              <a:defRPr sz="1743">
                <a:solidFill>
                  <a:schemeClr val="tx1">
                    <a:tint val="75000"/>
                  </a:schemeClr>
                </a:solidFill>
              </a:defRPr>
            </a:lvl2pPr>
            <a:lvl3pPr marL="879032" indent="0">
              <a:buNone/>
              <a:defRPr sz="1518">
                <a:solidFill>
                  <a:schemeClr val="tx1">
                    <a:tint val="75000"/>
                  </a:schemeClr>
                </a:solidFill>
              </a:defRPr>
            </a:lvl3pPr>
            <a:lvl4pPr marL="1318547" indent="0">
              <a:buNone/>
              <a:defRPr sz="1350">
                <a:solidFill>
                  <a:schemeClr val="tx1">
                    <a:tint val="75000"/>
                  </a:schemeClr>
                </a:solidFill>
              </a:defRPr>
            </a:lvl4pPr>
            <a:lvl5pPr marL="1758064" indent="0">
              <a:buNone/>
              <a:defRPr sz="1350">
                <a:solidFill>
                  <a:schemeClr val="tx1">
                    <a:tint val="75000"/>
                  </a:schemeClr>
                </a:solidFill>
              </a:defRPr>
            </a:lvl5pPr>
            <a:lvl6pPr marL="2197581" indent="0">
              <a:buNone/>
              <a:defRPr sz="1350">
                <a:solidFill>
                  <a:schemeClr val="tx1">
                    <a:tint val="75000"/>
                  </a:schemeClr>
                </a:solidFill>
              </a:defRPr>
            </a:lvl6pPr>
            <a:lvl7pPr marL="2637097" indent="0">
              <a:buNone/>
              <a:defRPr sz="1350">
                <a:solidFill>
                  <a:schemeClr val="tx1">
                    <a:tint val="75000"/>
                  </a:schemeClr>
                </a:solidFill>
              </a:defRPr>
            </a:lvl7pPr>
            <a:lvl8pPr marL="3076614" indent="0">
              <a:buNone/>
              <a:defRPr sz="1350">
                <a:solidFill>
                  <a:schemeClr val="tx1">
                    <a:tint val="75000"/>
                  </a:schemeClr>
                </a:solidFill>
              </a:defRPr>
            </a:lvl8pPr>
            <a:lvl9pPr marL="3516128" indent="0">
              <a:buNone/>
              <a:defRPr sz="1350">
                <a:solidFill>
                  <a:schemeClr val="tx1">
                    <a:tint val="75000"/>
                  </a:schemeClr>
                </a:solidFill>
              </a:defRPr>
            </a:lvl9pPr>
          </a:lstStyle>
          <a:p>
            <a:pPr lvl="0"/>
            <a:r>
              <a:rPr lang="en-CA"/>
              <a:t>Brief description or intro to this section</a:t>
            </a:r>
          </a:p>
        </p:txBody>
      </p:sp>
      <p:sp>
        <p:nvSpPr>
          <p:cNvPr id="15" name="Slide Number Placeholder 8"/>
          <p:cNvSpPr>
            <a:spLocks noGrp="1"/>
          </p:cNvSpPr>
          <p:nvPr>
            <p:ph type="sldNum" sz="quarter" idx="11"/>
          </p:nvPr>
        </p:nvSpPr>
        <p:spPr>
          <a:xfrm>
            <a:off x="176525" y="6373093"/>
            <a:ext cx="297608" cy="365126"/>
          </a:xfrm>
        </p:spPr>
        <p:txBody>
          <a:bodyPr/>
          <a:lstStyle>
            <a:lvl1pPr>
              <a:defRPr>
                <a:solidFill>
                  <a:srgbClr val="96B7A6"/>
                </a:solidFill>
              </a:defRPr>
            </a:lvl1pPr>
          </a:lstStyle>
          <a:p>
            <a:fld id="{DEF3F5F5-7776-394F-A41F-3BAFC9CC9F8E}" type="slidenum">
              <a:rPr lang="en-US" smtClean="0"/>
              <a:pPr/>
              <a:t>‹#›</a:t>
            </a:fld>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755814"/>
            <a:ext cx="9144000" cy="978144"/>
          </a:xfrm>
          <a:prstGeom prst="rect">
            <a:avLst/>
          </a:prstGeom>
        </p:spPr>
      </p:pic>
      <p:pic>
        <p:nvPicPr>
          <p:cNvPr id="16" name="Picture 15" descr="ac-icon.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41373" y="486978"/>
            <a:ext cx="730800" cy="531491"/>
          </a:xfrm>
          <a:prstGeom prst="rect">
            <a:avLst/>
          </a:prstGeom>
        </p:spPr>
      </p:pic>
    </p:spTree>
    <p:extLst>
      <p:ext uri="{BB962C8B-B14F-4D97-AF65-F5344CB8AC3E}">
        <p14:creationId xmlns:p14="http://schemas.microsoft.com/office/powerpoint/2010/main" val="1977389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y Points with Icons">
    <p:bg>
      <p:bgPr>
        <a:solidFill>
          <a:schemeClr val="bg1"/>
        </a:solidFill>
        <a:effectLst/>
      </p:bgPr>
    </p:bg>
    <p:spTree>
      <p:nvGrpSpPr>
        <p:cNvPr id="1" name=""/>
        <p:cNvGrpSpPr/>
        <p:nvPr/>
      </p:nvGrpSpPr>
      <p:grpSpPr>
        <a:xfrm>
          <a:off x="0" y="0"/>
          <a:ext cx="0" cy="0"/>
          <a:chOff x="0" y="0"/>
          <a:chExt cx="0" cy="0"/>
        </a:xfrm>
      </p:grpSpPr>
      <p:sp>
        <p:nvSpPr>
          <p:cNvPr id="27" name="Text Placeholder 5"/>
          <p:cNvSpPr>
            <a:spLocks noGrp="1"/>
          </p:cNvSpPr>
          <p:nvPr>
            <p:ph type="body" sz="quarter" idx="18" hasCustomPrompt="1"/>
          </p:nvPr>
        </p:nvSpPr>
        <p:spPr>
          <a:xfrm>
            <a:off x="487679" y="3403601"/>
            <a:ext cx="2582904" cy="2337441"/>
          </a:xfrm>
        </p:spPr>
        <p:txBody>
          <a:bodyPr/>
          <a:lstStyle>
            <a:lvl1pPr>
              <a:defRPr baseline="0"/>
            </a:lvl1pPr>
            <a:lvl3pPr marL="1136134" indent="-257101">
              <a:buFont typeface="Arial"/>
              <a:buChar char="•"/>
              <a:defRPr/>
            </a:lvl3pPr>
            <a:lvl4pPr>
              <a:spcBef>
                <a:spcPts val="621"/>
              </a:spcBef>
              <a:defRPr/>
            </a:lvl4pPr>
          </a:lstStyle>
          <a:p>
            <a:pPr lvl="0"/>
            <a:r>
              <a:rPr lang="en-CA"/>
              <a:t>Click to edit content. Use this slide for a brief point, illustrated by the icon above.</a:t>
            </a:r>
          </a:p>
        </p:txBody>
      </p:sp>
      <p:sp>
        <p:nvSpPr>
          <p:cNvPr id="23" name="Text Placeholder 5"/>
          <p:cNvSpPr>
            <a:spLocks noGrp="1"/>
          </p:cNvSpPr>
          <p:nvPr>
            <p:ph type="body" sz="quarter" idx="19" hasCustomPrompt="1"/>
          </p:nvPr>
        </p:nvSpPr>
        <p:spPr>
          <a:xfrm>
            <a:off x="3285362" y="3403601"/>
            <a:ext cx="2566690" cy="2337441"/>
          </a:xfrm>
        </p:spPr>
        <p:txBody>
          <a:bodyPr/>
          <a:lstStyle>
            <a:lvl1pPr>
              <a:defRPr baseline="0"/>
            </a:lvl1pPr>
            <a:lvl3pPr marL="1136134" indent="-257101">
              <a:buFont typeface="Arial"/>
              <a:buChar char="•"/>
              <a:defRPr/>
            </a:lvl3pPr>
            <a:lvl4pPr>
              <a:spcBef>
                <a:spcPts val="621"/>
              </a:spcBef>
              <a:defRPr/>
            </a:lvl4pPr>
          </a:lstStyle>
          <a:p>
            <a:pPr lvl="0"/>
            <a:r>
              <a:rPr lang="en-CA"/>
              <a:t>Click to edit content. Use this slide for a brief point, illustrated by the icon above.</a:t>
            </a:r>
          </a:p>
        </p:txBody>
      </p:sp>
      <p:sp>
        <p:nvSpPr>
          <p:cNvPr id="26" name="Text Placeholder 5"/>
          <p:cNvSpPr>
            <a:spLocks noGrp="1"/>
          </p:cNvSpPr>
          <p:nvPr>
            <p:ph type="body" sz="quarter" idx="23" hasCustomPrompt="1"/>
          </p:nvPr>
        </p:nvSpPr>
        <p:spPr>
          <a:xfrm>
            <a:off x="6085537" y="3403601"/>
            <a:ext cx="2582966" cy="2337441"/>
          </a:xfrm>
        </p:spPr>
        <p:txBody>
          <a:bodyPr/>
          <a:lstStyle>
            <a:lvl1pPr>
              <a:spcBef>
                <a:spcPts val="900"/>
              </a:spcBef>
              <a:defRPr baseline="0"/>
            </a:lvl1pPr>
            <a:lvl3pPr marL="1136134" indent="-257101">
              <a:buFont typeface="Arial"/>
              <a:buChar char="•"/>
              <a:defRPr/>
            </a:lvl3pPr>
            <a:lvl4pPr>
              <a:spcBef>
                <a:spcPts val="621"/>
              </a:spcBef>
              <a:defRPr/>
            </a:lvl4pPr>
          </a:lstStyle>
          <a:p>
            <a:pPr lvl="0"/>
            <a:r>
              <a:rPr lang="en-CA"/>
              <a:t>Click to edit content. Use this slide for a brief point, illustrated by the icon above.</a:t>
            </a:r>
          </a:p>
        </p:txBody>
      </p:sp>
      <p:sp>
        <p:nvSpPr>
          <p:cNvPr id="12" name="Oval 11"/>
          <p:cNvSpPr/>
          <p:nvPr userDrawn="1"/>
        </p:nvSpPr>
        <p:spPr>
          <a:xfrm>
            <a:off x="487679" y="1928431"/>
            <a:ext cx="1194664" cy="1194664"/>
          </a:xfrm>
          <a:prstGeom prst="ellipse">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98" dirty="0"/>
          </a:p>
        </p:txBody>
      </p:sp>
      <p:sp>
        <p:nvSpPr>
          <p:cNvPr id="13" name="Picture Placeholder 3"/>
          <p:cNvSpPr>
            <a:spLocks noGrp="1" noChangeAspect="1"/>
          </p:cNvSpPr>
          <p:nvPr>
            <p:ph type="pic" sz="quarter" idx="26" hasCustomPrompt="1"/>
          </p:nvPr>
        </p:nvSpPr>
        <p:spPr>
          <a:xfrm>
            <a:off x="841815" y="2201763"/>
            <a:ext cx="486393" cy="648000"/>
          </a:xfrm>
        </p:spPr>
        <p:txBody>
          <a:bodyPr/>
          <a:lstStyle>
            <a:lvl1pPr>
              <a:defRPr>
                <a:solidFill>
                  <a:schemeClr val="bg1"/>
                </a:solidFill>
              </a:defRPr>
            </a:lvl1pPr>
          </a:lstStyle>
          <a:p>
            <a:r>
              <a:rPr lang="en-US" dirty="0"/>
              <a:t>Icon</a:t>
            </a:r>
          </a:p>
        </p:txBody>
      </p:sp>
      <p:sp>
        <p:nvSpPr>
          <p:cNvPr id="14" name="Oval 13"/>
          <p:cNvSpPr/>
          <p:nvPr userDrawn="1"/>
        </p:nvSpPr>
        <p:spPr>
          <a:xfrm>
            <a:off x="3276907" y="1926363"/>
            <a:ext cx="1198800" cy="1198800"/>
          </a:xfrm>
          <a:prstGeom prst="ellipse">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98" dirty="0"/>
          </a:p>
        </p:txBody>
      </p:sp>
      <p:sp>
        <p:nvSpPr>
          <p:cNvPr id="15" name="Picture Placeholder 3"/>
          <p:cNvSpPr>
            <a:spLocks noGrp="1" noChangeAspect="1"/>
          </p:cNvSpPr>
          <p:nvPr>
            <p:ph type="pic" sz="quarter" idx="27" hasCustomPrompt="1"/>
          </p:nvPr>
        </p:nvSpPr>
        <p:spPr>
          <a:xfrm>
            <a:off x="3633111" y="2201763"/>
            <a:ext cx="486392" cy="648000"/>
          </a:xfrm>
        </p:spPr>
        <p:txBody>
          <a:bodyPr/>
          <a:lstStyle>
            <a:lvl1pPr>
              <a:defRPr>
                <a:solidFill>
                  <a:schemeClr val="bg1"/>
                </a:solidFill>
              </a:defRPr>
            </a:lvl1pPr>
          </a:lstStyle>
          <a:p>
            <a:r>
              <a:rPr lang="en-US" dirty="0"/>
              <a:t>Icon</a:t>
            </a:r>
          </a:p>
        </p:txBody>
      </p:sp>
      <p:sp>
        <p:nvSpPr>
          <p:cNvPr id="16" name="Oval 15"/>
          <p:cNvSpPr/>
          <p:nvPr userDrawn="1"/>
        </p:nvSpPr>
        <p:spPr>
          <a:xfrm>
            <a:off x="6053742" y="1926363"/>
            <a:ext cx="1198800" cy="1198800"/>
          </a:xfrm>
          <a:prstGeom prst="ellipse">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98" dirty="0"/>
          </a:p>
        </p:txBody>
      </p:sp>
      <p:sp>
        <p:nvSpPr>
          <p:cNvPr id="17" name="Picture Placeholder 3"/>
          <p:cNvSpPr>
            <a:spLocks noGrp="1" noChangeAspect="1"/>
          </p:cNvSpPr>
          <p:nvPr>
            <p:ph type="pic" sz="quarter" idx="28" hasCustomPrompt="1"/>
          </p:nvPr>
        </p:nvSpPr>
        <p:spPr>
          <a:xfrm>
            <a:off x="6410166" y="2201763"/>
            <a:ext cx="485953" cy="648000"/>
          </a:xfrm>
        </p:spPr>
        <p:txBody>
          <a:bodyPr/>
          <a:lstStyle>
            <a:lvl1pPr>
              <a:defRPr>
                <a:solidFill>
                  <a:schemeClr val="bg1"/>
                </a:solidFill>
              </a:defRPr>
            </a:lvl1pPr>
          </a:lstStyle>
          <a:p>
            <a:r>
              <a:rPr lang="en-US" dirty="0"/>
              <a:t>Icon</a:t>
            </a:r>
          </a:p>
        </p:txBody>
      </p:sp>
      <p:pic>
        <p:nvPicPr>
          <p:cNvPr id="21" name="Picture 20"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73093"/>
            <a:ext cx="9143107" cy="489817"/>
          </a:xfrm>
          <a:prstGeom prst="rect">
            <a:avLst/>
          </a:prstGeom>
        </p:spPr>
      </p:pic>
      <p:sp>
        <p:nvSpPr>
          <p:cNvPr id="22" name="Slide Number Placeholder 8"/>
          <p:cNvSpPr>
            <a:spLocks noGrp="1"/>
          </p:cNvSpPr>
          <p:nvPr>
            <p:ph type="sldNum" sz="quarter" idx="29"/>
          </p:nvPr>
        </p:nvSpPr>
        <p:spPr>
          <a:xfrm>
            <a:off x="127415" y="6445769"/>
            <a:ext cx="341360" cy="322290"/>
          </a:xfrm>
        </p:spPr>
        <p:txBody>
          <a:bodyPr/>
          <a:lstStyle>
            <a:lvl1pPr>
              <a:defRPr>
                <a:solidFill>
                  <a:schemeClr val="accent3"/>
                </a:solidFill>
              </a:defRPr>
            </a:lvl1pPr>
          </a:lstStyle>
          <a:p>
            <a:fld id="{DEF3F5F5-7776-394F-A41F-3BAFC9CC9F8E}" type="slidenum">
              <a:rPr lang="en-US" smtClean="0"/>
              <a:pPr/>
              <a:t>‹#›</a:t>
            </a:fld>
            <a:endParaRPr lang="en-US" dirty="0"/>
          </a:p>
        </p:txBody>
      </p:sp>
      <p:pic>
        <p:nvPicPr>
          <p:cNvPr id="24" name="Picture 23"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0078" y="6527883"/>
            <a:ext cx="237600" cy="172800"/>
          </a:xfrm>
          <a:prstGeom prst="rect">
            <a:avLst/>
          </a:prstGeom>
        </p:spPr>
      </p:pic>
      <p:sp>
        <p:nvSpPr>
          <p:cNvPr id="25" name="Title 1"/>
          <p:cNvSpPr>
            <a:spLocks noGrp="1"/>
          </p:cNvSpPr>
          <p:nvPr>
            <p:ph type="title" hasCustomPrompt="1"/>
          </p:nvPr>
        </p:nvSpPr>
        <p:spPr>
          <a:xfrm>
            <a:off x="487679" y="484836"/>
            <a:ext cx="5374641" cy="1001980"/>
          </a:xfrm>
        </p:spPr>
        <p:txBody>
          <a:bodyPr anchor="t">
            <a:noAutofit/>
          </a:bodyPr>
          <a:lstStyle>
            <a:lvl1pPr>
              <a:defRPr sz="2700" b="1" baseline="0">
                <a:solidFill>
                  <a:srgbClr val="00673E"/>
                </a:solidFill>
              </a:defRPr>
            </a:lvl1pPr>
          </a:lstStyle>
          <a:p>
            <a:r>
              <a:rPr lang="en-CA"/>
              <a:t>This is a key point slide with icons to illustrate points</a:t>
            </a:r>
            <a:endParaRPr lang="en-US"/>
          </a:p>
        </p:txBody>
      </p:sp>
    </p:spTree>
    <p:extLst>
      <p:ext uri="{BB962C8B-B14F-4D97-AF65-F5344CB8AC3E}">
        <p14:creationId xmlns:p14="http://schemas.microsoft.com/office/powerpoint/2010/main" val="2099631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ideo Slid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933700"/>
            <a:ext cx="9144000" cy="978144"/>
          </a:xfrm>
          <a:prstGeom prst="rect">
            <a:avLst/>
          </a:prstGeom>
        </p:spPr>
      </p:pic>
      <p:sp>
        <p:nvSpPr>
          <p:cNvPr id="5" name="Media Placeholder 4"/>
          <p:cNvSpPr>
            <a:spLocks noGrp="1"/>
          </p:cNvSpPr>
          <p:nvPr>
            <p:ph type="media" sz="quarter" idx="10" hasCustomPrompt="1"/>
          </p:nvPr>
        </p:nvSpPr>
        <p:spPr>
          <a:xfrm>
            <a:off x="1863523" y="483406"/>
            <a:ext cx="5405377" cy="5882670"/>
          </a:xfrm>
        </p:spPr>
        <p:txBody>
          <a:bodyPr/>
          <a:lstStyle>
            <a:lvl1pPr>
              <a:defRPr>
                <a:solidFill>
                  <a:schemeClr val="bg1"/>
                </a:solidFill>
              </a:defRPr>
            </a:lvl1pPr>
          </a:lstStyle>
          <a:p>
            <a:r>
              <a:rPr lang="en-US" dirty="0"/>
              <a:t>Click this icon to insert a video</a:t>
            </a:r>
          </a:p>
        </p:txBody>
      </p:sp>
    </p:spTree>
    <p:extLst>
      <p:ext uri="{BB962C8B-B14F-4D97-AF65-F5344CB8AC3E}">
        <p14:creationId xmlns:p14="http://schemas.microsoft.com/office/powerpoint/2010/main" val="18803090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s or Stats V1">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2933700"/>
            <a:ext cx="9144000" cy="978144"/>
          </a:xfrm>
          <a:prstGeom prst="rect">
            <a:avLst/>
          </a:prstGeom>
        </p:spPr>
      </p:pic>
      <p:sp>
        <p:nvSpPr>
          <p:cNvPr id="3" name="Rectangle 2"/>
          <p:cNvSpPr/>
          <p:nvPr userDrawn="1"/>
        </p:nvSpPr>
        <p:spPr>
          <a:xfrm>
            <a:off x="474562" y="486137"/>
            <a:ext cx="8194876" cy="589151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98" dirty="0"/>
          </a:p>
        </p:txBody>
      </p:sp>
      <p:sp>
        <p:nvSpPr>
          <p:cNvPr id="2" name="Title 1"/>
          <p:cNvSpPr>
            <a:spLocks noGrp="1"/>
          </p:cNvSpPr>
          <p:nvPr>
            <p:ph type="title" hasCustomPrompt="1"/>
          </p:nvPr>
        </p:nvSpPr>
        <p:spPr>
          <a:xfrm>
            <a:off x="1848801" y="2090307"/>
            <a:ext cx="5446400" cy="2619502"/>
          </a:xfrm>
        </p:spPr>
        <p:txBody>
          <a:bodyPr/>
          <a:lstStyle>
            <a:lvl1pPr algn="ctr">
              <a:lnSpc>
                <a:spcPct val="110000"/>
              </a:lnSpc>
              <a:defRPr sz="2700" baseline="0">
                <a:solidFill>
                  <a:srgbClr val="599A83"/>
                </a:solidFill>
              </a:defRPr>
            </a:lvl1pPr>
          </a:lstStyle>
          <a:p>
            <a:r>
              <a:rPr lang="en-CA"/>
              <a:t>Enter an impressive statistic or fact. e.g. 98% of Algonquin students have been hired immediately after graduation.</a:t>
            </a:r>
            <a:endParaRPr lang="en-US"/>
          </a:p>
        </p:txBody>
      </p:sp>
      <p:sp>
        <p:nvSpPr>
          <p:cNvPr id="7" name="Text Placeholder 6"/>
          <p:cNvSpPr>
            <a:spLocks noGrp="1"/>
          </p:cNvSpPr>
          <p:nvPr>
            <p:ph type="body" sz="quarter" idx="13" hasCustomPrompt="1"/>
          </p:nvPr>
        </p:nvSpPr>
        <p:spPr>
          <a:xfrm>
            <a:off x="1848801" y="1593878"/>
            <a:ext cx="5446400" cy="383034"/>
          </a:xfrm>
        </p:spPr>
        <p:txBody>
          <a:bodyPr anchor="ctr"/>
          <a:lstStyle>
            <a:lvl1pPr algn="ctr">
              <a:lnSpc>
                <a:spcPct val="100000"/>
              </a:lnSpc>
              <a:defRPr sz="1181" b="1">
                <a:solidFill>
                  <a:schemeClr val="tx2"/>
                </a:solidFill>
              </a:defRPr>
            </a:lvl1pPr>
          </a:lstStyle>
          <a:p>
            <a:pPr lvl="0"/>
            <a:r>
              <a:rPr lang="en-CA"/>
              <a:t>THIS IS THE TITLE OF YOUR STATISTIC</a:t>
            </a:r>
            <a:endParaRPr lang="en-US"/>
          </a:p>
        </p:txBody>
      </p:sp>
      <p:sp>
        <p:nvSpPr>
          <p:cNvPr id="9" name="Text Placeholder 8"/>
          <p:cNvSpPr>
            <a:spLocks noGrp="1"/>
          </p:cNvSpPr>
          <p:nvPr>
            <p:ph type="body" sz="quarter" idx="14" hasCustomPrompt="1"/>
          </p:nvPr>
        </p:nvSpPr>
        <p:spPr>
          <a:xfrm>
            <a:off x="1848801" y="4921484"/>
            <a:ext cx="5446400" cy="291603"/>
          </a:xfrm>
        </p:spPr>
        <p:txBody>
          <a:bodyPr anchor="ctr"/>
          <a:lstStyle>
            <a:lvl1pPr algn="ctr">
              <a:defRPr sz="900"/>
            </a:lvl1pPr>
          </a:lstStyle>
          <a:p>
            <a:pPr lvl="0"/>
            <a:r>
              <a:rPr lang="en-CA"/>
              <a:t>THIS IS A SPACE FOR A CITATION OR SOURCE</a:t>
            </a:r>
            <a:endParaRPr lang="en-US"/>
          </a:p>
        </p:txBody>
      </p:sp>
    </p:spTree>
    <p:extLst>
      <p:ext uri="{BB962C8B-B14F-4D97-AF65-F5344CB8AC3E}">
        <p14:creationId xmlns:p14="http://schemas.microsoft.com/office/powerpoint/2010/main" val="25743703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s or Stats V2">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933700"/>
            <a:ext cx="9144000" cy="978144"/>
          </a:xfrm>
          <a:prstGeom prst="rect">
            <a:avLst/>
          </a:prstGeom>
        </p:spPr>
      </p:pic>
      <p:sp>
        <p:nvSpPr>
          <p:cNvPr id="8" name="Title 1"/>
          <p:cNvSpPr>
            <a:spLocks noGrp="1"/>
          </p:cNvSpPr>
          <p:nvPr>
            <p:ph type="title" hasCustomPrompt="1"/>
          </p:nvPr>
        </p:nvSpPr>
        <p:spPr>
          <a:xfrm>
            <a:off x="1848801" y="2090307"/>
            <a:ext cx="5446400" cy="2619502"/>
          </a:xfrm>
        </p:spPr>
        <p:txBody>
          <a:bodyPr/>
          <a:lstStyle>
            <a:lvl1pPr algn="ctr">
              <a:lnSpc>
                <a:spcPct val="110000"/>
              </a:lnSpc>
              <a:defRPr sz="2700" baseline="0">
                <a:solidFill>
                  <a:srgbClr val="A6C8BC"/>
                </a:solidFill>
              </a:defRPr>
            </a:lvl1pPr>
          </a:lstStyle>
          <a:p>
            <a:r>
              <a:rPr lang="en-CA"/>
              <a:t>Enter an impressive statistic or fact. e.g. 98% of Algonquin students have been hired immediately after graduation.</a:t>
            </a:r>
            <a:endParaRPr lang="en-US"/>
          </a:p>
        </p:txBody>
      </p:sp>
      <p:sp>
        <p:nvSpPr>
          <p:cNvPr id="10" name="Text Placeholder 6"/>
          <p:cNvSpPr>
            <a:spLocks noGrp="1"/>
          </p:cNvSpPr>
          <p:nvPr>
            <p:ph type="body" sz="quarter" idx="13" hasCustomPrompt="1"/>
          </p:nvPr>
        </p:nvSpPr>
        <p:spPr>
          <a:xfrm>
            <a:off x="1848801" y="1593878"/>
            <a:ext cx="5446400" cy="383034"/>
          </a:xfrm>
        </p:spPr>
        <p:txBody>
          <a:bodyPr anchor="ctr"/>
          <a:lstStyle>
            <a:lvl1pPr algn="ctr">
              <a:lnSpc>
                <a:spcPct val="100000"/>
              </a:lnSpc>
              <a:defRPr sz="1181" b="1">
                <a:solidFill>
                  <a:schemeClr val="bg1"/>
                </a:solidFill>
              </a:defRPr>
            </a:lvl1pPr>
          </a:lstStyle>
          <a:p>
            <a:pPr lvl="0"/>
            <a:r>
              <a:rPr lang="en-CA"/>
              <a:t>THIS IS THE TITLE OF YOUR STATISTIC</a:t>
            </a:r>
            <a:endParaRPr lang="en-US"/>
          </a:p>
        </p:txBody>
      </p:sp>
      <p:sp>
        <p:nvSpPr>
          <p:cNvPr id="11" name="Text Placeholder 8"/>
          <p:cNvSpPr>
            <a:spLocks noGrp="1"/>
          </p:cNvSpPr>
          <p:nvPr>
            <p:ph type="body" sz="quarter" idx="14" hasCustomPrompt="1"/>
          </p:nvPr>
        </p:nvSpPr>
        <p:spPr>
          <a:xfrm>
            <a:off x="1848801" y="4921484"/>
            <a:ext cx="5446400" cy="291603"/>
          </a:xfrm>
        </p:spPr>
        <p:txBody>
          <a:bodyPr anchor="ctr"/>
          <a:lstStyle>
            <a:lvl1pPr algn="ctr">
              <a:defRPr sz="900">
                <a:solidFill>
                  <a:schemeClr val="bg1"/>
                </a:solidFill>
              </a:defRPr>
            </a:lvl1pPr>
          </a:lstStyle>
          <a:p>
            <a:pPr lvl="0"/>
            <a:r>
              <a:rPr lang="en-CA"/>
              <a:t>THIS IS A SPACE FOR A CITATION OR SOURCE</a:t>
            </a:r>
            <a:endParaRPr lang="en-US"/>
          </a:p>
        </p:txBody>
      </p:sp>
    </p:spTree>
    <p:extLst>
      <p:ext uri="{BB962C8B-B14F-4D97-AF65-F5344CB8AC3E}">
        <p14:creationId xmlns:p14="http://schemas.microsoft.com/office/powerpoint/2010/main" val="5860235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s or Stats V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848801" y="985407"/>
            <a:ext cx="5446400" cy="2619502"/>
          </a:xfrm>
        </p:spPr>
        <p:txBody>
          <a:bodyPr/>
          <a:lstStyle>
            <a:lvl1pPr algn="ctr">
              <a:lnSpc>
                <a:spcPct val="110000"/>
              </a:lnSpc>
              <a:defRPr sz="2700" baseline="0">
                <a:solidFill>
                  <a:srgbClr val="A6C8BC"/>
                </a:solidFill>
              </a:defRPr>
            </a:lvl1pPr>
          </a:lstStyle>
          <a:p>
            <a:r>
              <a:rPr lang="en-CA"/>
              <a:t>Enter an impressive statistic or fact. e.g. We raised $1,000,000 this year. Highlight a number by making it bold and white.</a:t>
            </a:r>
            <a:endParaRPr lang="en-US"/>
          </a:p>
        </p:txBody>
      </p:sp>
      <p:sp>
        <p:nvSpPr>
          <p:cNvPr id="6" name="Text Placeholder 6"/>
          <p:cNvSpPr>
            <a:spLocks noGrp="1"/>
          </p:cNvSpPr>
          <p:nvPr>
            <p:ph type="body" sz="quarter" idx="13" hasCustomPrompt="1"/>
          </p:nvPr>
        </p:nvSpPr>
        <p:spPr>
          <a:xfrm>
            <a:off x="1848801" y="488976"/>
            <a:ext cx="5446400" cy="383034"/>
          </a:xfrm>
        </p:spPr>
        <p:txBody>
          <a:bodyPr anchor="ctr"/>
          <a:lstStyle>
            <a:lvl1pPr algn="ctr">
              <a:lnSpc>
                <a:spcPct val="100000"/>
              </a:lnSpc>
              <a:defRPr sz="1181" b="1">
                <a:solidFill>
                  <a:schemeClr val="bg1"/>
                </a:solidFill>
              </a:defRPr>
            </a:lvl1pPr>
          </a:lstStyle>
          <a:p>
            <a:pPr lvl="0"/>
            <a:r>
              <a:rPr lang="en-CA"/>
              <a:t>THIS IS THE TITLE OF YOUR STATISTIC</a:t>
            </a:r>
            <a:endParaRPr lang="en-US"/>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507708"/>
            <a:ext cx="9144000" cy="2350294"/>
          </a:xfrm>
          <a:prstGeom prst="rect">
            <a:avLst/>
          </a:prstGeom>
        </p:spPr>
      </p:pic>
    </p:spTree>
    <p:extLst>
      <p:ext uri="{BB962C8B-B14F-4D97-AF65-F5344CB8AC3E}">
        <p14:creationId xmlns:p14="http://schemas.microsoft.com/office/powerpoint/2010/main" val="34219924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s or Stats V4">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848801" y="985407"/>
            <a:ext cx="5446400" cy="2619502"/>
          </a:xfrm>
        </p:spPr>
        <p:txBody>
          <a:bodyPr/>
          <a:lstStyle>
            <a:lvl1pPr algn="ctr">
              <a:lnSpc>
                <a:spcPct val="110000"/>
              </a:lnSpc>
              <a:defRPr sz="2700" baseline="0">
                <a:solidFill>
                  <a:srgbClr val="599A83"/>
                </a:solidFill>
              </a:defRPr>
            </a:lvl1pPr>
          </a:lstStyle>
          <a:p>
            <a:r>
              <a:rPr lang="en-CA"/>
              <a:t>Enter an impressive statistic or fact. e.g. We raised $1,000,000 this year. Highlight a number by making it bold and 100% green.</a:t>
            </a:r>
            <a:endParaRPr lang="en-US"/>
          </a:p>
        </p:txBody>
      </p:sp>
      <p:sp>
        <p:nvSpPr>
          <p:cNvPr id="6" name="Text Placeholder 6"/>
          <p:cNvSpPr>
            <a:spLocks noGrp="1"/>
          </p:cNvSpPr>
          <p:nvPr>
            <p:ph type="body" sz="quarter" idx="13" hasCustomPrompt="1"/>
          </p:nvPr>
        </p:nvSpPr>
        <p:spPr>
          <a:xfrm>
            <a:off x="1848801" y="488976"/>
            <a:ext cx="5446400" cy="383034"/>
          </a:xfrm>
        </p:spPr>
        <p:txBody>
          <a:bodyPr anchor="ctr"/>
          <a:lstStyle>
            <a:lvl1pPr algn="ctr">
              <a:lnSpc>
                <a:spcPct val="100000"/>
              </a:lnSpc>
              <a:defRPr sz="1181" b="1">
                <a:solidFill>
                  <a:schemeClr val="accent1"/>
                </a:solidFill>
              </a:defRPr>
            </a:lvl1pPr>
          </a:lstStyle>
          <a:p>
            <a:pPr lvl="0"/>
            <a:r>
              <a:rPr lang="en-CA"/>
              <a:t>THIS IS THE TITLE OF YOUR STATISTIC</a:t>
            </a: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07708"/>
            <a:ext cx="9144000" cy="2350294"/>
          </a:xfrm>
          <a:prstGeom prst="rect">
            <a:avLst/>
          </a:prstGeom>
        </p:spPr>
      </p:pic>
    </p:spTree>
    <p:extLst>
      <p:ext uri="{BB962C8B-B14F-4D97-AF65-F5344CB8AC3E}">
        <p14:creationId xmlns:p14="http://schemas.microsoft.com/office/powerpoint/2010/main" val="40026990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s or Stats v5">
    <p:bg>
      <p:bgRef idx="1001">
        <a:schemeClr val="bg2"/>
      </p:bgRef>
    </p:bg>
    <p:spTree>
      <p:nvGrpSpPr>
        <p:cNvPr id="1" name=""/>
        <p:cNvGrpSpPr/>
        <p:nvPr/>
      </p:nvGrpSpPr>
      <p:grpSpPr>
        <a:xfrm>
          <a:off x="0" y="0"/>
          <a:ext cx="0" cy="0"/>
          <a:chOff x="0" y="0"/>
          <a:chExt cx="0" cy="0"/>
        </a:xfrm>
      </p:grpSpPr>
      <p:sp>
        <p:nvSpPr>
          <p:cNvPr id="4" name="Picture Placeholder 3"/>
          <p:cNvSpPr>
            <a:spLocks noGrp="1"/>
          </p:cNvSpPr>
          <p:nvPr>
            <p:ph type="pic" sz="quarter" idx="15" hasCustomPrompt="1"/>
          </p:nvPr>
        </p:nvSpPr>
        <p:spPr>
          <a:xfrm>
            <a:off x="0" y="2"/>
            <a:ext cx="4571404" cy="3428553"/>
          </a:xfrm>
          <a:solidFill>
            <a:schemeClr val="bg2"/>
          </a:solidFill>
          <a:ln>
            <a:noFill/>
          </a:ln>
        </p:spPr>
        <p:txBody>
          <a:bodyPr/>
          <a:lstStyle>
            <a:lvl1pPr algn="ctr">
              <a:defRPr baseline="0">
                <a:ln>
                  <a:noFill/>
                </a:ln>
                <a:solidFill>
                  <a:schemeClr val="tx1"/>
                </a:solidFill>
              </a:defRPr>
            </a:lvl1pPr>
          </a:lstStyle>
          <a:p>
            <a:r>
              <a:rPr lang="en-US" dirty="0"/>
              <a:t>Click this icon to insert a background photo, the resize this box so it covers the whole screen. Make sure it’s good quality.</a:t>
            </a:r>
          </a:p>
        </p:txBody>
      </p:sp>
      <p:sp>
        <p:nvSpPr>
          <p:cNvPr id="12" name="Title 1"/>
          <p:cNvSpPr>
            <a:spLocks noGrp="1"/>
          </p:cNvSpPr>
          <p:nvPr>
            <p:ph type="title" hasCustomPrompt="1"/>
          </p:nvPr>
        </p:nvSpPr>
        <p:spPr>
          <a:xfrm>
            <a:off x="1676534" y="1914188"/>
            <a:ext cx="5790934" cy="3029625"/>
          </a:xfrm>
          <a:solidFill>
            <a:srgbClr val="FFFFFF"/>
          </a:solidFill>
          <a:ln>
            <a:noFill/>
          </a:ln>
          <a:effectLst>
            <a:outerShdw blurRad="381000" dir="2700000" sx="98000" sy="98000" algn="tl" rotWithShape="0">
              <a:srgbClr val="000000">
                <a:alpha val="85000"/>
              </a:srgbClr>
            </a:outerShdw>
          </a:effectLst>
        </p:spPr>
        <p:txBody>
          <a:bodyPr lIns="324000" tIns="1080000" rIns="324000" bIns="1080000"/>
          <a:lstStyle>
            <a:lvl1pPr algn="ctr">
              <a:lnSpc>
                <a:spcPct val="90000"/>
              </a:lnSpc>
              <a:defRPr sz="6299">
                <a:solidFill>
                  <a:srgbClr val="599A83"/>
                </a:solidFill>
              </a:defRPr>
            </a:lvl1pPr>
          </a:lstStyle>
          <a:p>
            <a:r>
              <a:rPr lang="en-CA"/>
              <a:t>$#,###,###</a:t>
            </a:r>
            <a:endParaRPr lang="en-US"/>
          </a:p>
        </p:txBody>
      </p:sp>
      <p:sp>
        <p:nvSpPr>
          <p:cNvPr id="10" name="Text Placeholder 6"/>
          <p:cNvSpPr>
            <a:spLocks noGrp="1"/>
          </p:cNvSpPr>
          <p:nvPr>
            <p:ph type="body" sz="quarter" idx="13" hasCustomPrompt="1"/>
          </p:nvPr>
        </p:nvSpPr>
        <p:spPr>
          <a:xfrm>
            <a:off x="1857136" y="2259471"/>
            <a:ext cx="5429733" cy="383034"/>
          </a:xfrm>
        </p:spPr>
        <p:txBody>
          <a:bodyPr anchor="ctr"/>
          <a:lstStyle>
            <a:lvl1pPr algn="ctr">
              <a:lnSpc>
                <a:spcPct val="100000"/>
              </a:lnSpc>
              <a:defRPr sz="1181" b="1" baseline="0">
                <a:solidFill>
                  <a:srgbClr val="00673E"/>
                </a:solidFill>
              </a:defRPr>
            </a:lvl1pPr>
          </a:lstStyle>
          <a:p>
            <a:pPr lvl="0"/>
            <a:r>
              <a:rPr lang="en-CA"/>
              <a:t>THIS IS THE TITLE OF YOUR STATISTIC</a:t>
            </a:r>
            <a:endParaRPr lang="en-US"/>
          </a:p>
        </p:txBody>
      </p:sp>
      <p:sp>
        <p:nvSpPr>
          <p:cNvPr id="11" name="Text Placeholder 8"/>
          <p:cNvSpPr>
            <a:spLocks noGrp="1"/>
          </p:cNvSpPr>
          <p:nvPr>
            <p:ph type="body" sz="quarter" idx="14" hasCustomPrompt="1"/>
          </p:nvPr>
        </p:nvSpPr>
        <p:spPr>
          <a:xfrm>
            <a:off x="1857136" y="4232939"/>
            <a:ext cx="5429733" cy="291603"/>
          </a:xfrm>
        </p:spPr>
        <p:txBody>
          <a:bodyPr anchor="ctr"/>
          <a:lstStyle>
            <a:lvl1pPr algn="ctr">
              <a:defRPr sz="900">
                <a:solidFill>
                  <a:schemeClr val="bg1"/>
                </a:solidFill>
              </a:defRPr>
            </a:lvl1pPr>
          </a:lstStyle>
          <a:p>
            <a:pPr lvl="0"/>
            <a:r>
              <a:rPr lang="en-CA"/>
              <a:t>THIS IS A SPACE FOR A CITATION OR SOURCE</a:t>
            </a:r>
            <a:endParaRPr lang="en-US"/>
          </a:p>
        </p:txBody>
      </p:sp>
    </p:spTree>
    <p:extLst>
      <p:ext uri="{BB962C8B-B14F-4D97-AF65-F5344CB8AC3E}">
        <p14:creationId xmlns:p14="http://schemas.microsoft.com/office/powerpoint/2010/main" val="812104667"/>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ight-Aligned Image with Text + Title">
    <p:bg>
      <p:bgPr>
        <a:solidFill>
          <a:schemeClr val="bg1"/>
        </a:solidFill>
        <a:effectLst/>
      </p:bgPr>
    </p:bg>
    <p:spTree>
      <p:nvGrpSpPr>
        <p:cNvPr id="1" name=""/>
        <p:cNvGrpSpPr/>
        <p:nvPr/>
      </p:nvGrpSpPr>
      <p:grpSpPr>
        <a:xfrm>
          <a:off x="0" y="0"/>
          <a:ext cx="0" cy="0"/>
          <a:chOff x="0" y="0"/>
          <a:chExt cx="0" cy="0"/>
        </a:xfrm>
      </p:grpSpPr>
      <p:sp>
        <p:nvSpPr>
          <p:cNvPr id="12" name="Text Placeholder 5"/>
          <p:cNvSpPr>
            <a:spLocks noGrp="1"/>
          </p:cNvSpPr>
          <p:nvPr>
            <p:ph type="body" sz="quarter" idx="15" hasCustomPrompt="1"/>
          </p:nvPr>
        </p:nvSpPr>
        <p:spPr>
          <a:xfrm>
            <a:off x="457203" y="1803400"/>
            <a:ext cx="4010625" cy="3960791"/>
          </a:xfrm>
        </p:spPr>
        <p:txBody>
          <a:bodyPr/>
          <a:lstStyle>
            <a:lvl1pPr>
              <a:spcBef>
                <a:spcPts val="900"/>
              </a:spcBef>
              <a:defRPr baseline="0"/>
            </a:lvl1pPr>
            <a:lvl3pPr marL="1136134" indent="-257101">
              <a:buFont typeface="Arial"/>
              <a:buChar char="•"/>
              <a:defRPr/>
            </a:lvl3pPr>
            <a:lvl4pPr>
              <a:spcBef>
                <a:spcPts val="621"/>
              </a:spcBef>
              <a:defRPr>
                <a:solidFill>
                  <a:srgbClr val="599A83"/>
                </a:solidFill>
              </a:defRPr>
            </a:lvl4pPr>
          </a:lstStyle>
          <a:p>
            <a:pPr lvl="0"/>
            <a:r>
              <a:rPr lang="en-CA"/>
              <a:t>Click to edit content. Keep in minimal on key point slides. Bullets are available for hierarchy.</a:t>
            </a:r>
          </a:p>
          <a:p>
            <a:pPr lvl="1"/>
            <a:r>
              <a:rPr lang="en-CA"/>
              <a:t>Second level</a:t>
            </a:r>
          </a:p>
          <a:p>
            <a:pPr lvl="2"/>
            <a:r>
              <a:rPr lang="en-CA"/>
              <a:t>Third level</a:t>
            </a:r>
          </a:p>
          <a:p>
            <a:pPr lvl="3"/>
            <a:r>
              <a:rPr lang="en-CA"/>
              <a:t>Fourth level</a:t>
            </a:r>
          </a:p>
        </p:txBody>
      </p:sp>
      <p:sp>
        <p:nvSpPr>
          <p:cNvPr id="10" name="Text Placeholder 9"/>
          <p:cNvSpPr>
            <a:spLocks noGrp="1"/>
          </p:cNvSpPr>
          <p:nvPr>
            <p:ph type="body" sz="quarter" idx="14" hasCustomPrompt="1"/>
          </p:nvPr>
        </p:nvSpPr>
        <p:spPr>
          <a:xfrm>
            <a:off x="1866659" y="4700459"/>
            <a:ext cx="2601169" cy="1063731"/>
          </a:xfrm>
        </p:spPr>
        <p:txBody>
          <a:bodyPr anchor="b"/>
          <a:lstStyle>
            <a:lvl1pPr>
              <a:defRPr sz="1181">
                <a:solidFill>
                  <a:srgbClr val="599A83"/>
                </a:solidFill>
              </a:defRPr>
            </a:lvl1pPr>
          </a:lstStyle>
          <a:p>
            <a:pPr lvl="0"/>
            <a:r>
              <a:rPr lang="en-CA"/>
              <a:t>An optional annotation or extra information text box</a:t>
            </a:r>
            <a:endParaRPr lang="en-US"/>
          </a:p>
        </p:txBody>
      </p:sp>
      <p:sp>
        <p:nvSpPr>
          <p:cNvPr id="11" name="Picture Placeholder 4"/>
          <p:cNvSpPr>
            <a:spLocks noGrp="1"/>
          </p:cNvSpPr>
          <p:nvPr>
            <p:ph type="pic" sz="quarter" idx="16" hasCustomPrompt="1"/>
          </p:nvPr>
        </p:nvSpPr>
        <p:spPr>
          <a:xfrm>
            <a:off x="5257116" y="484837"/>
            <a:ext cx="3886884" cy="5279356"/>
          </a:xfrm>
        </p:spPr>
        <p:txBody>
          <a:bodyPr/>
          <a:lstStyle>
            <a:lvl1pPr>
              <a:defRPr baseline="0"/>
            </a:lvl1pPr>
          </a:lstStyle>
          <a:p>
            <a:r>
              <a:rPr lang="en-US" dirty="0"/>
              <a:t>Click on this icon to insert a photo.</a:t>
            </a:r>
          </a:p>
        </p:txBody>
      </p:sp>
      <p:sp>
        <p:nvSpPr>
          <p:cNvPr id="13" name="Text Placeholder 8"/>
          <p:cNvSpPr>
            <a:spLocks noGrp="1"/>
          </p:cNvSpPr>
          <p:nvPr>
            <p:ph type="body" sz="quarter" idx="17" hasCustomPrompt="1"/>
          </p:nvPr>
        </p:nvSpPr>
        <p:spPr>
          <a:xfrm>
            <a:off x="5257118" y="4081485"/>
            <a:ext cx="2828557" cy="345600"/>
          </a:xfrm>
          <a:solidFill>
            <a:srgbClr val="43B02A"/>
          </a:solidFill>
          <a:ln>
            <a:noFill/>
          </a:ln>
        </p:spPr>
        <p:txBody>
          <a:bodyPr wrap="square" lIns="252000" tIns="252000" rIns="252000" bIns="252000" anchor="ctr">
            <a:spAutoFit/>
          </a:bodyPr>
          <a:lstStyle>
            <a:lvl1pPr>
              <a:lnSpc>
                <a:spcPct val="80000"/>
              </a:lnSpc>
              <a:defRPr sz="1181" b="1" baseline="0">
                <a:ln>
                  <a:noFill/>
                </a:ln>
                <a:solidFill>
                  <a:schemeClr val="bg1"/>
                </a:solidFill>
                <a:effectLst/>
              </a:defRPr>
            </a:lvl1pPr>
          </a:lstStyle>
          <a:p>
            <a:pPr lvl="0"/>
            <a:r>
              <a:rPr lang="en-CA"/>
              <a:t>Optional short caption here</a:t>
            </a:r>
            <a:endParaRPr lang="en-US"/>
          </a:p>
        </p:txBody>
      </p:sp>
      <p:pic>
        <p:nvPicPr>
          <p:cNvPr id="14" name="Picture 13"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73093"/>
            <a:ext cx="9143107" cy="489817"/>
          </a:xfrm>
          <a:prstGeom prst="rect">
            <a:avLst/>
          </a:prstGeom>
        </p:spPr>
      </p:pic>
      <p:sp>
        <p:nvSpPr>
          <p:cNvPr id="18" name="Slide Number Placeholder 8"/>
          <p:cNvSpPr>
            <a:spLocks noGrp="1"/>
          </p:cNvSpPr>
          <p:nvPr>
            <p:ph type="sldNum" sz="quarter" idx="19"/>
          </p:nvPr>
        </p:nvSpPr>
        <p:spPr>
          <a:xfrm>
            <a:off x="127415" y="6445769"/>
            <a:ext cx="341360" cy="322290"/>
          </a:xfrm>
        </p:spPr>
        <p:txBody>
          <a:bodyPr/>
          <a:lstStyle>
            <a:lvl1pPr>
              <a:defRPr>
                <a:solidFill>
                  <a:schemeClr val="accent3"/>
                </a:solidFill>
              </a:defRPr>
            </a:lvl1pPr>
          </a:lstStyle>
          <a:p>
            <a:fld id="{DEF3F5F5-7776-394F-A41F-3BAFC9CC9F8E}" type="slidenum">
              <a:rPr lang="en-US" smtClean="0"/>
              <a:pPr/>
              <a:t>‹#›</a:t>
            </a:fld>
            <a:endParaRPr lang="en-US" dirty="0"/>
          </a:p>
        </p:txBody>
      </p:sp>
      <p:pic>
        <p:nvPicPr>
          <p:cNvPr id="19" name="Picture 18"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0078" y="6527883"/>
            <a:ext cx="237600" cy="172800"/>
          </a:xfrm>
          <a:prstGeom prst="rect">
            <a:avLst/>
          </a:prstGeom>
        </p:spPr>
      </p:pic>
      <p:sp>
        <p:nvSpPr>
          <p:cNvPr id="23" name="Title 1"/>
          <p:cNvSpPr>
            <a:spLocks noGrp="1"/>
          </p:cNvSpPr>
          <p:nvPr>
            <p:ph type="title" hasCustomPrompt="1"/>
          </p:nvPr>
        </p:nvSpPr>
        <p:spPr>
          <a:xfrm>
            <a:off x="487679" y="484836"/>
            <a:ext cx="3980149" cy="1001980"/>
          </a:xfrm>
        </p:spPr>
        <p:txBody>
          <a:bodyPr anchor="t">
            <a:noAutofit/>
          </a:bodyPr>
          <a:lstStyle>
            <a:lvl1pPr>
              <a:defRPr sz="2700" b="1" baseline="0">
                <a:solidFill>
                  <a:srgbClr val="00673E"/>
                </a:solidFill>
              </a:defRPr>
            </a:lvl1pPr>
          </a:lstStyle>
          <a:p>
            <a:r>
              <a:rPr lang="en-CA"/>
              <a:t>A slide with a right-aligned image</a:t>
            </a:r>
            <a:endParaRPr lang="en-US"/>
          </a:p>
        </p:txBody>
      </p:sp>
    </p:spTree>
    <p:extLst>
      <p:ext uri="{BB962C8B-B14F-4D97-AF65-F5344CB8AC3E}">
        <p14:creationId xmlns:p14="http://schemas.microsoft.com/office/powerpoint/2010/main" val="256334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ft-Aligned Image with Text + Title">
    <p:bg>
      <p:bgPr>
        <a:solidFill>
          <a:schemeClr val="bg1"/>
        </a:solidFill>
        <a:effectLst/>
      </p:bgPr>
    </p:bg>
    <p:spTree>
      <p:nvGrpSpPr>
        <p:cNvPr id="1" name=""/>
        <p:cNvGrpSpPr/>
        <p:nvPr/>
      </p:nvGrpSpPr>
      <p:grpSpPr>
        <a:xfrm>
          <a:off x="0" y="0"/>
          <a:ext cx="0" cy="0"/>
          <a:chOff x="0" y="0"/>
          <a:chExt cx="0" cy="0"/>
        </a:xfrm>
      </p:grpSpPr>
      <p:sp>
        <p:nvSpPr>
          <p:cNvPr id="12" name="Text Placeholder 5"/>
          <p:cNvSpPr>
            <a:spLocks noGrp="1"/>
          </p:cNvSpPr>
          <p:nvPr>
            <p:ph type="body" sz="quarter" idx="15" hasCustomPrompt="1"/>
          </p:nvPr>
        </p:nvSpPr>
        <p:spPr>
          <a:xfrm>
            <a:off x="4680471" y="1803400"/>
            <a:ext cx="3980149" cy="3940697"/>
          </a:xfrm>
        </p:spPr>
        <p:txBody>
          <a:bodyPr/>
          <a:lstStyle>
            <a:lvl1pPr>
              <a:spcBef>
                <a:spcPts val="900"/>
              </a:spcBef>
              <a:defRPr baseline="0"/>
            </a:lvl1pPr>
            <a:lvl3pPr marL="1136134" indent="-257101">
              <a:buFont typeface="Arial"/>
              <a:buChar char="•"/>
              <a:defRPr/>
            </a:lvl3pPr>
            <a:lvl4pPr>
              <a:spcBef>
                <a:spcPts val="621"/>
              </a:spcBef>
              <a:defRPr>
                <a:solidFill>
                  <a:srgbClr val="599A83"/>
                </a:solidFill>
              </a:defRPr>
            </a:lvl4pPr>
          </a:lstStyle>
          <a:p>
            <a:pPr lvl="0"/>
            <a:r>
              <a:rPr lang="en-CA"/>
              <a:t>Click to edit content. Keep in minimal on key point slides. Bullets are available for hierarchy.</a:t>
            </a:r>
          </a:p>
          <a:p>
            <a:pPr lvl="1"/>
            <a:r>
              <a:rPr lang="en-CA"/>
              <a:t>Second level</a:t>
            </a:r>
          </a:p>
          <a:p>
            <a:pPr lvl="2"/>
            <a:r>
              <a:rPr lang="en-CA"/>
              <a:t>Third level</a:t>
            </a:r>
          </a:p>
          <a:p>
            <a:pPr lvl="3"/>
            <a:r>
              <a:rPr lang="en-CA"/>
              <a:t>Fourth level</a:t>
            </a:r>
          </a:p>
        </p:txBody>
      </p:sp>
      <p:sp>
        <p:nvSpPr>
          <p:cNvPr id="10" name="Text Placeholder 9"/>
          <p:cNvSpPr>
            <a:spLocks noGrp="1"/>
          </p:cNvSpPr>
          <p:nvPr>
            <p:ph type="body" sz="quarter" idx="14" hasCustomPrompt="1"/>
          </p:nvPr>
        </p:nvSpPr>
        <p:spPr>
          <a:xfrm>
            <a:off x="4854097" y="4793058"/>
            <a:ext cx="2588430" cy="951040"/>
          </a:xfrm>
        </p:spPr>
        <p:txBody>
          <a:bodyPr anchor="b"/>
          <a:lstStyle>
            <a:lvl1pPr>
              <a:defRPr sz="1181">
                <a:solidFill>
                  <a:srgbClr val="599A83"/>
                </a:solidFill>
              </a:defRPr>
            </a:lvl1pPr>
          </a:lstStyle>
          <a:p>
            <a:pPr lvl="0"/>
            <a:r>
              <a:rPr lang="en-CA"/>
              <a:t>An optional annotation or extra information text box</a:t>
            </a:r>
            <a:endParaRPr lang="en-US"/>
          </a:p>
        </p:txBody>
      </p:sp>
      <p:sp>
        <p:nvSpPr>
          <p:cNvPr id="14" name="Picture Placeholder 4"/>
          <p:cNvSpPr>
            <a:spLocks noGrp="1"/>
          </p:cNvSpPr>
          <p:nvPr>
            <p:ph type="pic" sz="quarter" idx="16" hasCustomPrompt="1"/>
          </p:nvPr>
        </p:nvSpPr>
        <p:spPr>
          <a:xfrm>
            <a:off x="0" y="484836"/>
            <a:ext cx="3886884" cy="5259261"/>
          </a:xfrm>
        </p:spPr>
        <p:txBody>
          <a:bodyPr/>
          <a:lstStyle>
            <a:lvl1pPr>
              <a:defRPr baseline="0"/>
            </a:lvl1pPr>
          </a:lstStyle>
          <a:p>
            <a:r>
              <a:rPr lang="en-US" dirty="0"/>
              <a:t>Click on this icon to insert a photo.</a:t>
            </a:r>
          </a:p>
        </p:txBody>
      </p:sp>
      <p:sp>
        <p:nvSpPr>
          <p:cNvPr id="15" name="Text Placeholder 8"/>
          <p:cNvSpPr>
            <a:spLocks noGrp="1"/>
          </p:cNvSpPr>
          <p:nvPr>
            <p:ph type="body" sz="quarter" idx="17" hasCustomPrompt="1"/>
          </p:nvPr>
        </p:nvSpPr>
        <p:spPr>
          <a:xfrm>
            <a:off x="2" y="4081485"/>
            <a:ext cx="2828557" cy="345600"/>
          </a:xfrm>
          <a:solidFill>
            <a:srgbClr val="43B02A"/>
          </a:solidFill>
          <a:ln>
            <a:noFill/>
          </a:ln>
        </p:spPr>
        <p:txBody>
          <a:bodyPr wrap="square" lIns="252000" tIns="252000" rIns="252000" bIns="252000" anchor="ctr">
            <a:spAutoFit/>
          </a:bodyPr>
          <a:lstStyle>
            <a:lvl1pPr>
              <a:lnSpc>
                <a:spcPct val="80000"/>
              </a:lnSpc>
              <a:defRPr sz="1181" b="1" baseline="0">
                <a:ln>
                  <a:noFill/>
                </a:ln>
                <a:solidFill>
                  <a:schemeClr val="bg1"/>
                </a:solidFill>
                <a:effectLst/>
              </a:defRPr>
            </a:lvl1pPr>
          </a:lstStyle>
          <a:p>
            <a:pPr lvl="0"/>
            <a:r>
              <a:rPr lang="en-CA"/>
              <a:t>Optional short caption here</a:t>
            </a:r>
            <a:endParaRPr lang="en-US"/>
          </a:p>
        </p:txBody>
      </p:sp>
      <p:pic>
        <p:nvPicPr>
          <p:cNvPr id="11" name="Picture 10"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73093"/>
            <a:ext cx="9143107" cy="489817"/>
          </a:xfrm>
          <a:prstGeom prst="rect">
            <a:avLst/>
          </a:prstGeom>
        </p:spPr>
      </p:pic>
      <p:sp>
        <p:nvSpPr>
          <p:cNvPr id="13" name="Slide Number Placeholder 8"/>
          <p:cNvSpPr>
            <a:spLocks noGrp="1"/>
          </p:cNvSpPr>
          <p:nvPr>
            <p:ph type="sldNum" sz="quarter" idx="19"/>
          </p:nvPr>
        </p:nvSpPr>
        <p:spPr>
          <a:xfrm>
            <a:off x="127415" y="6445769"/>
            <a:ext cx="341360" cy="322290"/>
          </a:xfrm>
        </p:spPr>
        <p:txBody>
          <a:bodyPr/>
          <a:lstStyle>
            <a:lvl1pPr>
              <a:defRPr>
                <a:solidFill>
                  <a:schemeClr val="accent3"/>
                </a:solidFill>
              </a:defRPr>
            </a:lvl1pPr>
          </a:lstStyle>
          <a:p>
            <a:fld id="{DEF3F5F5-7776-394F-A41F-3BAFC9CC9F8E}" type="slidenum">
              <a:rPr lang="en-US" smtClean="0"/>
              <a:pPr/>
              <a:t>‹#›</a:t>
            </a:fld>
            <a:endParaRPr lang="en-US" dirty="0"/>
          </a:p>
        </p:txBody>
      </p:sp>
      <p:pic>
        <p:nvPicPr>
          <p:cNvPr id="19" name="Picture 18"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0078" y="6527883"/>
            <a:ext cx="237600" cy="172800"/>
          </a:xfrm>
          <a:prstGeom prst="rect">
            <a:avLst/>
          </a:prstGeom>
        </p:spPr>
      </p:pic>
      <p:sp>
        <p:nvSpPr>
          <p:cNvPr id="22" name="Title 1"/>
          <p:cNvSpPr>
            <a:spLocks noGrp="1"/>
          </p:cNvSpPr>
          <p:nvPr>
            <p:ph type="title" hasCustomPrompt="1"/>
          </p:nvPr>
        </p:nvSpPr>
        <p:spPr>
          <a:xfrm>
            <a:off x="4680471" y="484836"/>
            <a:ext cx="3980149" cy="1001980"/>
          </a:xfrm>
        </p:spPr>
        <p:txBody>
          <a:bodyPr anchor="t">
            <a:noAutofit/>
          </a:bodyPr>
          <a:lstStyle>
            <a:lvl1pPr>
              <a:defRPr sz="2700" b="1" baseline="0">
                <a:solidFill>
                  <a:srgbClr val="00673E"/>
                </a:solidFill>
              </a:defRPr>
            </a:lvl1pPr>
          </a:lstStyle>
          <a:p>
            <a:r>
              <a:rPr lang="en-CA"/>
              <a:t>A slide with a right-aligned image</a:t>
            </a:r>
            <a:endParaRPr lang="en-US"/>
          </a:p>
        </p:txBody>
      </p:sp>
    </p:spTree>
    <p:extLst>
      <p:ext uri="{BB962C8B-B14F-4D97-AF65-F5344CB8AC3E}">
        <p14:creationId xmlns:p14="http://schemas.microsoft.com/office/powerpoint/2010/main" val="42185459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Frame Photo">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669" y="0"/>
            <a:ext cx="9143333" cy="6858000"/>
          </a:xfrm>
        </p:spPr>
        <p:txBody>
          <a:bodyPr/>
          <a:lstStyle>
            <a:lvl1pPr marL="0" indent="0">
              <a:buNone/>
              <a:defRPr sz="2250" baseline="0"/>
            </a:lvl1pPr>
            <a:lvl2pPr marL="439516" indent="0">
              <a:buNone/>
              <a:defRPr sz="2700"/>
            </a:lvl2pPr>
            <a:lvl3pPr marL="879032" indent="0">
              <a:buNone/>
              <a:defRPr sz="2306"/>
            </a:lvl3pPr>
            <a:lvl4pPr marL="1318547" indent="0">
              <a:buNone/>
              <a:defRPr sz="1912"/>
            </a:lvl4pPr>
            <a:lvl5pPr marL="1758064" indent="0">
              <a:buNone/>
              <a:defRPr sz="1912"/>
            </a:lvl5pPr>
            <a:lvl6pPr marL="2197581" indent="0">
              <a:buNone/>
              <a:defRPr sz="1912"/>
            </a:lvl6pPr>
            <a:lvl7pPr marL="2637097" indent="0">
              <a:buNone/>
              <a:defRPr sz="1912"/>
            </a:lvl7pPr>
            <a:lvl8pPr marL="3076614" indent="0">
              <a:buNone/>
              <a:defRPr sz="1912"/>
            </a:lvl8pPr>
            <a:lvl9pPr marL="3516128" indent="0">
              <a:buNone/>
              <a:defRPr sz="1912"/>
            </a:lvl9pPr>
          </a:lstStyle>
          <a:p>
            <a:r>
              <a:rPr lang="en-US" dirty="0"/>
              <a:t>Click on this icon to insert a photo.</a:t>
            </a:r>
          </a:p>
        </p:txBody>
      </p:sp>
      <p:sp>
        <p:nvSpPr>
          <p:cNvPr id="8" name="Text Placeholder 8"/>
          <p:cNvSpPr>
            <a:spLocks noGrp="1"/>
          </p:cNvSpPr>
          <p:nvPr>
            <p:ph type="body" sz="quarter" idx="16" hasCustomPrompt="1"/>
          </p:nvPr>
        </p:nvSpPr>
        <p:spPr>
          <a:xfrm>
            <a:off x="1" y="4711196"/>
            <a:ext cx="4476167" cy="345600"/>
          </a:xfrm>
          <a:solidFill>
            <a:srgbClr val="43B02A"/>
          </a:solidFill>
          <a:ln>
            <a:noFill/>
          </a:ln>
        </p:spPr>
        <p:txBody>
          <a:bodyPr wrap="square" lIns="252000" tIns="180000" rIns="252000" bIns="252000" anchor="ctr">
            <a:spAutoFit/>
          </a:bodyPr>
          <a:lstStyle>
            <a:lvl1pPr>
              <a:lnSpc>
                <a:spcPct val="100000"/>
              </a:lnSpc>
              <a:defRPr sz="1181" b="1" baseline="0">
                <a:ln>
                  <a:noFill/>
                </a:ln>
                <a:solidFill>
                  <a:schemeClr val="bg1"/>
                </a:solidFill>
                <a:effectLst/>
              </a:defRPr>
            </a:lvl1pPr>
          </a:lstStyle>
          <a:p>
            <a:pPr lvl="0"/>
            <a:r>
              <a:rPr lang="en-CA"/>
              <a:t>Optional short caption here</a:t>
            </a:r>
            <a:endParaRPr lang="en-US"/>
          </a:p>
        </p:txBody>
      </p:sp>
    </p:spTree>
    <p:extLst>
      <p:ext uri="{BB962C8B-B14F-4D97-AF65-F5344CB8AC3E}">
        <p14:creationId xmlns:p14="http://schemas.microsoft.com/office/powerpoint/2010/main" val="175758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Author">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nvPr>
        </p:nvSpPr>
        <p:spPr>
          <a:xfrm>
            <a:off x="1876181" y="1803401"/>
            <a:ext cx="2606046" cy="3227685"/>
          </a:xfrm>
        </p:spPr>
        <p:txBody>
          <a:bodyPr/>
          <a:lstStyle/>
          <a:p>
            <a:r>
              <a:rPr lang="en-US" dirty="0"/>
              <a:t>Author Photo</a:t>
            </a:r>
          </a:p>
        </p:txBody>
      </p:sp>
      <p:sp>
        <p:nvSpPr>
          <p:cNvPr id="11" name="Text Placeholder 10"/>
          <p:cNvSpPr>
            <a:spLocks noGrp="1"/>
          </p:cNvSpPr>
          <p:nvPr>
            <p:ph type="body" sz="quarter" idx="17" hasCustomPrompt="1"/>
          </p:nvPr>
        </p:nvSpPr>
        <p:spPr>
          <a:xfrm>
            <a:off x="4666642" y="2336802"/>
            <a:ext cx="2628558" cy="2160887"/>
          </a:xfrm>
        </p:spPr>
        <p:txBody>
          <a:bodyPr anchor="ctr"/>
          <a:lstStyle/>
          <a:p>
            <a:pPr lvl="0"/>
            <a:r>
              <a:rPr lang="en-CA"/>
              <a:t>Author description</a:t>
            </a:r>
          </a:p>
        </p:txBody>
      </p:sp>
      <p:sp>
        <p:nvSpPr>
          <p:cNvPr id="8" name="Title 1"/>
          <p:cNvSpPr>
            <a:spLocks noGrp="1"/>
          </p:cNvSpPr>
          <p:nvPr>
            <p:ph type="title" hasCustomPrompt="1"/>
          </p:nvPr>
        </p:nvSpPr>
        <p:spPr>
          <a:xfrm>
            <a:off x="481522" y="488623"/>
            <a:ext cx="5398417" cy="1001980"/>
          </a:xfrm>
        </p:spPr>
        <p:txBody>
          <a:bodyPr anchor="t">
            <a:noAutofit/>
          </a:bodyPr>
          <a:lstStyle>
            <a:lvl1pPr>
              <a:defRPr sz="2700" b="1" baseline="0">
                <a:solidFill>
                  <a:schemeClr val="tx2"/>
                </a:solidFill>
              </a:defRPr>
            </a:lvl1pPr>
          </a:lstStyle>
          <a:p>
            <a:r>
              <a:rPr lang="en-CA"/>
              <a:t>About the Author (1 author)</a:t>
            </a:r>
            <a:endParaRPr lang="en-US"/>
          </a:p>
        </p:txBody>
      </p:sp>
      <p:sp>
        <p:nvSpPr>
          <p:cNvPr id="7" name="Text Placeholder 6"/>
          <p:cNvSpPr>
            <a:spLocks noGrp="1"/>
          </p:cNvSpPr>
          <p:nvPr>
            <p:ph type="body" sz="quarter" idx="18" hasCustomPrompt="1"/>
          </p:nvPr>
        </p:nvSpPr>
        <p:spPr>
          <a:xfrm>
            <a:off x="4666201" y="1803799"/>
            <a:ext cx="2628643" cy="533003"/>
          </a:xfrm>
        </p:spPr>
        <p:txBody>
          <a:bodyPr/>
          <a:lstStyle>
            <a:lvl1pPr>
              <a:defRPr b="1">
                <a:solidFill>
                  <a:srgbClr val="599A83"/>
                </a:solidFill>
              </a:defRPr>
            </a:lvl1pPr>
          </a:lstStyle>
          <a:p>
            <a:pPr lvl="0"/>
            <a:r>
              <a:rPr lang="en-CA"/>
              <a:t>Author Name</a:t>
            </a:r>
          </a:p>
        </p:txBody>
      </p:sp>
      <p:sp>
        <p:nvSpPr>
          <p:cNvPr id="13" name="Text Placeholder 12"/>
          <p:cNvSpPr>
            <a:spLocks noGrp="1"/>
          </p:cNvSpPr>
          <p:nvPr>
            <p:ph type="body" sz="quarter" idx="19" hasCustomPrompt="1"/>
          </p:nvPr>
        </p:nvSpPr>
        <p:spPr>
          <a:xfrm>
            <a:off x="4666201" y="4498183"/>
            <a:ext cx="2628643" cy="532904"/>
          </a:xfrm>
        </p:spPr>
        <p:txBody>
          <a:bodyPr anchor="b"/>
          <a:lstStyle>
            <a:lvl1pPr>
              <a:defRPr sz="1181"/>
            </a:lvl1pPr>
          </a:lstStyle>
          <a:p>
            <a:pPr lvl="0"/>
            <a:r>
              <a:rPr lang="en-CA"/>
              <a:t>Author email</a:t>
            </a:r>
          </a:p>
        </p:txBody>
      </p:sp>
    </p:spTree>
    <p:extLst>
      <p:ext uri="{BB962C8B-B14F-4D97-AF65-F5344CB8AC3E}">
        <p14:creationId xmlns:p14="http://schemas.microsoft.com/office/powerpoint/2010/main" val="1698127079"/>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Photos">
    <p:bg>
      <p:bgPr>
        <a:solidFill>
          <a:schemeClr val="bg1"/>
        </a:solidFill>
        <a:effectLst/>
      </p:bgPr>
    </p:bg>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0" y="2933700"/>
            <a:ext cx="9144000" cy="978144"/>
          </a:xfrm>
          <a:prstGeom prst="rect">
            <a:avLst/>
          </a:prstGeom>
        </p:spPr>
      </p:pic>
      <p:sp>
        <p:nvSpPr>
          <p:cNvPr id="4" name="Picture Placeholder 3"/>
          <p:cNvSpPr>
            <a:spLocks noGrp="1"/>
          </p:cNvSpPr>
          <p:nvPr>
            <p:ph type="pic" sz="quarter" idx="10" hasCustomPrompt="1"/>
          </p:nvPr>
        </p:nvSpPr>
        <p:spPr>
          <a:xfrm>
            <a:off x="4686811" y="486135"/>
            <a:ext cx="3993267" cy="5266800"/>
          </a:xfrm>
        </p:spPr>
        <p:txBody>
          <a:bodyPr/>
          <a:lstStyle/>
          <a:p>
            <a:r>
              <a:rPr lang="en-US" dirty="0"/>
              <a:t>Click on this icon to insert a photo.</a:t>
            </a:r>
          </a:p>
        </p:txBody>
      </p:sp>
      <p:sp>
        <p:nvSpPr>
          <p:cNvPr id="6" name="Picture Placeholder 5"/>
          <p:cNvSpPr>
            <a:spLocks noGrp="1"/>
          </p:cNvSpPr>
          <p:nvPr>
            <p:ph type="pic" sz="quarter" idx="11" hasCustomPrompt="1"/>
          </p:nvPr>
        </p:nvSpPr>
        <p:spPr>
          <a:xfrm>
            <a:off x="466665" y="486136"/>
            <a:ext cx="4012210" cy="5266481"/>
          </a:xfrm>
        </p:spPr>
        <p:txBody>
          <a:bodyPr/>
          <a:lstStyle/>
          <a:p>
            <a:r>
              <a:rPr lang="en-US" dirty="0"/>
              <a:t>Click on this icon to insert a photo.</a:t>
            </a:r>
          </a:p>
        </p:txBody>
      </p:sp>
      <p:sp>
        <p:nvSpPr>
          <p:cNvPr id="9" name="Text Placeholder 8"/>
          <p:cNvSpPr>
            <a:spLocks noGrp="1"/>
          </p:cNvSpPr>
          <p:nvPr>
            <p:ph type="body" sz="quarter" idx="16" hasCustomPrompt="1"/>
          </p:nvPr>
        </p:nvSpPr>
        <p:spPr>
          <a:xfrm>
            <a:off x="466667" y="4088943"/>
            <a:ext cx="2628557" cy="345600"/>
          </a:xfrm>
          <a:solidFill>
            <a:srgbClr val="43B02A"/>
          </a:solidFill>
          <a:ln>
            <a:noFill/>
          </a:ln>
        </p:spPr>
        <p:txBody>
          <a:bodyPr wrap="square" lIns="252000" tIns="252000" rIns="252000" bIns="252000" anchor="ctr">
            <a:spAutoFit/>
          </a:bodyPr>
          <a:lstStyle>
            <a:lvl1pPr>
              <a:lnSpc>
                <a:spcPct val="80000"/>
              </a:lnSpc>
              <a:defRPr sz="1181" b="1">
                <a:ln>
                  <a:noFill/>
                </a:ln>
                <a:solidFill>
                  <a:schemeClr val="bg1"/>
                </a:solidFill>
                <a:effectLst/>
              </a:defRPr>
            </a:lvl1pPr>
          </a:lstStyle>
          <a:p>
            <a:pPr lvl="0"/>
            <a:r>
              <a:rPr lang="en-CA"/>
              <a:t>Optional short caption here</a:t>
            </a:r>
            <a:endParaRPr lang="en-US"/>
          </a:p>
        </p:txBody>
      </p:sp>
      <p:sp>
        <p:nvSpPr>
          <p:cNvPr id="11" name="Text Placeholder 8"/>
          <p:cNvSpPr>
            <a:spLocks noGrp="1"/>
          </p:cNvSpPr>
          <p:nvPr>
            <p:ph type="body" sz="quarter" idx="18" hasCustomPrompt="1"/>
          </p:nvPr>
        </p:nvSpPr>
        <p:spPr>
          <a:xfrm>
            <a:off x="4686810" y="4088943"/>
            <a:ext cx="2617200" cy="345600"/>
          </a:xfrm>
          <a:solidFill>
            <a:srgbClr val="43B02A"/>
          </a:solidFill>
          <a:ln>
            <a:noFill/>
          </a:ln>
        </p:spPr>
        <p:txBody>
          <a:bodyPr wrap="square" lIns="252000" tIns="252000" rIns="252000" bIns="252000" anchor="ctr">
            <a:spAutoFit/>
          </a:bodyPr>
          <a:lstStyle>
            <a:lvl1pPr>
              <a:lnSpc>
                <a:spcPct val="80000"/>
              </a:lnSpc>
              <a:defRPr sz="1181" b="1">
                <a:ln>
                  <a:noFill/>
                </a:ln>
                <a:solidFill>
                  <a:schemeClr val="bg1"/>
                </a:solidFill>
                <a:effectLst/>
              </a:defRPr>
            </a:lvl1pPr>
          </a:lstStyle>
          <a:p>
            <a:pPr lvl="0"/>
            <a:r>
              <a:rPr lang="en-CA"/>
              <a:t>Optional short caption here</a:t>
            </a:r>
            <a:endParaRPr lang="en-US"/>
          </a:p>
        </p:txBody>
      </p:sp>
      <p:pic>
        <p:nvPicPr>
          <p:cNvPr id="10" name="Picture 9" descr="green-ba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373093"/>
            <a:ext cx="9143107" cy="489817"/>
          </a:xfrm>
          <a:prstGeom prst="rect">
            <a:avLst/>
          </a:prstGeom>
        </p:spPr>
      </p:pic>
      <p:sp>
        <p:nvSpPr>
          <p:cNvPr id="13" name="Slide Number Placeholder 8"/>
          <p:cNvSpPr>
            <a:spLocks noGrp="1"/>
          </p:cNvSpPr>
          <p:nvPr>
            <p:ph type="sldNum" sz="quarter" idx="19"/>
          </p:nvPr>
        </p:nvSpPr>
        <p:spPr>
          <a:xfrm>
            <a:off x="127415" y="6445769"/>
            <a:ext cx="341360" cy="322290"/>
          </a:xfrm>
        </p:spPr>
        <p:txBody>
          <a:bodyPr/>
          <a:lstStyle>
            <a:lvl1pPr>
              <a:defRPr>
                <a:solidFill>
                  <a:schemeClr val="accent3"/>
                </a:solidFill>
              </a:defRPr>
            </a:lvl1pPr>
          </a:lstStyle>
          <a:p>
            <a:fld id="{DEF3F5F5-7776-394F-A41F-3BAFC9CC9F8E}" type="slidenum">
              <a:rPr lang="en-US" smtClean="0"/>
              <a:pPr/>
              <a:t>‹#›</a:t>
            </a:fld>
            <a:endParaRPr lang="en-US" dirty="0"/>
          </a:p>
        </p:txBody>
      </p:sp>
      <p:pic>
        <p:nvPicPr>
          <p:cNvPr id="14" name="Picture 13" descr="ac-icon.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80078" y="6527883"/>
            <a:ext cx="237600" cy="172800"/>
          </a:xfrm>
          <a:prstGeom prst="rect">
            <a:avLst/>
          </a:prstGeom>
        </p:spPr>
      </p:pic>
    </p:spTree>
    <p:extLst>
      <p:ext uri="{BB962C8B-B14F-4D97-AF65-F5344CB8AC3E}">
        <p14:creationId xmlns:p14="http://schemas.microsoft.com/office/powerpoint/2010/main" val="1077262753"/>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hoto with Description">
    <p:bg>
      <p:bgPr>
        <a:solidFill>
          <a:schemeClr val="bg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0" y="4056445"/>
            <a:ext cx="9144000" cy="978144"/>
          </a:xfrm>
          <a:prstGeom prst="rect">
            <a:avLst/>
          </a:prstGeom>
        </p:spPr>
      </p:pic>
      <p:sp>
        <p:nvSpPr>
          <p:cNvPr id="12" name="Picture Placeholder 5"/>
          <p:cNvSpPr>
            <a:spLocks noGrp="1"/>
          </p:cNvSpPr>
          <p:nvPr>
            <p:ph type="pic" sz="quarter" idx="11" hasCustomPrompt="1"/>
          </p:nvPr>
        </p:nvSpPr>
        <p:spPr>
          <a:xfrm>
            <a:off x="466667" y="479818"/>
            <a:ext cx="6802234" cy="5284371"/>
          </a:xfrm>
        </p:spPr>
        <p:txBody>
          <a:bodyPr/>
          <a:lstStyle>
            <a:lvl1pPr>
              <a:defRPr baseline="0"/>
            </a:lvl1pPr>
          </a:lstStyle>
          <a:p>
            <a:r>
              <a:rPr lang="en-US" dirty="0"/>
              <a:t>Click on this icon to insert a photo.</a:t>
            </a:r>
          </a:p>
        </p:txBody>
      </p:sp>
      <p:sp>
        <p:nvSpPr>
          <p:cNvPr id="13" name="Text Placeholder 8"/>
          <p:cNvSpPr>
            <a:spLocks noGrp="1"/>
          </p:cNvSpPr>
          <p:nvPr>
            <p:ph type="body" sz="quarter" idx="16" hasCustomPrompt="1"/>
          </p:nvPr>
        </p:nvSpPr>
        <p:spPr>
          <a:xfrm>
            <a:off x="466667" y="4088943"/>
            <a:ext cx="2628557" cy="345600"/>
          </a:xfrm>
          <a:solidFill>
            <a:srgbClr val="43B02A"/>
          </a:solidFill>
          <a:ln>
            <a:noFill/>
          </a:ln>
        </p:spPr>
        <p:txBody>
          <a:bodyPr wrap="square" lIns="252000" tIns="252000" rIns="252000" bIns="252000" anchor="ctr">
            <a:spAutoFit/>
          </a:bodyPr>
          <a:lstStyle>
            <a:lvl1pPr>
              <a:lnSpc>
                <a:spcPct val="80000"/>
              </a:lnSpc>
              <a:defRPr sz="1181" b="1">
                <a:ln>
                  <a:noFill/>
                </a:ln>
                <a:solidFill>
                  <a:schemeClr val="bg1"/>
                </a:solidFill>
                <a:effectLst/>
              </a:defRPr>
            </a:lvl1pPr>
          </a:lstStyle>
          <a:p>
            <a:pPr lvl="0"/>
            <a:r>
              <a:rPr lang="en-CA"/>
              <a:t>Optional short caption here</a:t>
            </a:r>
            <a:endParaRPr lang="en-US"/>
          </a:p>
        </p:txBody>
      </p:sp>
      <p:pic>
        <p:nvPicPr>
          <p:cNvPr id="9" name="Picture 8" descr="green-ba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373093"/>
            <a:ext cx="9143107" cy="489817"/>
          </a:xfrm>
          <a:prstGeom prst="rect">
            <a:avLst/>
          </a:prstGeom>
        </p:spPr>
      </p:pic>
      <p:sp>
        <p:nvSpPr>
          <p:cNvPr id="10" name="Slide Number Placeholder 8"/>
          <p:cNvSpPr>
            <a:spLocks noGrp="1"/>
          </p:cNvSpPr>
          <p:nvPr>
            <p:ph type="sldNum" sz="quarter" idx="19"/>
          </p:nvPr>
        </p:nvSpPr>
        <p:spPr>
          <a:xfrm>
            <a:off x="127415" y="6445769"/>
            <a:ext cx="341360" cy="322290"/>
          </a:xfrm>
        </p:spPr>
        <p:txBody>
          <a:bodyPr/>
          <a:lstStyle>
            <a:lvl1pPr>
              <a:defRPr>
                <a:solidFill>
                  <a:schemeClr val="accent3"/>
                </a:solidFill>
              </a:defRPr>
            </a:lvl1pPr>
          </a:lstStyle>
          <a:p>
            <a:fld id="{DEF3F5F5-7776-394F-A41F-3BAFC9CC9F8E}" type="slidenum">
              <a:rPr lang="en-US" smtClean="0"/>
              <a:pPr/>
              <a:t>‹#›</a:t>
            </a:fld>
            <a:endParaRPr lang="en-US" dirty="0"/>
          </a:p>
        </p:txBody>
      </p:sp>
      <p:pic>
        <p:nvPicPr>
          <p:cNvPr id="15" name="Picture 14" descr="ac-icon.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80078" y="6527883"/>
            <a:ext cx="237600" cy="172800"/>
          </a:xfrm>
          <a:prstGeom prst="rect">
            <a:avLst/>
          </a:prstGeom>
        </p:spPr>
      </p:pic>
      <p:sp>
        <p:nvSpPr>
          <p:cNvPr id="17" name="Text Placeholder 9"/>
          <p:cNvSpPr>
            <a:spLocks noGrp="1"/>
          </p:cNvSpPr>
          <p:nvPr>
            <p:ph type="body" sz="quarter" idx="14" hasCustomPrompt="1"/>
          </p:nvPr>
        </p:nvSpPr>
        <p:spPr>
          <a:xfrm>
            <a:off x="7454096" y="479819"/>
            <a:ext cx="1203767" cy="5284371"/>
          </a:xfrm>
        </p:spPr>
        <p:txBody>
          <a:bodyPr/>
          <a:lstStyle>
            <a:lvl1pPr>
              <a:spcBef>
                <a:spcPts val="956"/>
              </a:spcBef>
              <a:defRPr sz="1181">
                <a:solidFill>
                  <a:srgbClr val="589278"/>
                </a:solidFill>
              </a:defRPr>
            </a:lvl1pPr>
          </a:lstStyle>
          <a:p>
            <a:pPr lvl="0"/>
            <a:r>
              <a:rPr lang="en-CA"/>
              <a:t>An optional annotation or extra information text box</a:t>
            </a:r>
            <a:endParaRPr lang="en-US"/>
          </a:p>
        </p:txBody>
      </p:sp>
    </p:spTree>
    <p:extLst>
      <p:ext uri="{BB962C8B-B14F-4D97-AF65-F5344CB8AC3E}">
        <p14:creationId xmlns:p14="http://schemas.microsoft.com/office/powerpoint/2010/main" val="1807220022"/>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aphic + Title and Description">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0" y="4056445"/>
            <a:ext cx="9144000" cy="978144"/>
          </a:xfrm>
          <a:prstGeom prst="rect">
            <a:avLst/>
          </a:prstGeom>
        </p:spPr>
      </p:pic>
      <p:sp>
        <p:nvSpPr>
          <p:cNvPr id="13" name="Picture Placeholder 5"/>
          <p:cNvSpPr>
            <a:spLocks noGrp="1"/>
          </p:cNvSpPr>
          <p:nvPr>
            <p:ph type="pic" sz="quarter" idx="11" hasCustomPrompt="1"/>
          </p:nvPr>
        </p:nvSpPr>
        <p:spPr>
          <a:xfrm>
            <a:off x="487679" y="1803400"/>
            <a:ext cx="5374641" cy="3960789"/>
          </a:xfrm>
        </p:spPr>
        <p:txBody>
          <a:bodyPr/>
          <a:lstStyle/>
          <a:p>
            <a:r>
              <a:rPr lang="en-US" dirty="0"/>
              <a:t>Click on this icon to insert a graphic.</a:t>
            </a:r>
          </a:p>
        </p:txBody>
      </p:sp>
      <p:pic>
        <p:nvPicPr>
          <p:cNvPr id="9" name="Picture 8" descr="green-ba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373093"/>
            <a:ext cx="9143107" cy="489817"/>
          </a:xfrm>
          <a:prstGeom prst="rect">
            <a:avLst/>
          </a:prstGeom>
        </p:spPr>
      </p:pic>
      <p:sp>
        <p:nvSpPr>
          <p:cNvPr id="10" name="Slide Number Placeholder 8"/>
          <p:cNvSpPr>
            <a:spLocks noGrp="1"/>
          </p:cNvSpPr>
          <p:nvPr>
            <p:ph type="sldNum" sz="quarter" idx="19"/>
          </p:nvPr>
        </p:nvSpPr>
        <p:spPr>
          <a:xfrm>
            <a:off x="127415" y="6445769"/>
            <a:ext cx="341360" cy="322290"/>
          </a:xfrm>
        </p:spPr>
        <p:txBody>
          <a:bodyPr/>
          <a:lstStyle>
            <a:lvl1pPr>
              <a:defRPr>
                <a:solidFill>
                  <a:schemeClr val="accent3"/>
                </a:solidFill>
              </a:defRPr>
            </a:lvl1pPr>
          </a:lstStyle>
          <a:p>
            <a:fld id="{DEF3F5F5-7776-394F-A41F-3BAFC9CC9F8E}" type="slidenum">
              <a:rPr lang="en-US" smtClean="0"/>
              <a:pPr/>
              <a:t>‹#›</a:t>
            </a:fld>
            <a:endParaRPr lang="en-US" dirty="0"/>
          </a:p>
        </p:txBody>
      </p:sp>
      <p:pic>
        <p:nvPicPr>
          <p:cNvPr id="11" name="Picture 10" descr="ac-icon.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80078" y="6527883"/>
            <a:ext cx="237600" cy="172800"/>
          </a:xfrm>
          <a:prstGeom prst="rect">
            <a:avLst/>
          </a:prstGeom>
        </p:spPr>
      </p:pic>
      <p:sp>
        <p:nvSpPr>
          <p:cNvPr id="15" name="Title 1"/>
          <p:cNvSpPr>
            <a:spLocks noGrp="1"/>
          </p:cNvSpPr>
          <p:nvPr>
            <p:ph type="title" hasCustomPrompt="1"/>
          </p:nvPr>
        </p:nvSpPr>
        <p:spPr>
          <a:xfrm>
            <a:off x="487679" y="484836"/>
            <a:ext cx="5374641" cy="1001980"/>
          </a:xfrm>
        </p:spPr>
        <p:txBody>
          <a:bodyPr anchor="t">
            <a:noAutofit/>
          </a:bodyPr>
          <a:lstStyle>
            <a:lvl1pPr>
              <a:defRPr sz="2700" b="1" baseline="0">
                <a:solidFill>
                  <a:srgbClr val="00673E"/>
                </a:solidFill>
              </a:defRPr>
            </a:lvl1pPr>
          </a:lstStyle>
          <a:p>
            <a:r>
              <a:rPr lang="en-CA"/>
              <a:t>This a graphic slide with a title and optional annotation</a:t>
            </a:r>
            <a:endParaRPr lang="en-US"/>
          </a:p>
        </p:txBody>
      </p:sp>
      <p:sp>
        <p:nvSpPr>
          <p:cNvPr id="16" name="Text Placeholder 9"/>
          <p:cNvSpPr>
            <a:spLocks noGrp="1"/>
          </p:cNvSpPr>
          <p:nvPr>
            <p:ph type="body" sz="quarter" idx="14" hasCustomPrompt="1"/>
          </p:nvPr>
        </p:nvSpPr>
        <p:spPr>
          <a:xfrm>
            <a:off x="7454096" y="479819"/>
            <a:ext cx="1203767" cy="5284371"/>
          </a:xfrm>
        </p:spPr>
        <p:txBody>
          <a:bodyPr/>
          <a:lstStyle>
            <a:lvl1pPr>
              <a:spcBef>
                <a:spcPts val="956"/>
              </a:spcBef>
              <a:defRPr sz="1181">
                <a:solidFill>
                  <a:srgbClr val="589278"/>
                </a:solidFill>
              </a:defRPr>
            </a:lvl1pPr>
          </a:lstStyle>
          <a:p>
            <a:pPr lvl="0"/>
            <a:r>
              <a:rPr lang="en-CA"/>
              <a:t>An optional annotation or extra information text box</a:t>
            </a:r>
            <a:endParaRPr lang="en-US"/>
          </a:p>
        </p:txBody>
      </p:sp>
    </p:spTree>
    <p:extLst>
      <p:ext uri="{BB962C8B-B14F-4D97-AF65-F5344CB8AC3E}">
        <p14:creationId xmlns:p14="http://schemas.microsoft.com/office/powerpoint/2010/main" val="55613075"/>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le or Chart">
    <p:bg>
      <p:bgRef idx="1001">
        <a:schemeClr val="bg1"/>
      </p:bgRef>
    </p:bg>
    <p:spTree>
      <p:nvGrpSpPr>
        <p:cNvPr id="1" name=""/>
        <p:cNvGrpSpPr/>
        <p:nvPr/>
      </p:nvGrpSpPr>
      <p:grpSpPr>
        <a:xfrm>
          <a:off x="0" y="0"/>
          <a:ext cx="0" cy="0"/>
          <a:chOff x="0" y="0"/>
          <a:chExt cx="0" cy="0"/>
        </a:xfrm>
      </p:grpSpPr>
      <p:sp>
        <p:nvSpPr>
          <p:cNvPr id="17" name="Table Placeholder 3"/>
          <p:cNvSpPr>
            <a:spLocks noGrp="1"/>
          </p:cNvSpPr>
          <p:nvPr>
            <p:ph type="tbl" sz="quarter" idx="20" hasCustomPrompt="1"/>
          </p:nvPr>
        </p:nvSpPr>
        <p:spPr>
          <a:xfrm>
            <a:off x="487679" y="1803798"/>
            <a:ext cx="5374640" cy="3960391"/>
          </a:xfrm>
        </p:spPr>
        <p:txBody>
          <a:bodyPr/>
          <a:lstStyle>
            <a:lvl1pPr>
              <a:defRPr baseline="0"/>
            </a:lvl1pPr>
          </a:lstStyle>
          <a:p>
            <a:r>
              <a:rPr lang="en-US" dirty="0"/>
              <a:t>Click on the icon to insert a table or chart.</a:t>
            </a:r>
          </a:p>
        </p:txBody>
      </p:sp>
      <p:pic>
        <p:nvPicPr>
          <p:cNvPr id="9" name="Picture 8"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73093"/>
            <a:ext cx="9143107" cy="489817"/>
          </a:xfrm>
          <a:prstGeom prst="rect">
            <a:avLst/>
          </a:prstGeom>
        </p:spPr>
      </p:pic>
      <p:sp>
        <p:nvSpPr>
          <p:cNvPr id="10" name="Slide Number Placeholder 8"/>
          <p:cNvSpPr>
            <a:spLocks noGrp="1"/>
          </p:cNvSpPr>
          <p:nvPr>
            <p:ph type="sldNum" sz="quarter" idx="19"/>
          </p:nvPr>
        </p:nvSpPr>
        <p:spPr>
          <a:xfrm>
            <a:off x="127415" y="6445769"/>
            <a:ext cx="341360" cy="322290"/>
          </a:xfrm>
        </p:spPr>
        <p:txBody>
          <a:bodyPr/>
          <a:lstStyle>
            <a:lvl1pPr>
              <a:defRPr>
                <a:solidFill>
                  <a:schemeClr val="accent3"/>
                </a:solidFill>
              </a:defRPr>
            </a:lvl1pPr>
          </a:lstStyle>
          <a:p>
            <a:fld id="{DEF3F5F5-7776-394F-A41F-3BAFC9CC9F8E}" type="slidenum">
              <a:rPr lang="en-US" smtClean="0"/>
              <a:pPr/>
              <a:t>‹#›</a:t>
            </a:fld>
            <a:endParaRPr lang="en-US" dirty="0"/>
          </a:p>
        </p:txBody>
      </p:sp>
      <p:pic>
        <p:nvPicPr>
          <p:cNvPr id="11" name="Picture 10"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0078" y="6527883"/>
            <a:ext cx="237600" cy="172800"/>
          </a:xfrm>
          <a:prstGeom prst="rect">
            <a:avLst/>
          </a:prstGeom>
        </p:spPr>
      </p:pic>
      <p:sp>
        <p:nvSpPr>
          <p:cNvPr id="12" name="Title 1"/>
          <p:cNvSpPr>
            <a:spLocks noGrp="1"/>
          </p:cNvSpPr>
          <p:nvPr>
            <p:ph type="title" hasCustomPrompt="1"/>
          </p:nvPr>
        </p:nvSpPr>
        <p:spPr>
          <a:xfrm>
            <a:off x="487679" y="484836"/>
            <a:ext cx="5374641" cy="1001980"/>
          </a:xfrm>
        </p:spPr>
        <p:txBody>
          <a:bodyPr anchor="t">
            <a:noAutofit/>
          </a:bodyPr>
          <a:lstStyle>
            <a:lvl1pPr>
              <a:defRPr sz="2700" b="1" baseline="0">
                <a:solidFill>
                  <a:srgbClr val="00673E"/>
                </a:solidFill>
              </a:defRPr>
            </a:lvl1pPr>
          </a:lstStyle>
          <a:p>
            <a:r>
              <a:rPr lang="en-CA"/>
              <a:t>This a chart or table slide with optional annotation</a:t>
            </a:r>
            <a:endParaRPr lang="en-US"/>
          </a:p>
        </p:txBody>
      </p:sp>
      <p:sp>
        <p:nvSpPr>
          <p:cNvPr id="14" name="Text Placeholder 9"/>
          <p:cNvSpPr>
            <a:spLocks noGrp="1"/>
          </p:cNvSpPr>
          <p:nvPr>
            <p:ph type="body" sz="quarter" idx="14" hasCustomPrompt="1"/>
          </p:nvPr>
        </p:nvSpPr>
        <p:spPr>
          <a:xfrm>
            <a:off x="7454096" y="479819"/>
            <a:ext cx="1203767" cy="5284371"/>
          </a:xfrm>
        </p:spPr>
        <p:txBody>
          <a:bodyPr/>
          <a:lstStyle>
            <a:lvl1pPr>
              <a:spcBef>
                <a:spcPts val="956"/>
              </a:spcBef>
              <a:defRPr sz="1181">
                <a:solidFill>
                  <a:srgbClr val="589278"/>
                </a:solidFill>
              </a:defRPr>
            </a:lvl1pPr>
          </a:lstStyle>
          <a:p>
            <a:pPr lvl="0"/>
            <a:r>
              <a:rPr lang="en-CA"/>
              <a:t>An optional annotation or extra information text box</a:t>
            </a:r>
            <a:endParaRPr lang="en-US"/>
          </a:p>
        </p:txBody>
      </p:sp>
    </p:spTree>
    <p:extLst>
      <p:ext uri="{BB962C8B-B14F-4D97-AF65-F5344CB8AC3E}">
        <p14:creationId xmlns:p14="http://schemas.microsoft.com/office/powerpoint/2010/main" val="1498023446"/>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utro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658326" y="2338355"/>
            <a:ext cx="5827350" cy="1959129"/>
          </a:xfrm>
        </p:spPr>
        <p:txBody>
          <a:bodyPr lIns="0" tIns="0" rIns="0" bIns="0" anchor="ctr">
            <a:noAutofit/>
          </a:bodyPr>
          <a:lstStyle>
            <a:lvl1pPr marL="0" indent="0" algn="ctr">
              <a:buNone/>
              <a:defRPr sz="2700" baseline="0">
                <a:solidFill>
                  <a:schemeClr val="accent5"/>
                </a:solidFill>
              </a:defRPr>
            </a:lvl1pPr>
            <a:lvl2pPr marL="439516" indent="0" algn="ctr">
              <a:buNone/>
              <a:defRPr>
                <a:solidFill>
                  <a:schemeClr val="tx1">
                    <a:tint val="75000"/>
                  </a:schemeClr>
                </a:solidFill>
              </a:defRPr>
            </a:lvl2pPr>
            <a:lvl3pPr marL="879032" indent="0" algn="ctr">
              <a:buNone/>
              <a:defRPr>
                <a:solidFill>
                  <a:schemeClr val="tx1">
                    <a:tint val="75000"/>
                  </a:schemeClr>
                </a:solidFill>
              </a:defRPr>
            </a:lvl3pPr>
            <a:lvl4pPr marL="1318547" indent="0" algn="ctr">
              <a:buNone/>
              <a:defRPr>
                <a:solidFill>
                  <a:schemeClr val="tx1">
                    <a:tint val="75000"/>
                  </a:schemeClr>
                </a:solidFill>
              </a:defRPr>
            </a:lvl4pPr>
            <a:lvl5pPr marL="1758064" indent="0" algn="ctr">
              <a:buNone/>
              <a:defRPr>
                <a:solidFill>
                  <a:schemeClr val="tx1">
                    <a:tint val="75000"/>
                  </a:schemeClr>
                </a:solidFill>
              </a:defRPr>
            </a:lvl5pPr>
            <a:lvl6pPr marL="2197581" indent="0" algn="ctr">
              <a:buNone/>
              <a:defRPr>
                <a:solidFill>
                  <a:schemeClr val="tx1">
                    <a:tint val="75000"/>
                  </a:schemeClr>
                </a:solidFill>
              </a:defRPr>
            </a:lvl6pPr>
            <a:lvl7pPr marL="2637097" indent="0" algn="ctr">
              <a:buNone/>
              <a:defRPr>
                <a:solidFill>
                  <a:schemeClr val="tx1">
                    <a:tint val="75000"/>
                  </a:schemeClr>
                </a:solidFill>
              </a:defRPr>
            </a:lvl7pPr>
            <a:lvl8pPr marL="3076614" indent="0" algn="ctr">
              <a:buNone/>
              <a:defRPr>
                <a:solidFill>
                  <a:schemeClr val="tx1">
                    <a:tint val="75000"/>
                  </a:schemeClr>
                </a:solidFill>
              </a:defRPr>
            </a:lvl8pPr>
            <a:lvl9pPr marL="3516128" indent="0" algn="ctr">
              <a:buNone/>
              <a:defRPr>
                <a:solidFill>
                  <a:schemeClr val="tx1">
                    <a:tint val="75000"/>
                  </a:schemeClr>
                </a:solidFill>
              </a:defRPr>
            </a:lvl9pPr>
          </a:lstStyle>
          <a:p>
            <a:r>
              <a:rPr lang="en-CA"/>
              <a:t>Questions? Put your contact prompt message and your email here.</a:t>
            </a:r>
            <a:endParaRPr lang="en-US"/>
          </a:p>
        </p:txBody>
      </p:sp>
      <p:sp>
        <p:nvSpPr>
          <p:cNvPr id="2" name="Title 1"/>
          <p:cNvSpPr>
            <a:spLocks noGrp="1"/>
          </p:cNvSpPr>
          <p:nvPr>
            <p:ph type="ctrTitle" hasCustomPrompt="1"/>
          </p:nvPr>
        </p:nvSpPr>
        <p:spPr>
          <a:xfrm>
            <a:off x="1867850" y="1562098"/>
            <a:ext cx="5408305" cy="763559"/>
          </a:xfrm>
        </p:spPr>
        <p:txBody>
          <a:bodyPr anchor="b"/>
          <a:lstStyle>
            <a:lvl1pPr algn="ctr">
              <a:defRPr baseline="0">
                <a:solidFill>
                  <a:srgbClr val="00673E"/>
                </a:solidFill>
              </a:defRPr>
            </a:lvl1pPr>
          </a:lstStyle>
          <a:p>
            <a:r>
              <a:rPr lang="en-CA"/>
              <a:t>Thank you message</a:t>
            </a:r>
            <a:endParaRPr lang="en-US"/>
          </a:p>
        </p:txBody>
      </p:sp>
      <p:sp>
        <p:nvSpPr>
          <p:cNvPr id="5" name="Text Placeholder 4"/>
          <p:cNvSpPr>
            <a:spLocks noGrp="1"/>
          </p:cNvSpPr>
          <p:nvPr>
            <p:ph type="body" sz="quarter" idx="10" hasCustomPrompt="1"/>
          </p:nvPr>
        </p:nvSpPr>
        <p:spPr>
          <a:xfrm>
            <a:off x="1867848" y="4513380"/>
            <a:ext cx="5408306" cy="346810"/>
          </a:xfrm>
        </p:spPr>
        <p:txBody>
          <a:bodyPr anchor="t"/>
          <a:lstStyle>
            <a:lvl1pPr algn="ctr">
              <a:defRPr>
                <a:solidFill>
                  <a:schemeClr val="accent2"/>
                </a:solidFill>
              </a:defRPr>
            </a:lvl1pPr>
          </a:lstStyle>
          <a:p>
            <a:pPr lvl="0"/>
            <a:r>
              <a:rPr lang="en-CA" err="1"/>
              <a:t>www.algonquincollege.com</a:t>
            </a:r>
            <a:r>
              <a:rPr lang="en-CA"/>
              <a:t>/</a:t>
            </a:r>
            <a:r>
              <a:rPr lang="en-CA" err="1"/>
              <a:t>relevantURL</a:t>
            </a:r>
            <a:endParaRPr lang="en-US"/>
          </a:p>
        </p:txBody>
      </p:sp>
      <p:pic>
        <p:nvPicPr>
          <p:cNvPr id="13" name="Picture 12" descr="ac-icon-green.eps"/>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323231" y="705870"/>
            <a:ext cx="497538" cy="360286"/>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5857875"/>
            <a:ext cx="9144000" cy="1000125"/>
          </a:xfrm>
          <a:prstGeom prst="rect">
            <a:avLst/>
          </a:prstGeom>
        </p:spPr>
      </p:pic>
    </p:spTree>
    <p:extLst>
      <p:ext uri="{BB962C8B-B14F-4D97-AF65-F5344CB8AC3E}">
        <p14:creationId xmlns:p14="http://schemas.microsoft.com/office/powerpoint/2010/main" val="5265083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8360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Authors">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nvPr>
        </p:nvSpPr>
        <p:spPr>
          <a:xfrm>
            <a:off x="466726" y="1803799"/>
            <a:ext cx="1218980" cy="1509752"/>
          </a:xfrm>
        </p:spPr>
        <p:txBody>
          <a:bodyPr/>
          <a:lstStyle/>
          <a:p>
            <a:r>
              <a:rPr lang="en-US" dirty="0"/>
              <a:t>Author Photo</a:t>
            </a:r>
          </a:p>
        </p:txBody>
      </p:sp>
      <p:sp>
        <p:nvSpPr>
          <p:cNvPr id="11" name="Text Placeholder 10"/>
          <p:cNvSpPr>
            <a:spLocks noGrp="1"/>
          </p:cNvSpPr>
          <p:nvPr>
            <p:ph type="body" sz="quarter" idx="17" hasCustomPrompt="1"/>
          </p:nvPr>
        </p:nvSpPr>
        <p:spPr>
          <a:xfrm>
            <a:off x="1866717" y="2336800"/>
            <a:ext cx="2618974" cy="1790700"/>
          </a:xfrm>
        </p:spPr>
        <p:txBody>
          <a:bodyPr anchor="t"/>
          <a:lstStyle/>
          <a:p>
            <a:pPr lvl="0"/>
            <a:r>
              <a:rPr lang="en-CA"/>
              <a:t>Author description</a:t>
            </a:r>
          </a:p>
        </p:txBody>
      </p:sp>
      <p:sp>
        <p:nvSpPr>
          <p:cNvPr id="7" name="Text Placeholder 6"/>
          <p:cNvSpPr>
            <a:spLocks noGrp="1"/>
          </p:cNvSpPr>
          <p:nvPr>
            <p:ph type="body" sz="quarter" idx="18" hasCustomPrompt="1"/>
          </p:nvPr>
        </p:nvSpPr>
        <p:spPr>
          <a:xfrm>
            <a:off x="1866274" y="1803799"/>
            <a:ext cx="2619417" cy="533003"/>
          </a:xfrm>
        </p:spPr>
        <p:txBody>
          <a:bodyPr/>
          <a:lstStyle>
            <a:lvl1pPr>
              <a:defRPr b="1">
                <a:solidFill>
                  <a:srgbClr val="599A83"/>
                </a:solidFill>
              </a:defRPr>
            </a:lvl1pPr>
          </a:lstStyle>
          <a:p>
            <a:pPr lvl="0"/>
            <a:r>
              <a:rPr lang="en-CA"/>
              <a:t>Author 1 Name</a:t>
            </a:r>
          </a:p>
        </p:txBody>
      </p:sp>
      <p:sp>
        <p:nvSpPr>
          <p:cNvPr id="13" name="Text Placeholder 12"/>
          <p:cNvSpPr>
            <a:spLocks noGrp="1"/>
          </p:cNvSpPr>
          <p:nvPr>
            <p:ph type="body" sz="quarter" idx="19" hasCustomPrompt="1"/>
          </p:nvPr>
        </p:nvSpPr>
        <p:spPr>
          <a:xfrm>
            <a:off x="1866274" y="4127500"/>
            <a:ext cx="2619417" cy="532904"/>
          </a:xfrm>
        </p:spPr>
        <p:txBody>
          <a:bodyPr anchor="b"/>
          <a:lstStyle>
            <a:lvl1pPr>
              <a:defRPr sz="1181"/>
            </a:lvl1pPr>
          </a:lstStyle>
          <a:p>
            <a:pPr lvl="0"/>
            <a:r>
              <a:rPr lang="en-CA"/>
              <a:t>Author email</a:t>
            </a:r>
          </a:p>
        </p:txBody>
      </p:sp>
      <p:sp>
        <p:nvSpPr>
          <p:cNvPr id="9" name="Picture Placeholder 4"/>
          <p:cNvSpPr>
            <a:spLocks noGrp="1"/>
          </p:cNvSpPr>
          <p:nvPr>
            <p:ph type="pic" sz="quarter" idx="20" hasCustomPrompt="1"/>
          </p:nvPr>
        </p:nvSpPr>
        <p:spPr>
          <a:xfrm>
            <a:off x="4666703" y="1803799"/>
            <a:ext cx="1218980" cy="1509752"/>
          </a:xfrm>
        </p:spPr>
        <p:txBody>
          <a:bodyPr/>
          <a:lstStyle/>
          <a:p>
            <a:r>
              <a:rPr lang="en-US" dirty="0"/>
              <a:t>Author Photo</a:t>
            </a:r>
          </a:p>
        </p:txBody>
      </p:sp>
      <p:sp>
        <p:nvSpPr>
          <p:cNvPr id="10" name="Text Placeholder 10"/>
          <p:cNvSpPr>
            <a:spLocks noGrp="1"/>
          </p:cNvSpPr>
          <p:nvPr>
            <p:ph type="body" sz="quarter" idx="21" hasCustomPrompt="1"/>
          </p:nvPr>
        </p:nvSpPr>
        <p:spPr>
          <a:xfrm>
            <a:off x="6066694" y="2336800"/>
            <a:ext cx="2603969" cy="1790700"/>
          </a:xfrm>
        </p:spPr>
        <p:txBody>
          <a:bodyPr anchor="t"/>
          <a:lstStyle/>
          <a:p>
            <a:pPr lvl="0"/>
            <a:r>
              <a:rPr lang="en-CA"/>
              <a:t>Author description</a:t>
            </a:r>
          </a:p>
        </p:txBody>
      </p:sp>
      <p:sp>
        <p:nvSpPr>
          <p:cNvPr id="12" name="Text Placeholder 6"/>
          <p:cNvSpPr>
            <a:spLocks noGrp="1"/>
          </p:cNvSpPr>
          <p:nvPr>
            <p:ph type="body" sz="quarter" idx="22" hasCustomPrompt="1"/>
          </p:nvPr>
        </p:nvSpPr>
        <p:spPr>
          <a:xfrm>
            <a:off x="6066252" y="1803799"/>
            <a:ext cx="2604411" cy="533003"/>
          </a:xfrm>
        </p:spPr>
        <p:txBody>
          <a:bodyPr/>
          <a:lstStyle>
            <a:lvl1pPr>
              <a:defRPr b="1">
                <a:solidFill>
                  <a:srgbClr val="599A83"/>
                </a:solidFill>
              </a:defRPr>
            </a:lvl1pPr>
          </a:lstStyle>
          <a:p>
            <a:pPr lvl="0"/>
            <a:r>
              <a:rPr lang="en-CA"/>
              <a:t>Author 2 Name</a:t>
            </a:r>
          </a:p>
        </p:txBody>
      </p:sp>
      <p:sp>
        <p:nvSpPr>
          <p:cNvPr id="14" name="Text Placeholder 12"/>
          <p:cNvSpPr>
            <a:spLocks noGrp="1"/>
          </p:cNvSpPr>
          <p:nvPr>
            <p:ph type="body" sz="quarter" idx="23" hasCustomPrompt="1"/>
          </p:nvPr>
        </p:nvSpPr>
        <p:spPr>
          <a:xfrm>
            <a:off x="6066252" y="4127500"/>
            <a:ext cx="2604412" cy="532904"/>
          </a:xfrm>
        </p:spPr>
        <p:txBody>
          <a:bodyPr anchor="b"/>
          <a:lstStyle>
            <a:lvl1pPr>
              <a:defRPr sz="1181"/>
            </a:lvl1pPr>
          </a:lstStyle>
          <a:p>
            <a:pPr lvl="0"/>
            <a:r>
              <a:rPr lang="en-CA"/>
              <a:t>Author email</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57875"/>
            <a:ext cx="9144000" cy="1000125"/>
          </a:xfrm>
          <a:prstGeom prst="rect">
            <a:avLst/>
          </a:prstGeom>
        </p:spPr>
      </p:pic>
      <p:sp>
        <p:nvSpPr>
          <p:cNvPr id="18" name="Title 1"/>
          <p:cNvSpPr>
            <a:spLocks noGrp="1"/>
          </p:cNvSpPr>
          <p:nvPr>
            <p:ph type="title" hasCustomPrompt="1"/>
          </p:nvPr>
        </p:nvSpPr>
        <p:spPr>
          <a:xfrm>
            <a:off x="481522" y="488623"/>
            <a:ext cx="5398417" cy="1001980"/>
          </a:xfrm>
        </p:spPr>
        <p:txBody>
          <a:bodyPr anchor="t">
            <a:noAutofit/>
          </a:bodyPr>
          <a:lstStyle>
            <a:lvl1pPr>
              <a:defRPr sz="2700" b="1" baseline="0">
                <a:solidFill>
                  <a:schemeClr val="tx2"/>
                </a:solidFill>
              </a:defRPr>
            </a:lvl1pPr>
          </a:lstStyle>
          <a:p>
            <a:r>
              <a:rPr lang="en-CA"/>
              <a:t>About the Author (2 authors)</a:t>
            </a:r>
            <a:endParaRPr lang="en-US"/>
          </a:p>
        </p:txBody>
      </p:sp>
    </p:spTree>
    <p:extLst>
      <p:ext uri="{BB962C8B-B14F-4D97-AF65-F5344CB8AC3E}">
        <p14:creationId xmlns:p14="http://schemas.microsoft.com/office/powerpoint/2010/main" val="395379744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Col Key Point w/ Title">
    <p:bg>
      <p:bgPr>
        <a:solidFill>
          <a:schemeClr val="bg1"/>
        </a:solidFill>
        <a:effectLst/>
      </p:bgPr>
    </p:bg>
    <p:spTree>
      <p:nvGrpSpPr>
        <p:cNvPr id="1" name=""/>
        <p:cNvGrpSpPr/>
        <p:nvPr/>
      </p:nvGrpSpPr>
      <p:grpSpPr>
        <a:xfrm>
          <a:off x="0" y="0"/>
          <a:ext cx="0" cy="0"/>
          <a:chOff x="0" y="0"/>
          <a:chExt cx="0" cy="0"/>
        </a:xfrm>
      </p:grpSpPr>
      <p:sp>
        <p:nvSpPr>
          <p:cNvPr id="12" name="Text Placeholder 5"/>
          <p:cNvSpPr>
            <a:spLocks noGrp="1"/>
          </p:cNvSpPr>
          <p:nvPr>
            <p:ph type="body" sz="quarter" idx="15" hasCustomPrompt="1"/>
          </p:nvPr>
        </p:nvSpPr>
        <p:spPr>
          <a:xfrm>
            <a:off x="468775" y="1803400"/>
            <a:ext cx="6788551" cy="3960791"/>
          </a:xfrm>
        </p:spPr>
        <p:txBody>
          <a:bodyPr/>
          <a:lstStyle>
            <a:lvl1pPr>
              <a:spcBef>
                <a:spcPts val="900"/>
              </a:spcBef>
              <a:defRPr baseline="0"/>
            </a:lvl1pPr>
            <a:lvl3pPr marL="1136134" indent="-257101">
              <a:buFont typeface="Arial"/>
              <a:buChar char="•"/>
              <a:defRPr/>
            </a:lvl3pPr>
            <a:lvl4pPr>
              <a:spcBef>
                <a:spcPts val="621"/>
              </a:spcBef>
              <a:defRPr>
                <a:solidFill>
                  <a:srgbClr val="599A83"/>
                </a:solidFill>
              </a:defRPr>
            </a:lvl4pPr>
          </a:lstStyle>
          <a:p>
            <a:pPr lvl="0"/>
            <a:r>
              <a:rPr lang="en-CA"/>
              <a:t>Click to edit content. Keep in minimal on key point slides. Bullets are available for hierarchy.</a:t>
            </a:r>
          </a:p>
          <a:p>
            <a:pPr lvl="1"/>
            <a:r>
              <a:rPr lang="en-CA"/>
              <a:t>Second level</a:t>
            </a:r>
          </a:p>
          <a:p>
            <a:pPr lvl="2"/>
            <a:r>
              <a:rPr lang="en-CA"/>
              <a:t>Third level</a:t>
            </a:r>
          </a:p>
          <a:p>
            <a:pPr lvl="3"/>
            <a:r>
              <a:rPr lang="en-CA"/>
              <a:t>Fourth level</a:t>
            </a:r>
          </a:p>
        </p:txBody>
      </p:sp>
      <p:sp>
        <p:nvSpPr>
          <p:cNvPr id="13" name="Text Placeholder 9"/>
          <p:cNvSpPr>
            <a:spLocks noGrp="1"/>
          </p:cNvSpPr>
          <p:nvPr>
            <p:ph type="body" sz="quarter" idx="14" hasCustomPrompt="1"/>
          </p:nvPr>
        </p:nvSpPr>
        <p:spPr>
          <a:xfrm>
            <a:off x="7454096" y="479819"/>
            <a:ext cx="1203767" cy="5284371"/>
          </a:xfrm>
        </p:spPr>
        <p:txBody>
          <a:bodyPr/>
          <a:lstStyle>
            <a:lvl1pPr>
              <a:spcBef>
                <a:spcPts val="956"/>
              </a:spcBef>
              <a:defRPr sz="1181">
                <a:solidFill>
                  <a:srgbClr val="589278"/>
                </a:solidFill>
              </a:defRPr>
            </a:lvl1pPr>
          </a:lstStyle>
          <a:p>
            <a:pPr lvl="0"/>
            <a:r>
              <a:rPr lang="en-CA"/>
              <a:t>An optional annotation or extra information text box</a:t>
            </a:r>
            <a:endParaRPr lang="en-US"/>
          </a:p>
        </p:txBody>
      </p:sp>
      <p:pic>
        <p:nvPicPr>
          <p:cNvPr id="14" name="Picture 13"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73093"/>
            <a:ext cx="9143107" cy="489817"/>
          </a:xfrm>
          <a:prstGeom prst="rect">
            <a:avLst/>
          </a:prstGeom>
        </p:spPr>
      </p:pic>
      <p:sp>
        <p:nvSpPr>
          <p:cNvPr id="16" name="Slide Number Placeholder 8"/>
          <p:cNvSpPr>
            <a:spLocks noGrp="1"/>
          </p:cNvSpPr>
          <p:nvPr>
            <p:ph type="sldNum" sz="quarter" idx="19"/>
          </p:nvPr>
        </p:nvSpPr>
        <p:spPr>
          <a:xfrm>
            <a:off x="127415" y="6445769"/>
            <a:ext cx="341360" cy="322290"/>
          </a:xfrm>
        </p:spPr>
        <p:txBody>
          <a:bodyPr/>
          <a:lstStyle>
            <a:lvl1pPr>
              <a:defRPr>
                <a:solidFill>
                  <a:schemeClr val="accent3"/>
                </a:solidFill>
              </a:defRPr>
            </a:lvl1pPr>
          </a:lstStyle>
          <a:p>
            <a:fld id="{DEF3F5F5-7776-394F-A41F-3BAFC9CC9F8E}" type="slidenum">
              <a:rPr lang="en-US" smtClean="0"/>
              <a:pPr/>
              <a:t>‹#›</a:t>
            </a:fld>
            <a:endParaRPr lang="en-US" dirty="0"/>
          </a:p>
        </p:txBody>
      </p:sp>
      <p:pic>
        <p:nvPicPr>
          <p:cNvPr id="11" name="Picture 10"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0078" y="6527883"/>
            <a:ext cx="237600" cy="172800"/>
          </a:xfrm>
          <a:prstGeom prst="rect">
            <a:avLst/>
          </a:prstGeom>
        </p:spPr>
      </p:pic>
      <p:sp>
        <p:nvSpPr>
          <p:cNvPr id="18" name="Title 1"/>
          <p:cNvSpPr>
            <a:spLocks noGrp="1"/>
          </p:cNvSpPr>
          <p:nvPr>
            <p:ph type="title" hasCustomPrompt="1"/>
          </p:nvPr>
        </p:nvSpPr>
        <p:spPr>
          <a:xfrm>
            <a:off x="481522" y="488623"/>
            <a:ext cx="5398417" cy="1001980"/>
          </a:xfrm>
        </p:spPr>
        <p:txBody>
          <a:bodyPr anchor="t">
            <a:noAutofit/>
          </a:bodyPr>
          <a:lstStyle>
            <a:lvl1pPr>
              <a:defRPr sz="2700" b="1" baseline="0">
                <a:solidFill>
                  <a:schemeClr val="tx2"/>
                </a:solidFill>
              </a:defRPr>
            </a:lvl1pPr>
          </a:lstStyle>
          <a:p>
            <a:r>
              <a:rPr lang="en-CA"/>
              <a:t>This is a 1-column key point text slide</a:t>
            </a:r>
            <a:endParaRPr lang="en-US"/>
          </a:p>
        </p:txBody>
      </p:sp>
    </p:spTree>
    <p:extLst>
      <p:ext uri="{BB962C8B-B14F-4D97-AF65-F5344CB8AC3E}">
        <p14:creationId xmlns:p14="http://schemas.microsoft.com/office/powerpoint/2010/main" val="2192832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Col Key Point, No Title">
    <p:bg>
      <p:bgPr>
        <a:solidFill>
          <a:schemeClr val="bg1"/>
        </a:solidFill>
        <a:effectLst/>
      </p:bgPr>
    </p:bg>
    <p:spTree>
      <p:nvGrpSpPr>
        <p:cNvPr id="1" name=""/>
        <p:cNvGrpSpPr/>
        <p:nvPr/>
      </p:nvGrpSpPr>
      <p:grpSpPr>
        <a:xfrm>
          <a:off x="0" y="0"/>
          <a:ext cx="0" cy="0"/>
          <a:chOff x="0" y="0"/>
          <a:chExt cx="0" cy="0"/>
        </a:xfrm>
      </p:grpSpPr>
      <p:sp>
        <p:nvSpPr>
          <p:cNvPr id="12" name="Text Placeholder 5"/>
          <p:cNvSpPr>
            <a:spLocks noGrp="1"/>
          </p:cNvSpPr>
          <p:nvPr>
            <p:ph type="body" sz="quarter" idx="15" hasCustomPrompt="1"/>
          </p:nvPr>
        </p:nvSpPr>
        <p:spPr>
          <a:xfrm>
            <a:off x="477519" y="477520"/>
            <a:ext cx="6786881" cy="5262879"/>
          </a:xfrm>
        </p:spPr>
        <p:txBody>
          <a:bodyPr/>
          <a:lstStyle>
            <a:lvl1pPr>
              <a:spcBef>
                <a:spcPts val="900"/>
              </a:spcBef>
              <a:defRPr baseline="0"/>
            </a:lvl1pPr>
            <a:lvl3pPr marL="1136134" indent="-257101">
              <a:buFont typeface="Arial"/>
              <a:buChar char="•"/>
              <a:defRPr/>
            </a:lvl3pPr>
            <a:lvl4pPr>
              <a:spcBef>
                <a:spcPts val="621"/>
              </a:spcBef>
              <a:defRPr>
                <a:solidFill>
                  <a:srgbClr val="599A83"/>
                </a:solidFill>
              </a:defRPr>
            </a:lvl4pPr>
          </a:lstStyle>
          <a:p>
            <a:pPr lvl="0"/>
            <a:r>
              <a:rPr lang="en-CA"/>
              <a:t>A basic 1-column key point slide with no title. Click to edit content. Keep in minimal on key point slides. Bullets are available for hierarchy.</a:t>
            </a:r>
          </a:p>
          <a:p>
            <a:pPr lvl="1"/>
            <a:r>
              <a:rPr lang="en-CA"/>
              <a:t>Second level</a:t>
            </a:r>
          </a:p>
          <a:p>
            <a:pPr lvl="2"/>
            <a:r>
              <a:rPr lang="en-CA"/>
              <a:t>Third level</a:t>
            </a:r>
          </a:p>
          <a:p>
            <a:pPr lvl="3"/>
            <a:r>
              <a:rPr lang="en-CA"/>
              <a:t>Fourth level</a:t>
            </a:r>
          </a:p>
        </p:txBody>
      </p:sp>
      <p:pic>
        <p:nvPicPr>
          <p:cNvPr id="9" name="Picture 8"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73093"/>
            <a:ext cx="9143107" cy="489817"/>
          </a:xfrm>
          <a:prstGeom prst="rect">
            <a:avLst/>
          </a:prstGeom>
        </p:spPr>
      </p:pic>
      <p:sp>
        <p:nvSpPr>
          <p:cNvPr id="10" name="Slide Number Placeholder 8"/>
          <p:cNvSpPr>
            <a:spLocks noGrp="1"/>
          </p:cNvSpPr>
          <p:nvPr>
            <p:ph type="sldNum" sz="quarter" idx="19"/>
          </p:nvPr>
        </p:nvSpPr>
        <p:spPr>
          <a:xfrm>
            <a:off x="127415" y="6445769"/>
            <a:ext cx="341360" cy="322290"/>
          </a:xfrm>
        </p:spPr>
        <p:txBody>
          <a:bodyPr/>
          <a:lstStyle>
            <a:lvl1pPr>
              <a:defRPr>
                <a:solidFill>
                  <a:schemeClr val="accent3"/>
                </a:solidFill>
              </a:defRPr>
            </a:lvl1pPr>
          </a:lstStyle>
          <a:p>
            <a:fld id="{DEF3F5F5-7776-394F-A41F-3BAFC9CC9F8E}" type="slidenum">
              <a:rPr lang="en-US" smtClean="0"/>
              <a:pPr/>
              <a:t>‹#›</a:t>
            </a:fld>
            <a:endParaRPr lang="en-US" dirty="0"/>
          </a:p>
        </p:txBody>
      </p:sp>
      <p:pic>
        <p:nvPicPr>
          <p:cNvPr id="16" name="Picture 15"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0078" y="6527883"/>
            <a:ext cx="237600" cy="172800"/>
          </a:xfrm>
          <a:prstGeom prst="rect">
            <a:avLst/>
          </a:prstGeom>
        </p:spPr>
      </p:pic>
      <p:sp>
        <p:nvSpPr>
          <p:cNvPr id="19" name="Text Placeholder 9"/>
          <p:cNvSpPr>
            <a:spLocks noGrp="1"/>
          </p:cNvSpPr>
          <p:nvPr>
            <p:ph type="body" sz="quarter" idx="14" hasCustomPrompt="1"/>
          </p:nvPr>
        </p:nvSpPr>
        <p:spPr>
          <a:xfrm>
            <a:off x="7454096" y="479819"/>
            <a:ext cx="1203767" cy="5284371"/>
          </a:xfrm>
        </p:spPr>
        <p:txBody>
          <a:bodyPr/>
          <a:lstStyle>
            <a:lvl1pPr>
              <a:spcBef>
                <a:spcPts val="956"/>
              </a:spcBef>
              <a:defRPr sz="1181">
                <a:solidFill>
                  <a:srgbClr val="589278"/>
                </a:solidFill>
              </a:defRPr>
            </a:lvl1pPr>
          </a:lstStyle>
          <a:p>
            <a:pPr lvl="0"/>
            <a:r>
              <a:rPr lang="en-CA"/>
              <a:t>An optional annotation or extra information text box</a:t>
            </a:r>
            <a:endParaRPr lang="en-US"/>
          </a:p>
        </p:txBody>
      </p:sp>
    </p:spTree>
    <p:extLst>
      <p:ext uri="{BB962C8B-B14F-4D97-AF65-F5344CB8AC3E}">
        <p14:creationId xmlns:p14="http://schemas.microsoft.com/office/powerpoint/2010/main" val="656364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Col 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7679" y="484836"/>
            <a:ext cx="5374641" cy="1001980"/>
          </a:xfrm>
        </p:spPr>
        <p:txBody>
          <a:bodyPr anchor="t">
            <a:noAutofit/>
          </a:bodyPr>
          <a:lstStyle>
            <a:lvl1pPr>
              <a:defRPr sz="2700" b="1" baseline="0">
                <a:solidFill>
                  <a:srgbClr val="00673E"/>
                </a:solidFill>
              </a:defRPr>
            </a:lvl1pPr>
          </a:lstStyle>
          <a:p>
            <a:r>
              <a:rPr lang="en-CA"/>
              <a:t>This is a 2-column key point slide</a:t>
            </a:r>
            <a:endParaRPr lang="en-US"/>
          </a:p>
        </p:txBody>
      </p:sp>
      <p:pic>
        <p:nvPicPr>
          <p:cNvPr id="10" name="Picture 9"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73093"/>
            <a:ext cx="9143107" cy="489817"/>
          </a:xfrm>
          <a:prstGeom prst="rect">
            <a:avLst/>
          </a:prstGeom>
        </p:spPr>
      </p:pic>
      <p:sp>
        <p:nvSpPr>
          <p:cNvPr id="11" name="Slide Number Placeholder 8"/>
          <p:cNvSpPr>
            <a:spLocks noGrp="1"/>
          </p:cNvSpPr>
          <p:nvPr>
            <p:ph type="sldNum" sz="quarter" idx="19"/>
          </p:nvPr>
        </p:nvSpPr>
        <p:spPr>
          <a:xfrm>
            <a:off x="127415" y="6445769"/>
            <a:ext cx="341360" cy="322290"/>
          </a:xfrm>
        </p:spPr>
        <p:txBody>
          <a:bodyPr/>
          <a:lstStyle>
            <a:lvl1pPr>
              <a:defRPr>
                <a:solidFill>
                  <a:schemeClr val="accent3"/>
                </a:solidFill>
              </a:defRPr>
            </a:lvl1pPr>
          </a:lstStyle>
          <a:p>
            <a:fld id="{DEF3F5F5-7776-394F-A41F-3BAFC9CC9F8E}" type="slidenum">
              <a:rPr lang="en-US" smtClean="0"/>
              <a:pPr/>
              <a:t>‹#›</a:t>
            </a:fld>
            <a:endParaRPr lang="en-US" dirty="0"/>
          </a:p>
        </p:txBody>
      </p:sp>
      <p:pic>
        <p:nvPicPr>
          <p:cNvPr id="12" name="Picture 11"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0078" y="6527883"/>
            <a:ext cx="237600" cy="172800"/>
          </a:xfrm>
          <a:prstGeom prst="rect">
            <a:avLst/>
          </a:prstGeom>
        </p:spPr>
      </p:pic>
      <p:sp>
        <p:nvSpPr>
          <p:cNvPr id="21" name="Text Placeholder 5"/>
          <p:cNvSpPr>
            <a:spLocks noGrp="1"/>
          </p:cNvSpPr>
          <p:nvPr>
            <p:ph type="body" sz="quarter" idx="15" hasCustomPrompt="1"/>
          </p:nvPr>
        </p:nvSpPr>
        <p:spPr>
          <a:xfrm>
            <a:off x="457204" y="1803401"/>
            <a:ext cx="4022199" cy="3949218"/>
          </a:xfrm>
        </p:spPr>
        <p:txBody>
          <a:bodyPr/>
          <a:lstStyle>
            <a:lvl1pPr>
              <a:spcBef>
                <a:spcPts val="900"/>
              </a:spcBef>
              <a:defRPr baseline="0"/>
            </a:lvl1pPr>
            <a:lvl3pPr marL="1136134" indent="-257101">
              <a:buFont typeface="Arial"/>
              <a:buChar char="•"/>
              <a:defRPr/>
            </a:lvl3pPr>
            <a:lvl4pPr>
              <a:spcBef>
                <a:spcPts val="621"/>
              </a:spcBef>
              <a:defRPr>
                <a:solidFill>
                  <a:srgbClr val="599A83"/>
                </a:solidFill>
              </a:defRPr>
            </a:lvl4pPr>
          </a:lstStyle>
          <a:p>
            <a:pPr lvl="0"/>
            <a:r>
              <a:rPr lang="en-CA"/>
              <a:t>Click to edit content. Keep in minimal on key point slides. Bullets are available for hierarchy.</a:t>
            </a:r>
          </a:p>
          <a:p>
            <a:pPr lvl="1"/>
            <a:r>
              <a:rPr lang="en-CA"/>
              <a:t>Second level</a:t>
            </a:r>
          </a:p>
          <a:p>
            <a:pPr lvl="2"/>
            <a:r>
              <a:rPr lang="en-CA"/>
              <a:t>Third level</a:t>
            </a:r>
          </a:p>
          <a:p>
            <a:pPr lvl="3"/>
            <a:r>
              <a:rPr lang="en-CA"/>
              <a:t>Fourth level</a:t>
            </a:r>
          </a:p>
        </p:txBody>
      </p:sp>
      <p:sp>
        <p:nvSpPr>
          <p:cNvPr id="22" name="Text Placeholder 5"/>
          <p:cNvSpPr>
            <a:spLocks noGrp="1"/>
          </p:cNvSpPr>
          <p:nvPr>
            <p:ph type="body" sz="quarter" idx="16" hasCustomPrompt="1"/>
          </p:nvPr>
        </p:nvSpPr>
        <p:spPr>
          <a:xfrm>
            <a:off x="4666703" y="1803402"/>
            <a:ext cx="4013375" cy="3949216"/>
          </a:xfrm>
        </p:spPr>
        <p:txBody>
          <a:bodyPr/>
          <a:lstStyle>
            <a:lvl1pPr>
              <a:spcBef>
                <a:spcPts val="900"/>
              </a:spcBef>
              <a:defRPr baseline="0"/>
            </a:lvl1pPr>
            <a:lvl3pPr marL="1136134" indent="-257101">
              <a:buFont typeface="Arial"/>
              <a:buChar char="•"/>
              <a:defRPr/>
            </a:lvl3pPr>
            <a:lvl4pPr>
              <a:spcBef>
                <a:spcPts val="621"/>
              </a:spcBef>
              <a:defRPr>
                <a:solidFill>
                  <a:srgbClr val="599A83"/>
                </a:solidFill>
              </a:defRPr>
            </a:lvl4pPr>
          </a:lstStyle>
          <a:p>
            <a:pPr lvl="0"/>
            <a:r>
              <a:rPr lang="en-CA"/>
              <a:t>Click to edit content. Keep in minimal on key point slides. Bullets are available for hierarchy.</a:t>
            </a:r>
          </a:p>
          <a:p>
            <a:pPr lvl="1"/>
            <a:r>
              <a:rPr lang="en-CA"/>
              <a:t>Second level</a:t>
            </a:r>
          </a:p>
          <a:p>
            <a:pPr lvl="2"/>
            <a:r>
              <a:rPr lang="en-CA"/>
              <a:t>Third level</a:t>
            </a:r>
          </a:p>
          <a:p>
            <a:pPr lvl="3"/>
            <a:r>
              <a:rPr lang="en-CA"/>
              <a:t>Fourth level</a:t>
            </a:r>
          </a:p>
        </p:txBody>
      </p:sp>
    </p:spTree>
    <p:extLst>
      <p:ext uri="{BB962C8B-B14F-4D97-AF65-F5344CB8AC3E}">
        <p14:creationId xmlns:p14="http://schemas.microsoft.com/office/powerpoint/2010/main" val="238618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ol Key Point w/Subtitles">
    <p:bg>
      <p:bgPr>
        <a:solidFill>
          <a:schemeClr val="bg1"/>
        </a:solidFill>
        <a:effectLst/>
      </p:bgPr>
    </p:bg>
    <p:spTree>
      <p:nvGrpSpPr>
        <p:cNvPr id="1" name=""/>
        <p:cNvGrpSpPr/>
        <p:nvPr/>
      </p:nvGrpSpPr>
      <p:grpSpPr>
        <a:xfrm>
          <a:off x="0" y="0"/>
          <a:ext cx="0" cy="0"/>
          <a:chOff x="0" y="0"/>
          <a:chExt cx="0" cy="0"/>
        </a:xfrm>
      </p:grpSpPr>
      <p:sp>
        <p:nvSpPr>
          <p:cNvPr id="14" name="Text Placeholder 5"/>
          <p:cNvSpPr>
            <a:spLocks noGrp="1"/>
          </p:cNvSpPr>
          <p:nvPr>
            <p:ph type="body" sz="quarter" idx="15" hasCustomPrompt="1"/>
          </p:nvPr>
        </p:nvSpPr>
        <p:spPr>
          <a:xfrm>
            <a:off x="457204" y="2336801"/>
            <a:ext cx="4022199" cy="3415817"/>
          </a:xfrm>
        </p:spPr>
        <p:txBody>
          <a:bodyPr/>
          <a:lstStyle>
            <a:lvl1pPr>
              <a:spcBef>
                <a:spcPts val="900"/>
              </a:spcBef>
              <a:defRPr baseline="0"/>
            </a:lvl1pPr>
            <a:lvl3pPr marL="1136134" indent="-257101">
              <a:buFont typeface="Arial"/>
              <a:buChar char="•"/>
              <a:defRPr/>
            </a:lvl3pPr>
            <a:lvl4pPr>
              <a:spcBef>
                <a:spcPts val="621"/>
              </a:spcBef>
              <a:defRPr>
                <a:solidFill>
                  <a:srgbClr val="599A83"/>
                </a:solidFill>
              </a:defRPr>
            </a:lvl4pPr>
          </a:lstStyle>
          <a:p>
            <a:pPr lvl="0"/>
            <a:r>
              <a:rPr lang="en-CA"/>
              <a:t>Click to edit content. Keep in minimal on key point slides. Bullets are available for hierarchy.</a:t>
            </a:r>
          </a:p>
          <a:p>
            <a:pPr lvl="1"/>
            <a:r>
              <a:rPr lang="en-CA"/>
              <a:t>Second level</a:t>
            </a:r>
          </a:p>
          <a:p>
            <a:pPr lvl="2"/>
            <a:r>
              <a:rPr lang="en-CA"/>
              <a:t>Third level</a:t>
            </a:r>
          </a:p>
          <a:p>
            <a:pPr lvl="3"/>
            <a:r>
              <a:rPr lang="en-CA"/>
              <a:t>Fourth level</a:t>
            </a:r>
          </a:p>
        </p:txBody>
      </p:sp>
      <p:sp>
        <p:nvSpPr>
          <p:cNvPr id="16" name="Text Placeholder 5"/>
          <p:cNvSpPr>
            <a:spLocks noGrp="1"/>
          </p:cNvSpPr>
          <p:nvPr>
            <p:ph type="body" sz="quarter" idx="16" hasCustomPrompt="1"/>
          </p:nvPr>
        </p:nvSpPr>
        <p:spPr>
          <a:xfrm>
            <a:off x="4666703" y="2336798"/>
            <a:ext cx="4013375" cy="3415819"/>
          </a:xfrm>
        </p:spPr>
        <p:txBody>
          <a:bodyPr/>
          <a:lstStyle>
            <a:lvl1pPr>
              <a:spcBef>
                <a:spcPts val="900"/>
              </a:spcBef>
              <a:defRPr baseline="0"/>
            </a:lvl1pPr>
            <a:lvl3pPr marL="1136134" indent="-257101">
              <a:buFont typeface="Arial"/>
              <a:buChar char="•"/>
              <a:defRPr/>
            </a:lvl3pPr>
            <a:lvl4pPr>
              <a:spcBef>
                <a:spcPts val="621"/>
              </a:spcBef>
              <a:defRPr>
                <a:solidFill>
                  <a:srgbClr val="599A83"/>
                </a:solidFill>
              </a:defRPr>
            </a:lvl4pPr>
          </a:lstStyle>
          <a:p>
            <a:pPr lvl="0"/>
            <a:r>
              <a:rPr lang="en-CA"/>
              <a:t>Click to edit content. Keep in minimal on key point slides. Bullets are available for hierarchy.</a:t>
            </a:r>
          </a:p>
          <a:p>
            <a:pPr lvl="1"/>
            <a:r>
              <a:rPr lang="en-CA"/>
              <a:t>Second level</a:t>
            </a:r>
          </a:p>
          <a:p>
            <a:pPr lvl="2"/>
            <a:r>
              <a:rPr lang="en-CA"/>
              <a:t>Third level</a:t>
            </a:r>
          </a:p>
          <a:p>
            <a:pPr lvl="3"/>
            <a:r>
              <a:rPr lang="en-CA"/>
              <a:t>Fourth level</a:t>
            </a:r>
          </a:p>
        </p:txBody>
      </p:sp>
      <p:sp>
        <p:nvSpPr>
          <p:cNvPr id="10" name="Text Placeholder 6"/>
          <p:cNvSpPr>
            <a:spLocks noGrp="1"/>
          </p:cNvSpPr>
          <p:nvPr>
            <p:ph type="body" sz="quarter" idx="18" hasCustomPrompt="1"/>
          </p:nvPr>
        </p:nvSpPr>
        <p:spPr>
          <a:xfrm>
            <a:off x="457204" y="1803799"/>
            <a:ext cx="4022199" cy="533003"/>
          </a:xfrm>
        </p:spPr>
        <p:txBody>
          <a:bodyPr/>
          <a:lstStyle>
            <a:lvl1pPr>
              <a:defRPr b="1">
                <a:solidFill>
                  <a:srgbClr val="599A83"/>
                </a:solidFill>
              </a:defRPr>
            </a:lvl1pPr>
          </a:lstStyle>
          <a:p>
            <a:pPr lvl="0"/>
            <a:r>
              <a:rPr lang="en-CA"/>
              <a:t>Subtitle</a:t>
            </a:r>
          </a:p>
        </p:txBody>
      </p:sp>
      <p:sp>
        <p:nvSpPr>
          <p:cNvPr id="11" name="Text Placeholder 6"/>
          <p:cNvSpPr>
            <a:spLocks noGrp="1"/>
          </p:cNvSpPr>
          <p:nvPr>
            <p:ph type="body" sz="quarter" idx="19" hasCustomPrompt="1"/>
          </p:nvPr>
        </p:nvSpPr>
        <p:spPr>
          <a:xfrm>
            <a:off x="4666703" y="1803799"/>
            <a:ext cx="4013375" cy="533003"/>
          </a:xfrm>
        </p:spPr>
        <p:txBody>
          <a:bodyPr/>
          <a:lstStyle>
            <a:lvl1pPr>
              <a:defRPr b="1">
                <a:solidFill>
                  <a:srgbClr val="599A83"/>
                </a:solidFill>
              </a:defRPr>
            </a:lvl1pPr>
          </a:lstStyle>
          <a:p>
            <a:pPr lvl="0"/>
            <a:r>
              <a:rPr lang="en-CA"/>
              <a:t>Subtitle</a:t>
            </a:r>
          </a:p>
        </p:txBody>
      </p:sp>
      <p:pic>
        <p:nvPicPr>
          <p:cNvPr id="20" name="Picture 19"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73093"/>
            <a:ext cx="9143107" cy="489817"/>
          </a:xfrm>
          <a:prstGeom prst="rect">
            <a:avLst/>
          </a:prstGeom>
        </p:spPr>
      </p:pic>
      <p:sp>
        <p:nvSpPr>
          <p:cNvPr id="21" name="Slide Number Placeholder 8"/>
          <p:cNvSpPr>
            <a:spLocks noGrp="1"/>
          </p:cNvSpPr>
          <p:nvPr>
            <p:ph type="sldNum" sz="quarter" idx="20"/>
          </p:nvPr>
        </p:nvSpPr>
        <p:spPr>
          <a:xfrm>
            <a:off x="127415" y="6445769"/>
            <a:ext cx="341360" cy="322290"/>
          </a:xfrm>
        </p:spPr>
        <p:txBody>
          <a:bodyPr/>
          <a:lstStyle>
            <a:lvl1pPr>
              <a:defRPr>
                <a:solidFill>
                  <a:schemeClr val="accent3"/>
                </a:solidFill>
              </a:defRPr>
            </a:lvl1pPr>
          </a:lstStyle>
          <a:p>
            <a:fld id="{DEF3F5F5-7776-394F-A41F-3BAFC9CC9F8E}" type="slidenum">
              <a:rPr lang="en-US" smtClean="0"/>
              <a:pPr/>
              <a:t>‹#›</a:t>
            </a:fld>
            <a:endParaRPr lang="en-US" dirty="0"/>
          </a:p>
        </p:txBody>
      </p:sp>
      <p:pic>
        <p:nvPicPr>
          <p:cNvPr id="22" name="Picture 21"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0078" y="6527883"/>
            <a:ext cx="237600" cy="172800"/>
          </a:xfrm>
          <a:prstGeom prst="rect">
            <a:avLst/>
          </a:prstGeom>
        </p:spPr>
      </p:pic>
      <p:sp>
        <p:nvSpPr>
          <p:cNvPr id="26" name="Title 1"/>
          <p:cNvSpPr>
            <a:spLocks noGrp="1"/>
          </p:cNvSpPr>
          <p:nvPr>
            <p:ph type="title" hasCustomPrompt="1"/>
          </p:nvPr>
        </p:nvSpPr>
        <p:spPr>
          <a:xfrm>
            <a:off x="487679" y="484836"/>
            <a:ext cx="5374641" cy="1001980"/>
          </a:xfrm>
        </p:spPr>
        <p:txBody>
          <a:bodyPr anchor="t">
            <a:noAutofit/>
          </a:bodyPr>
          <a:lstStyle>
            <a:lvl1pPr>
              <a:defRPr sz="2700" b="1" baseline="0">
                <a:solidFill>
                  <a:srgbClr val="00673E"/>
                </a:solidFill>
              </a:defRPr>
            </a:lvl1pPr>
          </a:lstStyle>
          <a:p>
            <a:r>
              <a:rPr lang="en-CA"/>
              <a:t>This is a basic 2-column key point slide with subtitles</a:t>
            </a:r>
            <a:endParaRPr lang="en-US"/>
          </a:p>
        </p:txBody>
      </p:sp>
    </p:spTree>
    <p:extLst>
      <p:ext uri="{BB962C8B-B14F-4D97-AF65-F5344CB8AC3E}">
        <p14:creationId xmlns:p14="http://schemas.microsoft.com/office/powerpoint/2010/main" val="3657022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Col Key Point">
    <p:bg>
      <p:bgPr>
        <a:solidFill>
          <a:schemeClr val="bg1"/>
        </a:solidFill>
        <a:effectLst/>
      </p:bgPr>
    </p:bg>
    <p:spTree>
      <p:nvGrpSpPr>
        <p:cNvPr id="1" name=""/>
        <p:cNvGrpSpPr/>
        <p:nvPr/>
      </p:nvGrpSpPr>
      <p:grpSpPr>
        <a:xfrm>
          <a:off x="0" y="0"/>
          <a:ext cx="0" cy="0"/>
          <a:chOff x="0" y="0"/>
          <a:chExt cx="0" cy="0"/>
        </a:xfrm>
      </p:grpSpPr>
      <p:sp>
        <p:nvSpPr>
          <p:cNvPr id="22" name="Text Placeholder 5"/>
          <p:cNvSpPr>
            <a:spLocks noGrp="1"/>
          </p:cNvSpPr>
          <p:nvPr>
            <p:ph type="body" sz="quarter" idx="20" hasCustomPrompt="1"/>
          </p:nvPr>
        </p:nvSpPr>
        <p:spPr>
          <a:xfrm>
            <a:off x="487679" y="1803401"/>
            <a:ext cx="2582904" cy="3949218"/>
          </a:xfrm>
        </p:spPr>
        <p:txBody>
          <a:bodyPr/>
          <a:lstStyle>
            <a:lvl1pPr>
              <a:spcBef>
                <a:spcPts val="900"/>
              </a:spcBef>
              <a:defRPr baseline="0"/>
            </a:lvl1pPr>
            <a:lvl3pPr marL="1136134" indent="-257101">
              <a:buFont typeface="Arial"/>
              <a:buChar char="•"/>
              <a:defRPr/>
            </a:lvl3pPr>
            <a:lvl4pPr>
              <a:spcBef>
                <a:spcPts val="621"/>
              </a:spcBef>
              <a:defRPr/>
            </a:lvl4pPr>
          </a:lstStyle>
          <a:p>
            <a:pPr lvl="0"/>
            <a:r>
              <a:rPr lang="en-CA"/>
              <a:t>Click to edit content. Keep in minimal on key point slides. Bullets are available for hierarchy.</a:t>
            </a:r>
          </a:p>
          <a:p>
            <a:pPr lvl="1"/>
            <a:r>
              <a:rPr lang="en-CA"/>
              <a:t>Second level</a:t>
            </a:r>
          </a:p>
          <a:p>
            <a:pPr lvl="2"/>
            <a:r>
              <a:rPr lang="en-CA"/>
              <a:t>Third level</a:t>
            </a:r>
          </a:p>
          <a:p>
            <a:pPr lvl="3"/>
            <a:r>
              <a:rPr lang="en-CA"/>
              <a:t>Fourth level</a:t>
            </a:r>
          </a:p>
        </p:txBody>
      </p:sp>
      <p:sp>
        <p:nvSpPr>
          <p:cNvPr id="23" name="Text Placeholder 5"/>
          <p:cNvSpPr>
            <a:spLocks noGrp="1"/>
          </p:cNvSpPr>
          <p:nvPr>
            <p:ph type="body" sz="quarter" idx="22" hasCustomPrompt="1"/>
          </p:nvPr>
        </p:nvSpPr>
        <p:spPr>
          <a:xfrm>
            <a:off x="3279416" y="1803401"/>
            <a:ext cx="2582904" cy="3949218"/>
          </a:xfrm>
        </p:spPr>
        <p:txBody>
          <a:bodyPr/>
          <a:lstStyle>
            <a:lvl1pPr>
              <a:spcBef>
                <a:spcPts val="900"/>
              </a:spcBef>
              <a:defRPr baseline="0"/>
            </a:lvl1pPr>
            <a:lvl3pPr marL="1136134" indent="-257101">
              <a:buFont typeface="Arial"/>
              <a:buChar char="•"/>
              <a:defRPr/>
            </a:lvl3pPr>
            <a:lvl4pPr>
              <a:spcBef>
                <a:spcPts val="621"/>
              </a:spcBef>
              <a:defRPr/>
            </a:lvl4pPr>
          </a:lstStyle>
          <a:p>
            <a:pPr lvl="0"/>
            <a:r>
              <a:rPr lang="en-CA"/>
              <a:t>Click to edit content. Keep in minimal on key point slides. Bullets are available for hierarchy.</a:t>
            </a:r>
          </a:p>
          <a:p>
            <a:pPr lvl="1"/>
            <a:r>
              <a:rPr lang="en-CA"/>
              <a:t>Second level</a:t>
            </a:r>
          </a:p>
          <a:p>
            <a:pPr lvl="2"/>
            <a:r>
              <a:rPr lang="en-CA"/>
              <a:t>Third level</a:t>
            </a:r>
          </a:p>
          <a:p>
            <a:pPr lvl="3"/>
            <a:r>
              <a:rPr lang="en-CA"/>
              <a:t>Fourth level</a:t>
            </a:r>
          </a:p>
        </p:txBody>
      </p:sp>
      <p:sp>
        <p:nvSpPr>
          <p:cNvPr id="10" name="Text Placeholder 5"/>
          <p:cNvSpPr>
            <a:spLocks noGrp="1"/>
          </p:cNvSpPr>
          <p:nvPr>
            <p:ph type="body" sz="quarter" idx="17" hasCustomPrompt="1"/>
          </p:nvPr>
        </p:nvSpPr>
        <p:spPr>
          <a:xfrm>
            <a:off x="6097113" y="1803400"/>
            <a:ext cx="2582965" cy="3949217"/>
          </a:xfrm>
        </p:spPr>
        <p:txBody>
          <a:bodyPr/>
          <a:lstStyle>
            <a:lvl1pPr>
              <a:spcBef>
                <a:spcPts val="900"/>
              </a:spcBef>
              <a:defRPr baseline="0"/>
            </a:lvl1pPr>
            <a:lvl3pPr marL="1136134" indent="-257101">
              <a:buFont typeface="Arial"/>
              <a:buChar char="•"/>
              <a:defRPr/>
            </a:lvl3pPr>
            <a:lvl4pPr>
              <a:spcBef>
                <a:spcPts val="621"/>
              </a:spcBef>
              <a:defRPr>
                <a:solidFill>
                  <a:srgbClr val="599A83"/>
                </a:solidFill>
              </a:defRPr>
            </a:lvl4pPr>
          </a:lstStyle>
          <a:p>
            <a:pPr lvl="0"/>
            <a:r>
              <a:rPr lang="en-CA"/>
              <a:t>Click to </a:t>
            </a:r>
            <a:r>
              <a:rPr lang="en-CA" err="1"/>
              <a:t>editcontent</a:t>
            </a:r>
            <a:r>
              <a:rPr lang="en-CA"/>
              <a:t>. Keep in minimal on key point slides. Bullets are available for hierarchy.</a:t>
            </a:r>
          </a:p>
          <a:p>
            <a:pPr lvl="1"/>
            <a:r>
              <a:rPr lang="en-CA"/>
              <a:t>Second level</a:t>
            </a:r>
          </a:p>
          <a:p>
            <a:pPr lvl="2"/>
            <a:r>
              <a:rPr lang="en-CA"/>
              <a:t>Third level</a:t>
            </a:r>
          </a:p>
          <a:p>
            <a:pPr lvl="3"/>
            <a:r>
              <a:rPr lang="en-CA"/>
              <a:t>Fourth level</a:t>
            </a:r>
          </a:p>
        </p:txBody>
      </p:sp>
      <p:pic>
        <p:nvPicPr>
          <p:cNvPr id="18" name="Picture 17" descr="green-ba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73093"/>
            <a:ext cx="9143107" cy="489817"/>
          </a:xfrm>
          <a:prstGeom prst="rect">
            <a:avLst/>
          </a:prstGeom>
        </p:spPr>
      </p:pic>
      <p:sp>
        <p:nvSpPr>
          <p:cNvPr id="19" name="Slide Number Placeholder 8"/>
          <p:cNvSpPr>
            <a:spLocks noGrp="1"/>
          </p:cNvSpPr>
          <p:nvPr>
            <p:ph type="sldNum" sz="quarter" idx="19"/>
          </p:nvPr>
        </p:nvSpPr>
        <p:spPr>
          <a:xfrm>
            <a:off x="127415" y="6445769"/>
            <a:ext cx="341360" cy="322290"/>
          </a:xfrm>
        </p:spPr>
        <p:txBody>
          <a:bodyPr/>
          <a:lstStyle>
            <a:lvl1pPr>
              <a:defRPr>
                <a:solidFill>
                  <a:schemeClr val="accent3"/>
                </a:solidFill>
              </a:defRPr>
            </a:lvl1pPr>
          </a:lstStyle>
          <a:p>
            <a:fld id="{DEF3F5F5-7776-394F-A41F-3BAFC9CC9F8E}" type="slidenum">
              <a:rPr lang="en-US" smtClean="0"/>
              <a:pPr/>
              <a:t>‹#›</a:t>
            </a:fld>
            <a:endParaRPr lang="en-US" dirty="0"/>
          </a:p>
        </p:txBody>
      </p:sp>
      <p:pic>
        <p:nvPicPr>
          <p:cNvPr id="20" name="Picture 19" descr="ac-icon.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0078" y="6527883"/>
            <a:ext cx="237600" cy="172800"/>
          </a:xfrm>
          <a:prstGeom prst="rect">
            <a:avLst/>
          </a:prstGeom>
        </p:spPr>
      </p:pic>
      <p:sp>
        <p:nvSpPr>
          <p:cNvPr id="21" name="Title 1"/>
          <p:cNvSpPr>
            <a:spLocks noGrp="1"/>
          </p:cNvSpPr>
          <p:nvPr>
            <p:ph type="title" hasCustomPrompt="1"/>
          </p:nvPr>
        </p:nvSpPr>
        <p:spPr>
          <a:xfrm>
            <a:off x="487679" y="484836"/>
            <a:ext cx="5374641" cy="1001980"/>
          </a:xfrm>
        </p:spPr>
        <p:txBody>
          <a:bodyPr anchor="t">
            <a:noAutofit/>
          </a:bodyPr>
          <a:lstStyle>
            <a:lvl1pPr>
              <a:defRPr sz="2700" b="1" baseline="0">
                <a:solidFill>
                  <a:srgbClr val="00673E"/>
                </a:solidFill>
              </a:defRPr>
            </a:lvl1pPr>
          </a:lstStyle>
          <a:p>
            <a:r>
              <a:rPr lang="en-CA"/>
              <a:t>This is a 3-column key point slide</a:t>
            </a:r>
            <a:endParaRPr lang="en-US"/>
          </a:p>
        </p:txBody>
      </p:sp>
    </p:spTree>
    <p:extLst>
      <p:ext uri="{BB962C8B-B14F-4D97-AF65-F5344CB8AC3E}">
        <p14:creationId xmlns:p14="http://schemas.microsoft.com/office/powerpoint/2010/main" val="56952077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499891"/>
            <a:ext cx="8229600" cy="1100311"/>
          </a:xfrm>
          <a:prstGeom prst="rect">
            <a:avLst/>
          </a:prstGeom>
        </p:spPr>
        <p:txBody>
          <a:bodyPr vert="horz" lIns="0" tIns="0" rIns="0" bIns="0" rtlCol="0" anchor="ctr">
            <a:noAutofit/>
          </a:bodyPr>
          <a:lstStyle/>
          <a:p>
            <a:r>
              <a:rPr lang="en-CA"/>
              <a:t>Click to edit Master title style</a:t>
            </a:r>
            <a:endParaRPr lang="en-US"/>
          </a:p>
        </p:txBody>
      </p:sp>
      <p:sp>
        <p:nvSpPr>
          <p:cNvPr id="3" name="Text Placeholder 2"/>
          <p:cNvSpPr>
            <a:spLocks noGrp="1"/>
          </p:cNvSpPr>
          <p:nvPr>
            <p:ph type="body" idx="1"/>
          </p:nvPr>
        </p:nvSpPr>
        <p:spPr>
          <a:xfrm>
            <a:off x="457201" y="1600202"/>
            <a:ext cx="8229600" cy="3903399"/>
          </a:xfrm>
          <a:prstGeom prst="rect">
            <a:avLst/>
          </a:prstGeom>
        </p:spPr>
        <p:txBody>
          <a:bodyPr vert="horz" lIns="0" tIns="0" rIns="0" bIns="0" rtlCol="0">
            <a:noAutofit/>
          </a:bodyPr>
          <a:lstStyle/>
          <a:p>
            <a:pPr lvl="0"/>
            <a:r>
              <a:rPr lang="en-CA"/>
              <a:t>Click to edit Master text styles</a:t>
            </a:r>
          </a:p>
          <a:p>
            <a:pPr lvl="1"/>
            <a:r>
              <a:rPr lang="en-CA"/>
              <a:t>First level</a:t>
            </a:r>
          </a:p>
          <a:p>
            <a:pPr lvl="2"/>
            <a:r>
              <a:rPr lang="en-CA"/>
              <a:t>Second level</a:t>
            </a:r>
          </a:p>
          <a:p>
            <a:pPr lvl="0"/>
            <a:endParaRPr lang="en-CA"/>
          </a:p>
        </p:txBody>
      </p:sp>
      <p:sp>
        <p:nvSpPr>
          <p:cNvPr id="6" name="Slide Number Placeholder 5"/>
          <p:cNvSpPr>
            <a:spLocks noGrp="1"/>
          </p:cNvSpPr>
          <p:nvPr>
            <p:ph type="sldNum" sz="quarter" idx="4"/>
          </p:nvPr>
        </p:nvSpPr>
        <p:spPr>
          <a:xfrm>
            <a:off x="457203" y="6356353"/>
            <a:ext cx="663789" cy="365126"/>
          </a:xfrm>
          <a:prstGeom prst="rect">
            <a:avLst/>
          </a:prstGeom>
        </p:spPr>
        <p:txBody>
          <a:bodyPr vert="horz" lIns="0" tIns="0" rIns="0" bIns="0" rtlCol="0" anchor="ctr"/>
          <a:lstStyle>
            <a:lvl1pPr algn="l">
              <a:defRPr sz="1181" b="1">
                <a:solidFill>
                  <a:schemeClr val="tx1">
                    <a:tint val="75000"/>
                  </a:schemeClr>
                </a:solidFill>
              </a:defRPr>
            </a:lvl1pPr>
          </a:lstStyle>
          <a:p>
            <a:fld id="{C1424084-422A-4246-8522-ECCBA4948A88}" type="slidenum">
              <a:rPr lang="en-US" smtClean="0"/>
              <a:pPr/>
              <a:t>‹#›</a:t>
            </a:fld>
            <a:endParaRPr lang="en-US" dirty="0"/>
          </a:p>
        </p:txBody>
      </p:sp>
    </p:spTree>
    <p:extLst>
      <p:ext uri="{BB962C8B-B14F-4D97-AF65-F5344CB8AC3E}">
        <p14:creationId xmlns:p14="http://schemas.microsoft.com/office/powerpoint/2010/main" val="368378811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9" r:id="rId3"/>
    <p:sldLayoutId id="2147483686" r:id="rId4"/>
    <p:sldLayoutId id="2147483650" r:id="rId5"/>
    <p:sldLayoutId id="2147483693" r:id="rId6"/>
    <p:sldLayoutId id="2147483685" r:id="rId7"/>
    <p:sldLayoutId id="2147483687" r:id="rId8"/>
    <p:sldLayoutId id="2147483688" r:id="rId9"/>
    <p:sldLayoutId id="2147483689" r:id="rId10"/>
    <p:sldLayoutId id="2147483690" r:id="rId11"/>
    <p:sldLayoutId id="2147483691" r:id="rId12"/>
    <p:sldLayoutId id="2147483692" r:id="rId13"/>
    <p:sldLayoutId id="2147483694" r:id="rId14"/>
    <p:sldLayoutId id="2147483695" r:id="rId15"/>
    <p:sldLayoutId id="2147483696" r:id="rId16"/>
    <p:sldLayoutId id="2147483697" r:id="rId17"/>
    <p:sldLayoutId id="2147483677" r:id="rId18"/>
    <p:sldLayoutId id="2147483698" r:id="rId19"/>
    <p:sldLayoutId id="2147483699" r:id="rId20"/>
    <p:sldLayoutId id="2147483682" r:id="rId21"/>
    <p:sldLayoutId id="2147483654" r:id="rId22"/>
    <p:sldLayoutId id="2147483662" r:id="rId23"/>
    <p:sldLayoutId id="2147483683" r:id="rId24"/>
    <p:sldLayoutId id="2147483684" r:id="rId25"/>
    <p:sldLayoutId id="2147483664" r:id="rId26"/>
    <p:sldLayoutId id="2147483700" r:id="rId27"/>
    <p:sldLayoutId id="2147483701" r:id="rId28"/>
    <p:sldLayoutId id="2147483657" r:id="rId29"/>
    <p:sldLayoutId id="2147483674" r:id="rId30"/>
    <p:sldLayoutId id="2147483675" r:id="rId31"/>
    <p:sldLayoutId id="2147483681" r:id="rId32"/>
    <p:sldLayoutId id="2147483667" r:id="rId33"/>
    <p:sldLayoutId id="2147483680" r:id="rId34"/>
    <p:sldLayoutId id="2147483702" r:id="rId35"/>
  </p:sldLayoutIdLst>
  <p:hf hdr="0" ftr="0" dt="0"/>
  <p:txStyles>
    <p:titleStyle>
      <a:lvl1pPr algn="l" defTabSz="439516" rtl="0" eaLnBrk="1" latinLnBrk="0" hangingPunct="1">
        <a:lnSpc>
          <a:spcPct val="80000"/>
        </a:lnSpc>
        <a:spcBef>
          <a:spcPct val="0"/>
        </a:spcBef>
        <a:buNone/>
        <a:defRPr sz="4049" kern="1200">
          <a:solidFill>
            <a:schemeClr val="accent5"/>
          </a:solidFill>
          <a:latin typeface="+mj-lt"/>
          <a:ea typeface="+mj-ea"/>
          <a:cs typeface="+mj-cs"/>
        </a:defRPr>
      </a:lvl1pPr>
    </p:titleStyle>
    <p:bodyStyle>
      <a:lvl1pPr marL="0" indent="0" algn="l" defTabSz="439516" rtl="0" eaLnBrk="1" latinLnBrk="0" hangingPunct="1">
        <a:lnSpc>
          <a:spcPct val="110000"/>
        </a:lnSpc>
        <a:spcBef>
          <a:spcPct val="20000"/>
        </a:spcBef>
        <a:buClr>
          <a:schemeClr val="accent2"/>
        </a:buClr>
        <a:buFontTx/>
        <a:buNone/>
        <a:defRPr sz="1800" kern="1200">
          <a:solidFill>
            <a:schemeClr val="accent5"/>
          </a:solidFill>
          <a:latin typeface="+mn-lt"/>
          <a:ea typeface="+mn-ea"/>
          <a:cs typeface="+mn-cs"/>
        </a:defRPr>
      </a:lvl1pPr>
      <a:lvl2pPr marL="714213" indent="-274699" algn="l" defTabSz="439516" rtl="0" eaLnBrk="1" latinLnBrk="0" hangingPunct="1">
        <a:lnSpc>
          <a:spcPct val="110000"/>
        </a:lnSpc>
        <a:spcBef>
          <a:spcPct val="20000"/>
        </a:spcBef>
        <a:buClr>
          <a:schemeClr val="accent2"/>
        </a:buClr>
        <a:buSzPct val="75000"/>
        <a:buFont typeface="Arial"/>
        <a:buChar char="•"/>
        <a:defRPr sz="1800" kern="1200">
          <a:solidFill>
            <a:schemeClr val="accent5"/>
          </a:solidFill>
          <a:latin typeface="+mn-lt"/>
          <a:ea typeface="+mn-ea"/>
          <a:cs typeface="+mn-cs"/>
        </a:defRPr>
      </a:lvl2pPr>
      <a:lvl3pPr marL="1136134" indent="-257101" algn="l" defTabSz="439516" rtl="0" eaLnBrk="1" latinLnBrk="0" hangingPunct="1">
        <a:lnSpc>
          <a:spcPct val="110000"/>
        </a:lnSpc>
        <a:spcBef>
          <a:spcPct val="20000"/>
        </a:spcBef>
        <a:buClr>
          <a:schemeClr val="accent2"/>
        </a:buClr>
        <a:buSzPct val="60000"/>
        <a:buFont typeface="Wingdings" charset="2"/>
        <a:buChar char="§"/>
        <a:defRPr sz="1800" kern="1200" baseline="0">
          <a:solidFill>
            <a:schemeClr val="accent5"/>
          </a:solidFill>
          <a:latin typeface="+mn-lt"/>
          <a:ea typeface="+mn-ea"/>
          <a:cs typeface="+mn-cs"/>
        </a:defRPr>
      </a:lvl3pPr>
      <a:lvl4pPr marL="1538307" indent="-219758" algn="l" defTabSz="439516" rtl="0" eaLnBrk="1" latinLnBrk="0" hangingPunct="1">
        <a:lnSpc>
          <a:spcPct val="120000"/>
        </a:lnSpc>
        <a:spcBef>
          <a:spcPct val="20000"/>
        </a:spcBef>
        <a:buClr>
          <a:schemeClr val="accent2"/>
        </a:buClr>
        <a:buSzPct val="90000"/>
        <a:buFont typeface="Arial"/>
        <a:buChar char="–"/>
        <a:defRPr sz="1181" kern="1200">
          <a:solidFill>
            <a:schemeClr val="accent4"/>
          </a:solidFill>
          <a:latin typeface="+mn-lt"/>
          <a:ea typeface="+mn-ea"/>
          <a:cs typeface="+mn-cs"/>
        </a:defRPr>
      </a:lvl4pPr>
      <a:lvl5pPr marL="1977821" indent="-219758" algn="l" defTabSz="439516" rtl="0" eaLnBrk="1" latinLnBrk="0" hangingPunct="1">
        <a:spcBef>
          <a:spcPct val="20000"/>
        </a:spcBef>
        <a:buFont typeface="Arial"/>
        <a:buChar char="»"/>
        <a:defRPr sz="1912" kern="1200">
          <a:solidFill>
            <a:schemeClr val="accent5"/>
          </a:solidFill>
          <a:latin typeface="+mn-lt"/>
          <a:ea typeface="+mn-ea"/>
          <a:cs typeface="+mn-cs"/>
        </a:defRPr>
      </a:lvl5pPr>
      <a:lvl6pPr marL="2417339" indent="-219758" algn="l" defTabSz="439516" rtl="0" eaLnBrk="1" latinLnBrk="0" hangingPunct="1">
        <a:spcBef>
          <a:spcPct val="20000"/>
        </a:spcBef>
        <a:buFont typeface="Arial"/>
        <a:buChar char="•"/>
        <a:defRPr sz="1912" kern="1200">
          <a:solidFill>
            <a:schemeClr val="tx1"/>
          </a:solidFill>
          <a:latin typeface="+mn-lt"/>
          <a:ea typeface="+mn-ea"/>
          <a:cs typeface="+mn-cs"/>
        </a:defRPr>
      </a:lvl6pPr>
      <a:lvl7pPr marL="2856854" indent="-219758" algn="l" defTabSz="439516" rtl="0" eaLnBrk="1" latinLnBrk="0" hangingPunct="1">
        <a:spcBef>
          <a:spcPct val="20000"/>
        </a:spcBef>
        <a:buFont typeface="Arial"/>
        <a:buChar char="•"/>
        <a:defRPr sz="1912" kern="1200">
          <a:solidFill>
            <a:schemeClr val="tx1"/>
          </a:solidFill>
          <a:latin typeface="+mn-lt"/>
          <a:ea typeface="+mn-ea"/>
          <a:cs typeface="+mn-cs"/>
        </a:defRPr>
      </a:lvl7pPr>
      <a:lvl8pPr marL="3296371" indent="-219758" algn="l" defTabSz="439516" rtl="0" eaLnBrk="1" latinLnBrk="0" hangingPunct="1">
        <a:spcBef>
          <a:spcPct val="20000"/>
        </a:spcBef>
        <a:buFont typeface="Arial"/>
        <a:buChar char="•"/>
        <a:defRPr sz="1912" kern="1200">
          <a:solidFill>
            <a:schemeClr val="tx1"/>
          </a:solidFill>
          <a:latin typeface="+mn-lt"/>
          <a:ea typeface="+mn-ea"/>
          <a:cs typeface="+mn-cs"/>
        </a:defRPr>
      </a:lvl8pPr>
      <a:lvl9pPr marL="3735887" indent="-219758" algn="l" defTabSz="439516" rtl="0" eaLnBrk="1" latinLnBrk="0" hangingPunct="1">
        <a:spcBef>
          <a:spcPct val="20000"/>
        </a:spcBef>
        <a:buFont typeface="Arial"/>
        <a:buChar char="•"/>
        <a:defRPr sz="1912" kern="1200">
          <a:solidFill>
            <a:schemeClr val="tx1"/>
          </a:solidFill>
          <a:latin typeface="+mn-lt"/>
          <a:ea typeface="+mn-ea"/>
          <a:cs typeface="+mn-cs"/>
        </a:defRPr>
      </a:lvl9pPr>
    </p:bodyStyle>
    <p:otherStyle>
      <a:defPPr>
        <a:defRPr lang="en-US"/>
      </a:defPPr>
      <a:lvl1pPr marL="0" algn="l" defTabSz="439516" rtl="0" eaLnBrk="1" latinLnBrk="0" hangingPunct="1">
        <a:defRPr sz="1743" kern="1200">
          <a:solidFill>
            <a:schemeClr val="tx1"/>
          </a:solidFill>
          <a:latin typeface="+mn-lt"/>
          <a:ea typeface="+mn-ea"/>
          <a:cs typeface="+mn-cs"/>
        </a:defRPr>
      </a:lvl1pPr>
      <a:lvl2pPr marL="439516" algn="l" defTabSz="439516" rtl="0" eaLnBrk="1" latinLnBrk="0" hangingPunct="1">
        <a:defRPr sz="1743" kern="1200">
          <a:solidFill>
            <a:schemeClr val="tx1"/>
          </a:solidFill>
          <a:latin typeface="+mn-lt"/>
          <a:ea typeface="+mn-ea"/>
          <a:cs typeface="+mn-cs"/>
        </a:defRPr>
      </a:lvl2pPr>
      <a:lvl3pPr marL="879032" algn="l" defTabSz="439516" rtl="0" eaLnBrk="1" latinLnBrk="0" hangingPunct="1">
        <a:defRPr sz="1743" kern="1200">
          <a:solidFill>
            <a:schemeClr val="tx1"/>
          </a:solidFill>
          <a:latin typeface="+mn-lt"/>
          <a:ea typeface="+mn-ea"/>
          <a:cs typeface="+mn-cs"/>
        </a:defRPr>
      </a:lvl3pPr>
      <a:lvl4pPr marL="1318547" algn="l" defTabSz="439516" rtl="0" eaLnBrk="1" latinLnBrk="0" hangingPunct="1">
        <a:defRPr sz="1743" kern="1200">
          <a:solidFill>
            <a:schemeClr val="tx1"/>
          </a:solidFill>
          <a:latin typeface="+mn-lt"/>
          <a:ea typeface="+mn-ea"/>
          <a:cs typeface="+mn-cs"/>
        </a:defRPr>
      </a:lvl4pPr>
      <a:lvl5pPr marL="1758064" algn="l" defTabSz="439516" rtl="0" eaLnBrk="1" latinLnBrk="0" hangingPunct="1">
        <a:defRPr sz="1743" kern="1200">
          <a:solidFill>
            <a:schemeClr val="tx1"/>
          </a:solidFill>
          <a:latin typeface="+mn-lt"/>
          <a:ea typeface="+mn-ea"/>
          <a:cs typeface="+mn-cs"/>
        </a:defRPr>
      </a:lvl5pPr>
      <a:lvl6pPr marL="2197581" algn="l" defTabSz="439516" rtl="0" eaLnBrk="1" latinLnBrk="0" hangingPunct="1">
        <a:defRPr sz="1743" kern="1200">
          <a:solidFill>
            <a:schemeClr val="tx1"/>
          </a:solidFill>
          <a:latin typeface="+mn-lt"/>
          <a:ea typeface="+mn-ea"/>
          <a:cs typeface="+mn-cs"/>
        </a:defRPr>
      </a:lvl6pPr>
      <a:lvl7pPr marL="2637097" algn="l" defTabSz="439516" rtl="0" eaLnBrk="1" latinLnBrk="0" hangingPunct="1">
        <a:defRPr sz="1743" kern="1200">
          <a:solidFill>
            <a:schemeClr val="tx1"/>
          </a:solidFill>
          <a:latin typeface="+mn-lt"/>
          <a:ea typeface="+mn-ea"/>
          <a:cs typeface="+mn-cs"/>
        </a:defRPr>
      </a:lvl7pPr>
      <a:lvl8pPr marL="3076614" algn="l" defTabSz="439516" rtl="0" eaLnBrk="1" latinLnBrk="0" hangingPunct="1">
        <a:defRPr sz="1743" kern="1200">
          <a:solidFill>
            <a:schemeClr val="tx1"/>
          </a:solidFill>
          <a:latin typeface="+mn-lt"/>
          <a:ea typeface="+mn-ea"/>
          <a:cs typeface="+mn-cs"/>
        </a:defRPr>
      </a:lvl8pPr>
      <a:lvl9pPr marL="3516128" algn="l" defTabSz="439516" rtl="0" eaLnBrk="1" latinLnBrk="0" hangingPunct="1">
        <a:defRPr sz="17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algonquincollege.com/finance/files/2022/11/Journal-Entry-Backup-Checklist.pdf"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thebluediamondgallery.com/wooden-tile/f/finance.html" TargetMode="External"/><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algonquincollege.com/finance/home/quicklinks/fdm-financial-data-model-revenue-expense-ledger-accounts/"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algonquincollege.com/finance/home/quicklinks/fdm-financial-data-model-revenue-expense-ledger-accounts/"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5590" y="2612891"/>
            <a:ext cx="6237214" cy="2001054"/>
          </a:xfrm>
        </p:spPr>
        <p:txBody>
          <a:bodyPr>
            <a:normAutofit/>
          </a:bodyPr>
          <a:lstStyle/>
          <a:p>
            <a:r>
              <a:rPr lang="en-US" dirty="0"/>
              <a:t>Cost Center Manager Training – How to Review a Journal Entry</a:t>
            </a:r>
          </a:p>
        </p:txBody>
      </p:sp>
      <p:sp>
        <p:nvSpPr>
          <p:cNvPr id="4" name="Text Placeholder 3"/>
          <p:cNvSpPr>
            <a:spLocks noGrp="1"/>
          </p:cNvSpPr>
          <p:nvPr>
            <p:ph type="body" sz="quarter" idx="10"/>
          </p:nvPr>
        </p:nvSpPr>
        <p:spPr>
          <a:xfrm>
            <a:off x="457201" y="5731424"/>
            <a:ext cx="4019011" cy="853933"/>
          </a:xfrm>
        </p:spPr>
        <p:txBody>
          <a:bodyPr/>
          <a:lstStyle/>
          <a:p>
            <a:r>
              <a:rPr lang="en-US" dirty="0"/>
              <a:t>Provided by Financial Services</a:t>
            </a:r>
          </a:p>
          <a:p>
            <a:r>
              <a:rPr lang="en-US" dirty="0"/>
              <a:t>March 19, 2025</a:t>
            </a:r>
          </a:p>
          <a:p>
            <a:endParaRPr lang="en-US" dirty="0"/>
          </a:p>
        </p:txBody>
      </p:sp>
    </p:spTree>
    <p:extLst>
      <p:ext uri="{BB962C8B-B14F-4D97-AF65-F5344CB8AC3E}">
        <p14:creationId xmlns:p14="http://schemas.microsoft.com/office/powerpoint/2010/main" val="3695813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812C49-4092-DA41-19FA-3FEAFFFF9ED4}"/>
              </a:ext>
            </a:extLst>
          </p:cNvPr>
          <p:cNvSpPr>
            <a:spLocks noGrp="1"/>
          </p:cNvSpPr>
          <p:nvPr>
            <p:ph type="body" sz="quarter" idx="15"/>
          </p:nvPr>
        </p:nvSpPr>
        <p:spPr>
          <a:xfrm>
            <a:off x="298095" y="1410511"/>
            <a:ext cx="8419193" cy="5035258"/>
          </a:xfrm>
        </p:spPr>
        <p:txBody>
          <a:bodyPr/>
          <a:lstStyle/>
          <a:p>
            <a:r>
              <a:rPr lang="en-US" dirty="0">
                <a:solidFill>
                  <a:schemeClr val="tx2"/>
                </a:solidFill>
              </a:rPr>
              <a:t>Expense Accrual (Accrued Liabilities): </a:t>
            </a:r>
            <a:r>
              <a:rPr lang="en-US" sz="1800" dirty="0"/>
              <a:t>Accrued liabilities are expenses that the College has incurred but has not yet paid or recorded.</a:t>
            </a:r>
          </a:p>
          <a:p>
            <a:endParaRPr lang="en-US" sz="1800" dirty="0"/>
          </a:p>
          <a:p>
            <a:r>
              <a:rPr lang="en-US" i="1" dirty="0"/>
              <a:t>Example: Contracted teaching service received during March, but the invoice has yet to be issued by the consultant/supplier. Must accrue the March expense.</a:t>
            </a:r>
            <a:endParaRPr lang="en-US" sz="1800" i="1" dirty="0"/>
          </a:p>
          <a:p>
            <a:endParaRPr lang="en-US" sz="1800" dirty="0"/>
          </a:p>
          <a:p>
            <a:pPr>
              <a:lnSpc>
                <a:spcPct val="100000"/>
              </a:lnSpc>
            </a:pPr>
            <a:r>
              <a:rPr lang="en-US" dirty="0">
                <a:solidFill>
                  <a:schemeClr val="tx2"/>
                </a:solidFill>
              </a:rPr>
              <a:t>Revenue Deferral: </a:t>
            </a:r>
            <a:r>
              <a:rPr lang="en-US" dirty="0">
                <a:solidFill>
                  <a:schemeClr val="tx1"/>
                </a:solidFill>
              </a:rPr>
              <a:t>U</a:t>
            </a:r>
            <a:r>
              <a:rPr lang="en-US" dirty="0"/>
              <a:t>nearned revenue or deferred income, represents money a company receives for goods or services that haven't been delivered or performed yet. </a:t>
            </a:r>
          </a:p>
          <a:p>
            <a:pPr>
              <a:lnSpc>
                <a:spcPct val="100000"/>
              </a:lnSpc>
            </a:pPr>
            <a:endParaRPr lang="en-US" dirty="0"/>
          </a:p>
          <a:p>
            <a:pPr>
              <a:lnSpc>
                <a:spcPct val="100000"/>
              </a:lnSpc>
            </a:pPr>
            <a:r>
              <a:rPr lang="en-US" i="1" dirty="0"/>
              <a:t>Example: The Ministry has provided funding for a contract from Sept. 1 until Aug. 31. Must defer the revenue related to April – Aug.</a:t>
            </a:r>
          </a:p>
          <a:p>
            <a:endParaRPr lang="en-US" dirty="0"/>
          </a:p>
        </p:txBody>
      </p:sp>
      <p:sp>
        <p:nvSpPr>
          <p:cNvPr id="4" name="Slide Number Placeholder 3">
            <a:extLst>
              <a:ext uri="{FF2B5EF4-FFF2-40B4-BE49-F238E27FC236}">
                <a16:creationId xmlns:a16="http://schemas.microsoft.com/office/drawing/2014/main" id="{268FB07E-A17D-D8BD-9410-1A68FCFC0B81}"/>
              </a:ext>
            </a:extLst>
          </p:cNvPr>
          <p:cNvSpPr>
            <a:spLocks noGrp="1"/>
          </p:cNvSpPr>
          <p:nvPr>
            <p:ph type="sldNum" sz="quarter" idx="19"/>
          </p:nvPr>
        </p:nvSpPr>
        <p:spPr/>
        <p:txBody>
          <a:bodyPr/>
          <a:lstStyle/>
          <a:p>
            <a:fld id="{DEF3F5F5-7776-394F-A41F-3BAFC9CC9F8E}" type="slidenum">
              <a:rPr lang="en-US" smtClean="0"/>
              <a:pPr/>
              <a:t>10</a:t>
            </a:fld>
            <a:endParaRPr lang="en-US" dirty="0"/>
          </a:p>
        </p:txBody>
      </p:sp>
      <p:sp>
        <p:nvSpPr>
          <p:cNvPr id="5" name="Title 4">
            <a:extLst>
              <a:ext uri="{FF2B5EF4-FFF2-40B4-BE49-F238E27FC236}">
                <a16:creationId xmlns:a16="http://schemas.microsoft.com/office/drawing/2014/main" id="{C5D92A47-06F7-F4EB-6306-D320D4D49350}"/>
              </a:ext>
            </a:extLst>
          </p:cNvPr>
          <p:cNvSpPr>
            <a:spLocks noGrp="1"/>
          </p:cNvSpPr>
          <p:nvPr>
            <p:ph type="title"/>
          </p:nvPr>
        </p:nvSpPr>
        <p:spPr>
          <a:xfrm>
            <a:off x="298095" y="155497"/>
            <a:ext cx="5398417" cy="425777"/>
          </a:xfrm>
        </p:spPr>
        <p:txBody>
          <a:bodyPr/>
          <a:lstStyle/>
          <a:p>
            <a:r>
              <a:rPr lang="en-US" dirty="0"/>
              <a:t>The Details</a:t>
            </a:r>
            <a:br>
              <a:rPr lang="en-US" dirty="0"/>
            </a:br>
            <a:r>
              <a:rPr lang="en-US" dirty="0"/>
              <a:t>Accrual Entry Definitions</a:t>
            </a:r>
          </a:p>
        </p:txBody>
      </p:sp>
    </p:spTree>
    <p:extLst>
      <p:ext uri="{BB962C8B-B14F-4D97-AF65-F5344CB8AC3E}">
        <p14:creationId xmlns:p14="http://schemas.microsoft.com/office/powerpoint/2010/main" val="220028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1000"/>
                                        <p:tgtEl>
                                          <p:spTgt spid="2">
                                            <p:txEl>
                                              <p:pRg st="6" end="6"/>
                                            </p:txEl>
                                          </p:spTgt>
                                        </p:tgtEl>
                                      </p:cBhvr>
                                    </p:animEffect>
                                    <p:anim calcmode="lin" valueType="num">
                                      <p:cBhvr>
                                        <p:cTn id="2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812C49-4092-DA41-19FA-3FEAFFFF9ED4}"/>
              </a:ext>
            </a:extLst>
          </p:cNvPr>
          <p:cNvSpPr>
            <a:spLocks noGrp="1"/>
          </p:cNvSpPr>
          <p:nvPr>
            <p:ph type="body" sz="quarter" idx="15"/>
          </p:nvPr>
        </p:nvSpPr>
        <p:spPr>
          <a:xfrm>
            <a:off x="298095" y="1431243"/>
            <a:ext cx="8419193" cy="5570280"/>
          </a:xfrm>
        </p:spPr>
        <p:txBody>
          <a:bodyPr/>
          <a:lstStyle/>
          <a:p>
            <a:pPr marL="0" marR="0" lvl="0" indent="0" algn="l" defTabSz="439516" rtl="0" eaLnBrk="1" fontAlgn="auto" latinLnBrk="0" hangingPunct="1">
              <a:lnSpc>
                <a:spcPct val="110000"/>
              </a:lnSpc>
              <a:spcBef>
                <a:spcPts val="900"/>
              </a:spcBef>
              <a:spcAft>
                <a:spcPts val="0"/>
              </a:spcAft>
              <a:buClr>
                <a:srgbClr val="599A83"/>
              </a:buClr>
              <a:buSzTx/>
              <a:buFontTx/>
              <a:buNone/>
              <a:tabLst/>
              <a:defRPr/>
            </a:pPr>
            <a:r>
              <a:rPr kumimoji="0" lang="en-US" sz="1800" b="0" i="0" u="none" strike="noStrike" kern="1200" cap="none" spc="0" normalizeH="0" baseline="0" noProof="0" dirty="0">
                <a:ln>
                  <a:noFill/>
                </a:ln>
                <a:solidFill>
                  <a:srgbClr val="00673E"/>
                </a:solidFill>
                <a:effectLst/>
                <a:uLnTx/>
                <a:uFillTx/>
                <a:latin typeface="Arial"/>
                <a:ea typeface="+mn-ea"/>
                <a:cs typeface="+mn-cs"/>
              </a:rPr>
              <a:t>Prepaid Expenses:  </a:t>
            </a:r>
            <a:r>
              <a:rPr kumimoji="0" lang="en-US" sz="1800" b="0" i="0" u="none" strike="noStrike" kern="1200" cap="none" spc="0" normalizeH="0" baseline="0" noProof="0" dirty="0">
                <a:ln>
                  <a:noFill/>
                </a:ln>
                <a:solidFill>
                  <a:srgbClr val="423F3F"/>
                </a:solidFill>
                <a:effectLst/>
                <a:uLnTx/>
                <a:uFillTx/>
                <a:latin typeface="Arial"/>
                <a:ea typeface="+mn-ea"/>
                <a:cs typeface="+mn-cs"/>
              </a:rPr>
              <a:t>Prepaid expenses are payments made in advance for goods or services to be received in the future.</a:t>
            </a:r>
          </a:p>
          <a:p>
            <a:r>
              <a:rPr lang="en-US" i="1" dirty="0"/>
              <a:t>Example: An annual software license is purchased in January for the period Jan. 1 to Dec. 31. The prorated value from April 1 to December 31 must be removed as an expense and established as a Pre-Paid asset.</a:t>
            </a:r>
            <a:endParaRPr lang="en-US" sz="1800" i="1" dirty="0"/>
          </a:p>
          <a:p>
            <a:endParaRPr lang="en-US" sz="1800" dirty="0"/>
          </a:p>
          <a:p>
            <a:endParaRPr lang="en-US" sz="1800" dirty="0"/>
          </a:p>
          <a:p>
            <a:pPr>
              <a:lnSpc>
                <a:spcPct val="100000"/>
              </a:lnSpc>
            </a:pPr>
            <a:r>
              <a:rPr lang="en-US" dirty="0">
                <a:solidFill>
                  <a:schemeClr val="tx2"/>
                </a:solidFill>
              </a:rPr>
              <a:t>Revenue Receivable: </a:t>
            </a:r>
            <a:r>
              <a:rPr lang="en-US" dirty="0">
                <a:solidFill>
                  <a:schemeClr val="tx1"/>
                </a:solidFill>
              </a:rPr>
              <a:t> A receivable is created any time money is owed to for a service provided that has not yet been invoiced.</a:t>
            </a:r>
          </a:p>
          <a:p>
            <a:pPr>
              <a:lnSpc>
                <a:spcPct val="100000"/>
              </a:lnSpc>
            </a:pPr>
            <a:endParaRPr lang="en-US" dirty="0"/>
          </a:p>
          <a:p>
            <a:pPr>
              <a:lnSpc>
                <a:spcPct val="100000"/>
              </a:lnSpc>
            </a:pPr>
            <a:r>
              <a:rPr lang="en-US" i="1" dirty="0"/>
              <a:t>Example: The College offered Corporate Training in March but has not yet invoiced the client. </a:t>
            </a:r>
          </a:p>
          <a:p>
            <a:r>
              <a:rPr lang="en-US" dirty="0">
                <a:solidFill>
                  <a:schemeClr val="tx2"/>
                </a:solidFill>
              </a:rPr>
              <a:t> </a:t>
            </a:r>
            <a:endParaRPr lang="en-US" dirty="0"/>
          </a:p>
          <a:p>
            <a:r>
              <a:rPr lang="en-US" dirty="0"/>
              <a:t> </a:t>
            </a:r>
            <a:endParaRPr lang="en-US"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268FB07E-A17D-D8BD-9410-1A68FCFC0B81}"/>
              </a:ext>
            </a:extLst>
          </p:cNvPr>
          <p:cNvSpPr>
            <a:spLocks noGrp="1"/>
          </p:cNvSpPr>
          <p:nvPr>
            <p:ph type="sldNum" sz="quarter" idx="19"/>
          </p:nvPr>
        </p:nvSpPr>
        <p:spPr/>
        <p:txBody>
          <a:bodyPr/>
          <a:lstStyle/>
          <a:p>
            <a:fld id="{DEF3F5F5-7776-394F-A41F-3BAFC9CC9F8E}" type="slidenum">
              <a:rPr lang="en-US" smtClean="0"/>
              <a:pPr/>
              <a:t>11</a:t>
            </a:fld>
            <a:endParaRPr lang="en-US" dirty="0"/>
          </a:p>
        </p:txBody>
      </p:sp>
      <p:sp>
        <p:nvSpPr>
          <p:cNvPr id="5" name="Title 4">
            <a:extLst>
              <a:ext uri="{FF2B5EF4-FFF2-40B4-BE49-F238E27FC236}">
                <a16:creationId xmlns:a16="http://schemas.microsoft.com/office/drawing/2014/main" id="{C5D92A47-06F7-F4EB-6306-D320D4D49350}"/>
              </a:ext>
            </a:extLst>
          </p:cNvPr>
          <p:cNvSpPr>
            <a:spLocks noGrp="1"/>
          </p:cNvSpPr>
          <p:nvPr>
            <p:ph type="title"/>
          </p:nvPr>
        </p:nvSpPr>
        <p:spPr>
          <a:xfrm>
            <a:off x="298095" y="155497"/>
            <a:ext cx="5398417" cy="425777"/>
          </a:xfrm>
        </p:spPr>
        <p:txBody>
          <a:bodyPr/>
          <a:lstStyle/>
          <a:p>
            <a:r>
              <a:rPr lang="en-US" dirty="0"/>
              <a:t>The Details</a:t>
            </a:r>
            <a:br>
              <a:rPr lang="en-US" dirty="0"/>
            </a:br>
            <a:r>
              <a:rPr lang="en-US" dirty="0"/>
              <a:t>Accrual Entry Definitions</a:t>
            </a:r>
          </a:p>
        </p:txBody>
      </p:sp>
    </p:spTree>
    <p:extLst>
      <p:ext uri="{BB962C8B-B14F-4D97-AF65-F5344CB8AC3E}">
        <p14:creationId xmlns:p14="http://schemas.microsoft.com/office/powerpoint/2010/main" val="423797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Effect transition="in" filter="fade">
                                      <p:cBhvr>
                                        <p:cTn id="21" dur="1000"/>
                                        <p:tgtEl>
                                          <p:spTgt spid="2">
                                            <p:txEl>
                                              <p:pRg st="6" end="6"/>
                                            </p:txEl>
                                          </p:spTgt>
                                        </p:tgtEl>
                                      </p:cBhvr>
                                    </p:animEffect>
                                    <p:anim calcmode="lin" valueType="num">
                                      <p:cBhvr>
                                        <p:cTn id="2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68912" y="164405"/>
            <a:ext cx="8091054" cy="640100"/>
          </a:xfrm>
        </p:spPr>
        <p:txBody>
          <a:bodyPr/>
          <a:lstStyle/>
          <a:p>
            <a:r>
              <a:rPr lang="en-US" dirty="0"/>
              <a:t>The Details</a:t>
            </a:r>
            <a:br>
              <a:rPr lang="en-US" dirty="0"/>
            </a:br>
            <a:r>
              <a:rPr lang="en-US" dirty="0"/>
              <a:t>Summary Table – Ledger Account and Worktags for Year End Accrual Entries </a:t>
            </a:r>
            <a:endParaRPr lang="en-US" sz="1500" dirty="0"/>
          </a:p>
        </p:txBody>
      </p:sp>
      <p:sp>
        <p:nvSpPr>
          <p:cNvPr id="5" name="Slide Number Placeholder 4"/>
          <p:cNvSpPr>
            <a:spLocks noGrp="1"/>
          </p:cNvSpPr>
          <p:nvPr>
            <p:ph type="sldNum" sz="quarter" idx="19"/>
          </p:nvPr>
        </p:nvSpPr>
        <p:spPr/>
        <p:txBody>
          <a:bodyPr/>
          <a:lstStyle/>
          <a:p>
            <a:fld id="{DEF3F5F5-7776-394F-A41F-3BAFC9CC9F8E}" type="slidenum">
              <a:rPr lang="en-US" smtClean="0"/>
              <a:pPr/>
              <a:t>12</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393118467"/>
              </p:ext>
            </p:extLst>
          </p:nvPr>
        </p:nvGraphicFramePr>
        <p:xfrm>
          <a:off x="199748" y="1319467"/>
          <a:ext cx="8744504" cy="5054078"/>
        </p:xfrm>
        <a:graphic>
          <a:graphicData uri="http://schemas.openxmlformats.org/drawingml/2006/table">
            <a:tbl>
              <a:tblPr firstRow="1" bandRow="1">
                <a:tableStyleId>{5C22544A-7EE6-4342-B048-85BDC9FD1C3A}</a:tableStyleId>
              </a:tblPr>
              <a:tblGrid>
                <a:gridCol w="878888">
                  <a:extLst>
                    <a:ext uri="{9D8B030D-6E8A-4147-A177-3AD203B41FA5}">
                      <a16:colId xmlns:a16="http://schemas.microsoft.com/office/drawing/2014/main" val="20000"/>
                    </a:ext>
                  </a:extLst>
                </a:gridCol>
                <a:gridCol w="2647376">
                  <a:extLst>
                    <a:ext uri="{9D8B030D-6E8A-4147-A177-3AD203B41FA5}">
                      <a16:colId xmlns:a16="http://schemas.microsoft.com/office/drawing/2014/main" val="20001"/>
                    </a:ext>
                  </a:extLst>
                </a:gridCol>
                <a:gridCol w="1314846">
                  <a:extLst>
                    <a:ext uri="{9D8B030D-6E8A-4147-A177-3AD203B41FA5}">
                      <a16:colId xmlns:a16="http://schemas.microsoft.com/office/drawing/2014/main" val="20002"/>
                    </a:ext>
                  </a:extLst>
                </a:gridCol>
                <a:gridCol w="835114">
                  <a:extLst>
                    <a:ext uri="{9D8B030D-6E8A-4147-A177-3AD203B41FA5}">
                      <a16:colId xmlns:a16="http://schemas.microsoft.com/office/drawing/2014/main" val="2360013117"/>
                    </a:ext>
                  </a:extLst>
                </a:gridCol>
                <a:gridCol w="3068280">
                  <a:extLst>
                    <a:ext uri="{9D8B030D-6E8A-4147-A177-3AD203B41FA5}">
                      <a16:colId xmlns:a16="http://schemas.microsoft.com/office/drawing/2014/main" val="296152320"/>
                    </a:ext>
                  </a:extLst>
                </a:gridCol>
              </a:tblGrid>
              <a:tr h="907966">
                <a:tc>
                  <a:txBody>
                    <a:bodyPr/>
                    <a:lstStyle/>
                    <a:p>
                      <a:r>
                        <a:rPr lang="en-US" sz="1300" dirty="0"/>
                        <a:t>Journal Entry Category</a:t>
                      </a:r>
                    </a:p>
                  </a:txBody>
                  <a:tcPr marL="68580" marR="68580" marT="34290" marB="34290"/>
                </a:tc>
                <a:tc>
                  <a:txBody>
                    <a:bodyPr/>
                    <a:lstStyle/>
                    <a:p>
                      <a:pPr algn="ctr"/>
                      <a:r>
                        <a:rPr lang="en-US" sz="1300" dirty="0"/>
                        <a:t>Entry Debit and Credit</a:t>
                      </a:r>
                    </a:p>
                  </a:txBody>
                  <a:tcPr marL="68580" marR="68580" marT="34290" marB="34290" anchor="ctr"/>
                </a:tc>
                <a:tc>
                  <a:txBody>
                    <a:bodyPr/>
                    <a:lstStyle/>
                    <a:p>
                      <a:pPr algn="ctr"/>
                      <a:r>
                        <a:rPr lang="en-US" sz="1300" dirty="0"/>
                        <a:t>Worktag (if needed)</a:t>
                      </a:r>
                    </a:p>
                  </a:txBody>
                  <a:tcPr marL="68580" marR="68580" marT="34290" marB="34290" anchor="ctr"/>
                </a:tc>
                <a:tc>
                  <a:txBody>
                    <a:bodyPr/>
                    <a:lstStyle/>
                    <a:p>
                      <a:pPr algn="ctr"/>
                      <a:r>
                        <a:rPr lang="en-US" sz="1300" dirty="0"/>
                        <a:t>Line Item text</a:t>
                      </a:r>
                    </a:p>
                  </a:txBody>
                  <a:tcPr marL="68580" marR="68580" marT="34290" marB="34290" anchor="ctr"/>
                </a:tc>
                <a:tc>
                  <a:txBody>
                    <a:bodyPr/>
                    <a:lstStyle/>
                    <a:p>
                      <a:pPr algn="ctr"/>
                      <a:r>
                        <a:rPr lang="en-US" sz="1300" dirty="0"/>
                        <a:t>Appropriate</a:t>
                      </a:r>
                      <a:r>
                        <a:rPr lang="en-US" sz="1300" baseline="0" dirty="0"/>
                        <a:t> Backup</a:t>
                      </a:r>
                      <a:endParaRPr lang="en-US" sz="1300" dirty="0"/>
                    </a:p>
                  </a:txBody>
                  <a:tcPr marL="68580" marR="68580" marT="34290" marB="34290" anchor="ctr"/>
                </a:tc>
                <a:extLst>
                  <a:ext uri="{0D108BD9-81ED-4DB2-BD59-A6C34878D82A}">
                    <a16:rowId xmlns:a16="http://schemas.microsoft.com/office/drawing/2014/main" val="10000"/>
                  </a:ext>
                </a:extLst>
              </a:tr>
              <a:tr h="1036528">
                <a:tc>
                  <a:txBody>
                    <a:bodyPr/>
                    <a:lstStyle/>
                    <a:p>
                      <a:pPr algn="l"/>
                      <a:r>
                        <a:rPr lang="en-US" sz="1100" dirty="0"/>
                        <a:t>Expense Accrual</a:t>
                      </a:r>
                    </a:p>
                  </a:txBody>
                  <a:tcPr marL="68580" marR="68580" marT="34290" marB="34290" anchor="ctr"/>
                </a:tc>
                <a:tc>
                  <a:txBody>
                    <a:bodyPr/>
                    <a:lstStyle/>
                    <a:p>
                      <a:pPr algn="l"/>
                      <a:r>
                        <a:rPr lang="en-US" sz="1000" dirty="0"/>
                        <a:t>Dr. Expense (Cost Centre and Spend Category)</a:t>
                      </a:r>
                    </a:p>
                    <a:p>
                      <a:pPr algn="l"/>
                      <a:r>
                        <a:rPr lang="en-US" sz="1000" dirty="0"/>
                        <a:t>     Cr. Accrued Liabilities – ledger account 2080</a:t>
                      </a:r>
                    </a:p>
                  </a:txBody>
                  <a:tcPr marL="68580" marR="68580" marT="34290" marB="34290" anchor="ctr"/>
                </a:tc>
                <a:tc>
                  <a:txBody>
                    <a:bodyPr/>
                    <a:lstStyle/>
                    <a:p>
                      <a:pPr algn="ctr"/>
                      <a:r>
                        <a:rPr lang="en-US" sz="1000" dirty="0"/>
                        <a:t>No Worktag Needed</a:t>
                      </a:r>
                    </a:p>
                  </a:txBody>
                  <a:tcPr marL="68580" marR="68580" marT="34290" marB="34290" anchor="ctr"/>
                </a:tc>
                <a:tc>
                  <a:txBody>
                    <a:bodyPr/>
                    <a:lstStyle/>
                    <a:p>
                      <a:pPr algn="ctr"/>
                      <a:r>
                        <a:rPr lang="en-US" sz="1000" dirty="0"/>
                        <a:t>“To accrue 2024-25 expense for…”</a:t>
                      </a:r>
                    </a:p>
                  </a:txBody>
                  <a:tcPr marL="68580" marR="68580" marT="34290" marB="34290" anchor="ctr"/>
                </a:tc>
                <a:tc>
                  <a:txBody>
                    <a:bodyPr/>
                    <a:lstStyle/>
                    <a:p>
                      <a:pPr marL="342900" indent="-342900">
                        <a:buFont typeface="Arial" panose="020B0604020202020204" pitchFamily="34" charset="0"/>
                        <a:buChar char="•"/>
                      </a:pPr>
                      <a:r>
                        <a:rPr lang="en-US" sz="1000" dirty="0"/>
                        <a:t>Invoice copy </a:t>
                      </a:r>
                    </a:p>
                    <a:p>
                      <a:pPr marL="342900" indent="-342900">
                        <a:buFont typeface="Arial" panose="020B0604020202020204" pitchFamily="34" charset="0"/>
                        <a:buChar char="•"/>
                      </a:pPr>
                      <a:r>
                        <a:rPr lang="en-US" sz="1000" dirty="0"/>
                        <a:t>Confirmation that good / service was received in fiscal year but not yet recorded in ledger</a:t>
                      </a:r>
                    </a:p>
                    <a:p>
                      <a:pPr marL="342900" indent="-342900">
                        <a:buFont typeface="Arial" panose="020B0604020202020204" pitchFamily="34" charset="0"/>
                        <a:buChar char="•"/>
                      </a:pPr>
                      <a:r>
                        <a:rPr lang="en-US" sz="1000" dirty="0"/>
                        <a:t>Amount of invoice clearly indicated including portion of non-refundable HST at 3.41%</a:t>
                      </a:r>
                    </a:p>
                  </a:txBody>
                  <a:tcPr marL="68580" marR="68580" marT="34290" marB="34290" anchor="ctr"/>
                </a:tc>
                <a:extLst>
                  <a:ext uri="{0D108BD9-81ED-4DB2-BD59-A6C34878D82A}">
                    <a16:rowId xmlns:a16="http://schemas.microsoft.com/office/drawing/2014/main" val="10001"/>
                  </a:ext>
                </a:extLst>
              </a:tr>
              <a:tr h="1036528">
                <a:tc>
                  <a:txBody>
                    <a:bodyPr/>
                    <a:lstStyle/>
                    <a:p>
                      <a:r>
                        <a:rPr lang="en-US" sz="1100" dirty="0"/>
                        <a:t>Revenue Deferral</a:t>
                      </a:r>
                      <a:endParaRPr lang="en-US" sz="1100" baseline="0" dirty="0"/>
                    </a:p>
                  </a:txBody>
                  <a:tcPr marL="68580" marR="68580" marT="34290" marB="34290" anchor="ctr"/>
                </a:tc>
                <a:tc>
                  <a:txBody>
                    <a:bodyPr/>
                    <a:lstStyle/>
                    <a:p>
                      <a:pPr algn="l"/>
                      <a:r>
                        <a:rPr lang="en-US" sz="1000" dirty="0"/>
                        <a:t>Dr. Revenue (Cost Centre and Revenue Category)</a:t>
                      </a:r>
                    </a:p>
                    <a:p>
                      <a:pPr algn="l"/>
                      <a:r>
                        <a:rPr lang="en-US" sz="1000" dirty="0"/>
                        <a:t>   Cr. Deferred Revenue – ledger</a:t>
                      </a:r>
                      <a:r>
                        <a:rPr lang="en-US" sz="1000" baseline="0" dirty="0"/>
                        <a:t> account 2500</a:t>
                      </a:r>
                      <a:endParaRPr lang="en-US" sz="1000" dirty="0"/>
                    </a:p>
                  </a:txBody>
                  <a:tcPr marL="68580" marR="68580" marT="34290" marB="34290" anchor="ctr"/>
                </a:tc>
                <a:tc>
                  <a:txBody>
                    <a:bodyPr/>
                    <a:lstStyle/>
                    <a:p>
                      <a:pPr algn="ctr"/>
                      <a:r>
                        <a:rPr lang="en-US" sz="1000" dirty="0"/>
                        <a:t>Deferred Revenue – Other</a:t>
                      </a:r>
                    </a:p>
                    <a:p>
                      <a:pPr algn="ctr"/>
                      <a:r>
                        <a:rPr lang="en-US" sz="1000" dirty="0"/>
                        <a:t>Deferred</a:t>
                      </a:r>
                      <a:r>
                        <a:rPr lang="en-US" sz="1000" baseline="0" dirty="0"/>
                        <a:t> Rev – MTCU Contracts</a:t>
                      </a:r>
                    </a:p>
                    <a:p>
                      <a:pPr algn="ctr"/>
                      <a:r>
                        <a:rPr lang="en-US" sz="1000" baseline="0" dirty="0"/>
                        <a:t>Deferred Revenue - Contracts</a:t>
                      </a:r>
                      <a:endParaRPr lang="en-US" sz="1000" dirty="0"/>
                    </a:p>
                  </a:txBody>
                  <a:tcPr marL="68580" marR="68580" marT="34290" marB="34290" anchor="ctr"/>
                </a:tc>
                <a:tc>
                  <a:txBody>
                    <a:bodyPr/>
                    <a:lstStyle/>
                    <a:p>
                      <a:pPr algn="ctr"/>
                      <a:r>
                        <a:rPr lang="en-US" sz="1000" dirty="0"/>
                        <a:t>“To defer revenue to next fiscal year for…”</a:t>
                      </a:r>
                    </a:p>
                  </a:txBody>
                  <a:tcPr marL="68580" marR="68580" marT="34290" marB="34290" anchor="ctr"/>
                </a:tc>
                <a:tc>
                  <a:txBody>
                    <a:bodyPr/>
                    <a:lstStyle/>
                    <a:p>
                      <a:pPr marL="342900" indent="-342900">
                        <a:buFont typeface="Arial" panose="020B0604020202020204" pitchFamily="34" charset="0"/>
                        <a:buChar char="•"/>
                      </a:pPr>
                      <a:r>
                        <a:rPr lang="en-US" sz="1000" dirty="0"/>
                        <a:t>CR – Financial Rollup report showing revenue booked and amount to be deferred</a:t>
                      </a:r>
                    </a:p>
                    <a:p>
                      <a:pPr marL="342900" indent="-342900">
                        <a:buFont typeface="Arial" panose="020B0604020202020204" pitchFamily="34" charset="0"/>
                        <a:buChar char="•"/>
                      </a:pPr>
                      <a:r>
                        <a:rPr lang="en-US" sz="1000" dirty="0"/>
                        <a:t>Excerpt of agreement indicating amount may be deferred (ie. Contract period extending into next fiscal year, Ministry approval etc.)</a:t>
                      </a:r>
                    </a:p>
                  </a:txBody>
                  <a:tcPr marL="68580" marR="68580" marT="34290" marB="34290" anchor="ctr"/>
                </a:tc>
                <a:extLst>
                  <a:ext uri="{0D108BD9-81ED-4DB2-BD59-A6C34878D82A}">
                    <a16:rowId xmlns:a16="http://schemas.microsoft.com/office/drawing/2014/main" val="10002"/>
                  </a:ext>
                </a:extLst>
              </a:tr>
              <a:tr h="1036528">
                <a:tc>
                  <a:txBody>
                    <a:bodyPr/>
                    <a:lstStyle/>
                    <a:p>
                      <a:r>
                        <a:rPr lang="en-US" sz="1100" dirty="0"/>
                        <a:t>Prepaid</a:t>
                      </a:r>
                      <a:r>
                        <a:rPr lang="en-US" sz="1100" baseline="0" dirty="0"/>
                        <a:t> Expense</a:t>
                      </a:r>
                      <a:endParaRPr lang="en-US" sz="1100" dirty="0"/>
                    </a:p>
                  </a:txBody>
                  <a:tcPr marL="68580" marR="68580" marT="34290" marB="34290" anchor="ctr"/>
                </a:tc>
                <a:tc>
                  <a:txBody>
                    <a:bodyPr/>
                    <a:lstStyle/>
                    <a:p>
                      <a:pPr algn="l"/>
                      <a:r>
                        <a:rPr lang="en-US" sz="1000" dirty="0"/>
                        <a:t>Dr. Prepaid</a:t>
                      </a:r>
                      <a:r>
                        <a:rPr lang="en-US" sz="1000" baseline="0" dirty="0"/>
                        <a:t> Expenses Operating – ledger account 1500</a:t>
                      </a:r>
                    </a:p>
                    <a:p>
                      <a:pPr algn="l"/>
                      <a:r>
                        <a:rPr lang="en-US" sz="1000" baseline="0" dirty="0"/>
                        <a:t>    Cr.  Expense (Cost Centre and Spend Category)</a:t>
                      </a:r>
                      <a:endParaRPr lang="en-US" sz="1000" dirty="0"/>
                    </a:p>
                  </a:txBody>
                  <a:tcPr marL="68580" marR="68580" marT="34290" marB="34290" anchor="ctr"/>
                </a:tc>
                <a:tc>
                  <a:txBody>
                    <a:bodyPr/>
                    <a:lstStyle/>
                    <a:p>
                      <a:pPr marL="0" marR="0" lvl="0" indent="0" algn="ctr" defTabSz="439516" rtl="0" eaLnBrk="1" fontAlgn="auto" latinLnBrk="0" hangingPunct="1">
                        <a:lnSpc>
                          <a:spcPct val="100000"/>
                        </a:lnSpc>
                        <a:spcBef>
                          <a:spcPts val="0"/>
                        </a:spcBef>
                        <a:spcAft>
                          <a:spcPts val="0"/>
                        </a:spcAft>
                        <a:buClrTx/>
                        <a:buSzTx/>
                        <a:buFontTx/>
                        <a:buNone/>
                        <a:tabLst/>
                        <a:defRPr/>
                      </a:pPr>
                      <a:r>
                        <a:rPr lang="en-US" sz="1000" dirty="0"/>
                        <a:t>No Worktag Needed</a:t>
                      </a:r>
                    </a:p>
                    <a:p>
                      <a:endParaRPr lang="en-US" sz="1000" dirty="0"/>
                    </a:p>
                  </a:txBody>
                  <a:tcPr marL="68580" marR="68580" marT="34290" marB="34290" anchor="ctr"/>
                </a:tc>
                <a:tc>
                  <a:txBody>
                    <a:bodyPr/>
                    <a:lstStyle/>
                    <a:p>
                      <a:r>
                        <a:rPr lang="en-US" sz="1000" dirty="0"/>
                        <a:t>“To set up 2024-25 prepaid expense for…”</a:t>
                      </a:r>
                    </a:p>
                  </a:txBody>
                  <a:tcPr marL="68580" marR="68580" marT="34290" marB="34290" anchor="ctr"/>
                </a:tc>
                <a:tc>
                  <a:txBody>
                    <a:bodyPr/>
                    <a:lstStyle/>
                    <a:p>
                      <a:pPr marL="342900" indent="-342900">
                        <a:buFont typeface="Arial" panose="020B0604020202020204" pitchFamily="34" charset="0"/>
                        <a:buChar char="•"/>
                      </a:pPr>
                      <a:r>
                        <a:rPr lang="en-US" sz="1000" dirty="0"/>
                        <a:t>Same invoice details as listed above for expense accruals with indication of period of time covered</a:t>
                      </a:r>
                    </a:p>
                    <a:p>
                      <a:pPr marL="342900" indent="-342900">
                        <a:buFont typeface="Arial" panose="020B0604020202020204" pitchFamily="34" charset="0"/>
                        <a:buChar char="•"/>
                      </a:pPr>
                      <a:r>
                        <a:rPr lang="en-US" sz="1000" dirty="0"/>
                        <a:t>GL detail of amount in expense</a:t>
                      </a:r>
                    </a:p>
                    <a:p>
                      <a:pPr marL="342900" indent="-342900">
                        <a:buFont typeface="Arial" panose="020B0604020202020204" pitchFamily="34" charset="0"/>
                        <a:buChar char="•"/>
                      </a:pPr>
                      <a:r>
                        <a:rPr lang="en-US" sz="1000" dirty="0"/>
                        <a:t>Details of the calculation of the prepaid amount</a:t>
                      </a:r>
                    </a:p>
                  </a:txBody>
                  <a:tcPr marL="68580" marR="68580" marT="34290" marB="34290" anchor="ctr"/>
                </a:tc>
                <a:extLst>
                  <a:ext uri="{0D108BD9-81ED-4DB2-BD59-A6C34878D82A}">
                    <a16:rowId xmlns:a16="http://schemas.microsoft.com/office/drawing/2014/main" val="10003"/>
                  </a:ext>
                </a:extLst>
              </a:tr>
              <a:tr h="1036528">
                <a:tc>
                  <a:txBody>
                    <a:bodyPr/>
                    <a:lstStyle/>
                    <a:p>
                      <a:r>
                        <a:rPr lang="en-US" sz="1100" dirty="0"/>
                        <a:t>Revenue Receivable</a:t>
                      </a:r>
                    </a:p>
                  </a:txBody>
                  <a:tcPr marL="68580" marR="68580" marT="34290" marB="34290" anchor="ctr"/>
                </a:tc>
                <a:tc>
                  <a:txBody>
                    <a:bodyPr/>
                    <a:lstStyle/>
                    <a:p>
                      <a:pPr algn="l"/>
                      <a:r>
                        <a:rPr lang="en-US" sz="1000" dirty="0"/>
                        <a:t>Dr. A/R MTCU –</a:t>
                      </a:r>
                      <a:r>
                        <a:rPr lang="en-US" sz="1000" baseline="0" dirty="0"/>
                        <a:t> ledger account 1230 or Other AR – ledger account 1370</a:t>
                      </a:r>
                    </a:p>
                    <a:p>
                      <a:pPr algn="l"/>
                      <a:r>
                        <a:rPr lang="en-US" sz="1000" baseline="0" dirty="0"/>
                        <a:t>    Cr. Revenue (Cost Centre and Revenue        Category)</a:t>
                      </a:r>
                    </a:p>
                    <a:p>
                      <a:pPr algn="ctr"/>
                      <a:endParaRPr lang="en-US" sz="1000" dirty="0"/>
                    </a:p>
                  </a:txBody>
                  <a:tcPr marL="68580" marR="68580" marT="34290" marB="34290" anchor="ctr"/>
                </a:tc>
                <a:tc>
                  <a:txBody>
                    <a:bodyPr/>
                    <a:lstStyle/>
                    <a:p>
                      <a:pPr marL="0" marR="0" lvl="0" indent="0" algn="ctr" defTabSz="439516" rtl="0" eaLnBrk="1" fontAlgn="auto" latinLnBrk="0" hangingPunct="1">
                        <a:lnSpc>
                          <a:spcPct val="100000"/>
                        </a:lnSpc>
                        <a:spcBef>
                          <a:spcPts val="0"/>
                        </a:spcBef>
                        <a:spcAft>
                          <a:spcPts val="0"/>
                        </a:spcAft>
                        <a:buClrTx/>
                        <a:buSzTx/>
                        <a:buFontTx/>
                        <a:buNone/>
                        <a:tabLst/>
                        <a:defRPr/>
                      </a:pPr>
                      <a:r>
                        <a:rPr lang="en-US" sz="1000" dirty="0"/>
                        <a:t>No Worktag Needed</a:t>
                      </a:r>
                    </a:p>
                    <a:p>
                      <a:endParaRPr lang="en-US" sz="1000" dirty="0"/>
                    </a:p>
                  </a:txBody>
                  <a:tcPr marL="68580" marR="68580" marT="34290" marB="34290" anchor="ctr"/>
                </a:tc>
                <a:tc>
                  <a:txBody>
                    <a:bodyPr/>
                    <a:lstStyle/>
                    <a:p>
                      <a:r>
                        <a:rPr lang="en-US" sz="1000" dirty="0"/>
                        <a:t>“To set up 2024-25 receivable for revenue earned for…”</a:t>
                      </a:r>
                    </a:p>
                  </a:txBody>
                  <a:tcPr marL="68580" marR="68580" marT="34290" marB="34290" anchor="ct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dk1"/>
                          </a:solidFill>
                          <a:latin typeface="+mn-lt"/>
                          <a:ea typeface="+mn-ea"/>
                          <a:cs typeface="+mn-cs"/>
                        </a:rPr>
                        <a:t>Excerpt of agreement indicating amount of funding to be received in current fiscal year</a:t>
                      </a:r>
                    </a:p>
                    <a:p>
                      <a:pPr marL="342900" indent="-342900" algn="l" defTabSz="914400" rtl="0" eaLnBrk="1" latinLnBrk="0" hangingPunct="1">
                        <a:buFont typeface="Arial" panose="020B0604020202020204" pitchFamily="34" charset="0"/>
                        <a:buChar char="•"/>
                      </a:pPr>
                      <a:r>
                        <a:rPr lang="en-US" sz="1000" dirty="0"/>
                        <a:t>CR – Financial Rollup </a:t>
                      </a:r>
                      <a:r>
                        <a:rPr lang="en-US" sz="1000" kern="1200" dirty="0">
                          <a:solidFill>
                            <a:schemeClr val="dk1"/>
                          </a:solidFill>
                          <a:latin typeface="+mn-lt"/>
                          <a:ea typeface="+mn-ea"/>
                          <a:cs typeface="+mn-cs"/>
                        </a:rPr>
                        <a:t>report showing total expenses incurred</a:t>
                      </a:r>
                      <a:endParaRPr lang="en-US" sz="1000" dirty="0"/>
                    </a:p>
                  </a:txBody>
                  <a:tcPr marL="68580" marR="68580" marT="34290" marB="3429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03142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F1A77B-FDD7-433F-90F1-568EADB16DE9}"/>
              </a:ext>
            </a:extLst>
          </p:cNvPr>
          <p:cNvSpPr>
            <a:spLocks noGrp="1"/>
          </p:cNvSpPr>
          <p:nvPr>
            <p:ph type="body" sz="quarter" idx="15"/>
          </p:nvPr>
        </p:nvSpPr>
        <p:spPr>
          <a:xfrm>
            <a:off x="481522" y="1578309"/>
            <a:ext cx="8087996" cy="4791068"/>
          </a:xfrm>
        </p:spPr>
        <p:txBody>
          <a:bodyPr/>
          <a:lstStyle/>
          <a:p>
            <a:pPr marL="285750" indent="-285750">
              <a:buFont typeface="Wingdings" panose="05000000000000000000" pitchFamily="2" charset="2"/>
              <a:buChar char="Ø"/>
            </a:pPr>
            <a:r>
              <a:rPr lang="en-US" dirty="0"/>
              <a:t>Show all calculations. </a:t>
            </a:r>
          </a:p>
          <a:p>
            <a:pPr>
              <a:lnSpc>
                <a:spcPct val="100000"/>
              </a:lnSpc>
            </a:pPr>
            <a:endParaRPr lang="en-US" sz="200" dirty="0"/>
          </a:p>
          <a:p>
            <a:pPr marL="285750" indent="-285750">
              <a:buFont typeface="Wingdings" panose="05000000000000000000" pitchFamily="2" charset="2"/>
              <a:buChar char="Ø"/>
            </a:pPr>
            <a:r>
              <a:rPr lang="en-US" dirty="0"/>
              <a:t>Provide reference &amp; backup to show the source of dollar amounts.</a:t>
            </a:r>
          </a:p>
          <a:p>
            <a:endParaRPr lang="en-US" sz="200" dirty="0"/>
          </a:p>
          <a:p>
            <a:pPr marL="285750" indent="-285750">
              <a:buFont typeface="Wingdings" panose="05000000000000000000" pitchFamily="2" charset="2"/>
              <a:buChar char="Ø"/>
            </a:pPr>
            <a:r>
              <a:rPr lang="en-US" dirty="0"/>
              <a:t>Include a journal entry summary tab in complex spreadsheets.</a:t>
            </a:r>
          </a:p>
          <a:p>
            <a:endParaRPr lang="en-US" sz="200" dirty="0"/>
          </a:p>
          <a:p>
            <a:pPr marL="285750" indent="-285750">
              <a:buFont typeface="Wingdings" panose="05000000000000000000" pitchFamily="2" charset="2"/>
              <a:buChar char="Ø"/>
            </a:pPr>
            <a:r>
              <a:rPr lang="en-US" dirty="0"/>
              <a:t>Redact/remove and/or do not submit confidential information.</a:t>
            </a:r>
          </a:p>
          <a:p>
            <a:endParaRPr lang="en-US" sz="200" dirty="0"/>
          </a:p>
          <a:p>
            <a:pPr marL="285750" indent="-285750">
              <a:buFont typeface="Wingdings" panose="05000000000000000000" pitchFamily="2" charset="2"/>
              <a:buChar char="Ø"/>
            </a:pPr>
            <a:r>
              <a:rPr lang="en-US" dirty="0"/>
              <a:t>Include relevant email trails showing approvals. </a:t>
            </a:r>
          </a:p>
          <a:p>
            <a:endParaRPr lang="en-US" sz="200" dirty="0"/>
          </a:p>
          <a:p>
            <a:pPr marL="285750" indent="-285750">
              <a:buFont typeface="Wingdings" panose="05000000000000000000" pitchFamily="2" charset="2"/>
              <a:buChar char="Ø"/>
            </a:pPr>
            <a:r>
              <a:rPr lang="en-US" dirty="0"/>
              <a:t>Only include relevant portion of supporting documents.</a:t>
            </a:r>
          </a:p>
          <a:p>
            <a:endParaRPr lang="en-US" sz="200" dirty="0"/>
          </a:p>
          <a:p>
            <a:pPr marL="285750" indent="-285750">
              <a:buFont typeface="Wingdings" panose="05000000000000000000" pitchFamily="2" charset="2"/>
              <a:buChar char="Ø"/>
            </a:pPr>
            <a:r>
              <a:rPr lang="en-US" dirty="0"/>
              <a:t>Examples of backup include invoice copies, general ledger printouts, Workday cost center reports, excerpt of contract etc.</a:t>
            </a:r>
          </a:p>
          <a:p>
            <a:endParaRPr lang="en-CA" sz="200" dirty="0"/>
          </a:p>
          <a:p>
            <a:pPr marL="285750" indent="-285750">
              <a:buFont typeface="Wingdings" panose="05000000000000000000" pitchFamily="2" charset="2"/>
              <a:buChar char="Ø"/>
            </a:pPr>
            <a:r>
              <a:rPr lang="en-CA" dirty="0">
                <a:hlinkClick r:id="rId3"/>
              </a:rPr>
              <a:t>JE Backup Checklist</a:t>
            </a:r>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4" name="Slide Number Placeholder 3">
            <a:extLst>
              <a:ext uri="{FF2B5EF4-FFF2-40B4-BE49-F238E27FC236}">
                <a16:creationId xmlns:a16="http://schemas.microsoft.com/office/drawing/2014/main" id="{DD464064-5B30-4DD3-8C80-26AA28618F4F}"/>
              </a:ext>
            </a:extLst>
          </p:cNvPr>
          <p:cNvSpPr>
            <a:spLocks noGrp="1"/>
          </p:cNvSpPr>
          <p:nvPr>
            <p:ph type="sldNum" sz="quarter" idx="19"/>
          </p:nvPr>
        </p:nvSpPr>
        <p:spPr/>
        <p:txBody>
          <a:bodyPr/>
          <a:lstStyle/>
          <a:p>
            <a:fld id="{DEF3F5F5-7776-394F-A41F-3BAFC9CC9F8E}" type="slidenum">
              <a:rPr lang="en-US" smtClean="0"/>
              <a:pPr/>
              <a:t>13</a:t>
            </a:fld>
            <a:endParaRPr lang="en-US" dirty="0"/>
          </a:p>
        </p:txBody>
      </p:sp>
      <p:sp>
        <p:nvSpPr>
          <p:cNvPr id="5" name="Title 4">
            <a:extLst>
              <a:ext uri="{FF2B5EF4-FFF2-40B4-BE49-F238E27FC236}">
                <a16:creationId xmlns:a16="http://schemas.microsoft.com/office/drawing/2014/main" id="{01EE6EF6-2402-420D-BB46-5E3294BB48D8}"/>
              </a:ext>
            </a:extLst>
          </p:cNvPr>
          <p:cNvSpPr>
            <a:spLocks noGrp="1"/>
          </p:cNvSpPr>
          <p:nvPr>
            <p:ph type="title"/>
          </p:nvPr>
        </p:nvSpPr>
        <p:spPr>
          <a:xfrm>
            <a:off x="481522" y="488623"/>
            <a:ext cx="5398417" cy="400610"/>
          </a:xfrm>
        </p:spPr>
        <p:txBody>
          <a:bodyPr/>
          <a:lstStyle/>
          <a:p>
            <a:r>
              <a:rPr lang="en-CA" dirty="0"/>
              <a:t>The Details</a:t>
            </a:r>
            <a:br>
              <a:rPr lang="en-CA" dirty="0"/>
            </a:br>
            <a:r>
              <a:rPr lang="en-CA" dirty="0"/>
              <a:t>Journal Entry Backup </a:t>
            </a:r>
          </a:p>
        </p:txBody>
      </p:sp>
    </p:spTree>
    <p:extLst>
      <p:ext uri="{BB962C8B-B14F-4D97-AF65-F5344CB8AC3E}">
        <p14:creationId xmlns:p14="http://schemas.microsoft.com/office/powerpoint/2010/main" val="497078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B04245-7D2E-0B29-A236-660A1CF4BE96}"/>
              </a:ext>
            </a:extLst>
          </p:cNvPr>
          <p:cNvSpPr/>
          <p:nvPr/>
        </p:nvSpPr>
        <p:spPr>
          <a:xfrm>
            <a:off x="8661341" y="895412"/>
            <a:ext cx="381050" cy="507601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D1BD3543-B8CB-4717-A7D0-2FD526E392AF}"/>
              </a:ext>
            </a:extLst>
          </p:cNvPr>
          <p:cNvSpPr>
            <a:spLocks noGrp="1"/>
          </p:cNvSpPr>
          <p:nvPr>
            <p:ph type="sldNum" sz="quarter" idx="19"/>
          </p:nvPr>
        </p:nvSpPr>
        <p:spPr/>
        <p:txBody>
          <a:bodyPr/>
          <a:lstStyle/>
          <a:p>
            <a:fld id="{DEF3F5F5-7776-394F-A41F-3BAFC9CC9F8E}" type="slidenum">
              <a:rPr lang="en-US" smtClean="0"/>
              <a:pPr/>
              <a:t>14</a:t>
            </a:fld>
            <a:endParaRPr lang="en-US" dirty="0"/>
          </a:p>
        </p:txBody>
      </p:sp>
      <p:sp>
        <p:nvSpPr>
          <p:cNvPr id="5" name="Title 4">
            <a:extLst>
              <a:ext uri="{FF2B5EF4-FFF2-40B4-BE49-F238E27FC236}">
                <a16:creationId xmlns:a16="http://schemas.microsoft.com/office/drawing/2014/main" id="{0C4F1E36-6EC6-4E0C-8C91-2350A136B1EF}"/>
              </a:ext>
            </a:extLst>
          </p:cNvPr>
          <p:cNvSpPr>
            <a:spLocks noGrp="1"/>
          </p:cNvSpPr>
          <p:nvPr>
            <p:ph type="title"/>
          </p:nvPr>
        </p:nvSpPr>
        <p:spPr>
          <a:xfrm>
            <a:off x="322292" y="128535"/>
            <a:ext cx="7174671" cy="302054"/>
          </a:xfrm>
        </p:spPr>
        <p:txBody>
          <a:bodyPr/>
          <a:lstStyle/>
          <a:p>
            <a:r>
              <a:rPr lang="en-CA" sz="2800" dirty="0"/>
              <a:t>The Details</a:t>
            </a:r>
            <a:br>
              <a:rPr lang="en-CA" sz="2800" dirty="0"/>
            </a:br>
            <a:r>
              <a:rPr lang="en-CA" sz="2800" dirty="0"/>
              <a:t>Fiscal Reporting Timeline for 2024-25</a:t>
            </a:r>
          </a:p>
        </p:txBody>
      </p:sp>
      <p:cxnSp>
        <p:nvCxnSpPr>
          <p:cNvPr id="6" name="Straight Arrow Connector 5">
            <a:extLst>
              <a:ext uri="{FF2B5EF4-FFF2-40B4-BE49-F238E27FC236}">
                <a16:creationId xmlns:a16="http://schemas.microsoft.com/office/drawing/2014/main" id="{C9309B3F-EF23-EC3A-593C-382187F426D9}"/>
              </a:ext>
            </a:extLst>
          </p:cNvPr>
          <p:cNvCxnSpPr>
            <a:cxnSpLocks/>
          </p:cNvCxnSpPr>
          <p:nvPr/>
        </p:nvCxnSpPr>
        <p:spPr>
          <a:xfrm>
            <a:off x="298095" y="3147285"/>
            <a:ext cx="8353683" cy="0"/>
          </a:xfrm>
          <a:prstGeom prst="straightConnector1">
            <a:avLst/>
          </a:prstGeom>
          <a:ln w="101600">
            <a:solidFill>
              <a:srgbClr val="006643"/>
            </a:solidFill>
            <a:headEnd w="lg" len="lg"/>
            <a:tailEnd type="stealth" w="lg" len="lg"/>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3239F753-86AD-9497-9750-8E9503F7268E}"/>
              </a:ext>
            </a:extLst>
          </p:cNvPr>
          <p:cNvCxnSpPr/>
          <p:nvPr/>
        </p:nvCxnSpPr>
        <p:spPr>
          <a:xfrm>
            <a:off x="492222" y="2577359"/>
            <a:ext cx="0" cy="562708"/>
          </a:xfrm>
          <a:prstGeom prst="line">
            <a:avLst/>
          </a:prstGeom>
          <a:ln w="57150">
            <a:solidFill>
              <a:srgbClr val="006643"/>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AFEC4E0-8B7C-4F46-1CB0-A9A8FA9B32F2}"/>
              </a:ext>
            </a:extLst>
          </p:cNvPr>
          <p:cNvCxnSpPr/>
          <p:nvPr/>
        </p:nvCxnSpPr>
        <p:spPr>
          <a:xfrm>
            <a:off x="5179752" y="2627616"/>
            <a:ext cx="0" cy="562708"/>
          </a:xfrm>
          <a:prstGeom prst="line">
            <a:avLst/>
          </a:prstGeom>
          <a:ln w="57150">
            <a:solidFill>
              <a:srgbClr val="006643"/>
            </a:solidFill>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B0ABB9CC-A5F0-5F28-A08F-28F61C8CEF3C}"/>
              </a:ext>
            </a:extLst>
          </p:cNvPr>
          <p:cNvSpPr txBox="1"/>
          <p:nvPr/>
        </p:nvSpPr>
        <p:spPr>
          <a:xfrm>
            <a:off x="-70290" y="1036809"/>
            <a:ext cx="1902660" cy="1569660"/>
          </a:xfrm>
          <a:prstGeom prst="rect">
            <a:avLst/>
          </a:prstGeom>
          <a:noFill/>
        </p:spPr>
        <p:txBody>
          <a:bodyPr wrap="square" rtlCol="0">
            <a:spAutoFit/>
          </a:bodyPr>
          <a:lstStyle/>
          <a:p>
            <a:pPr algn="ctr"/>
            <a:r>
              <a:rPr lang="en-CA" sz="2400" dirty="0"/>
              <a:t>Start of the Fiscal Period</a:t>
            </a:r>
          </a:p>
          <a:p>
            <a:pPr algn="ctr"/>
            <a:r>
              <a:rPr lang="en-CA" sz="2400" dirty="0"/>
              <a:t>April 1, 2024</a:t>
            </a:r>
          </a:p>
        </p:txBody>
      </p:sp>
      <p:sp>
        <p:nvSpPr>
          <p:cNvPr id="13" name="TextBox 12">
            <a:extLst>
              <a:ext uri="{FF2B5EF4-FFF2-40B4-BE49-F238E27FC236}">
                <a16:creationId xmlns:a16="http://schemas.microsoft.com/office/drawing/2014/main" id="{EC8D791B-ACE4-B796-97B6-BE4980FBD5ED}"/>
              </a:ext>
            </a:extLst>
          </p:cNvPr>
          <p:cNvSpPr txBox="1"/>
          <p:nvPr/>
        </p:nvSpPr>
        <p:spPr>
          <a:xfrm>
            <a:off x="4280073" y="1164552"/>
            <a:ext cx="1993181" cy="1569660"/>
          </a:xfrm>
          <a:prstGeom prst="rect">
            <a:avLst/>
          </a:prstGeom>
          <a:noFill/>
        </p:spPr>
        <p:txBody>
          <a:bodyPr wrap="square" rtlCol="0">
            <a:spAutoFit/>
          </a:bodyPr>
          <a:lstStyle/>
          <a:p>
            <a:pPr algn="ctr"/>
            <a:r>
              <a:rPr lang="en-CA" sz="2400" dirty="0"/>
              <a:t>End of the Fiscal Period</a:t>
            </a:r>
          </a:p>
          <a:p>
            <a:pPr algn="ctr"/>
            <a:r>
              <a:rPr lang="en-CA" sz="2400" dirty="0"/>
              <a:t>March 31, 2025</a:t>
            </a:r>
          </a:p>
        </p:txBody>
      </p:sp>
      <p:sp>
        <p:nvSpPr>
          <p:cNvPr id="17" name="TextBox 16">
            <a:extLst>
              <a:ext uri="{FF2B5EF4-FFF2-40B4-BE49-F238E27FC236}">
                <a16:creationId xmlns:a16="http://schemas.microsoft.com/office/drawing/2014/main" id="{34BDEC97-886A-AD66-9F97-E8582DFDB631}"/>
              </a:ext>
            </a:extLst>
          </p:cNvPr>
          <p:cNvSpPr txBox="1"/>
          <p:nvPr/>
        </p:nvSpPr>
        <p:spPr>
          <a:xfrm>
            <a:off x="6659058" y="3971697"/>
            <a:ext cx="2046786" cy="1569660"/>
          </a:xfrm>
          <a:prstGeom prst="rect">
            <a:avLst/>
          </a:prstGeom>
          <a:noFill/>
        </p:spPr>
        <p:txBody>
          <a:bodyPr wrap="square" rtlCol="0">
            <a:spAutoFit/>
          </a:bodyPr>
          <a:lstStyle/>
          <a:p>
            <a:pPr algn="ctr"/>
            <a:r>
              <a:rPr lang="en-CA" sz="2400" dirty="0"/>
              <a:t>CC Manager Approved Journal Entry  Cut-off</a:t>
            </a:r>
          </a:p>
        </p:txBody>
      </p:sp>
      <p:cxnSp>
        <p:nvCxnSpPr>
          <p:cNvPr id="21" name="Straight Arrow Connector 20">
            <a:extLst>
              <a:ext uri="{FF2B5EF4-FFF2-40B4-BE49-F238E27FC236}">
                <a16:creationId xmlns:a16="http://schemas.microsoft.com/office/drawing/2014/main" id="{3A15902D-AA0A-5B37-565D-08E6AE43C21B}"/>
              </a:ext>
            </a:extLst>
          </p:cNvPr>
          <p:cNvCxnSpPr>
            <a:cxnSpLocks/>
          </p:cNvCxnSpPr>
          <p:nvPr/>
        </p:nvCxnSpPr>
        <p:spPr>
          <a:xfrm>
            <a:off x="7702062" y="3190324"/>
            <a:ext cx="0" cy="666576"/>
          </a:xfrm>
          <a:prstGeom prst="straightConnector1">
            <a:avLst/>
          </a:prstGeom>
          <a:ln w="50800">
            <a:tailEnd type="stealth"/>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1DD136A5-C9C6-E860-EC52-B50B49B56340}"/>
              </a:ext>
            </a:extLst>
          </p:cNvPr>
          <p:cNvCxnSpPr>
            <a:cxnSpLocks/>
          </p:cNvCxnSpPr>
          <p:nvPr/>
        </p:nvCxnSpPr>
        <p:spPr>
          <a:xfrm>
            <a:off x="451656" y="3510670"/>
            <a:ext cx="4710977" cy="11539"/>
          </a:xfrm>
          <a:prstGeom prst="straightConnector1">
            <a:avLst/>
          </a:prstGeom>
          <a:ln w="50800">
            <a:headEnd type="stealth"/>
            <a:tailEnd type="stealth"/>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D16E6F4D-38A1-6BEB-E938-BE5709025FF2}"/>
              </a:ext>
            </a:extLst>
          </p:cNvPr>
          <p:cNvCxnSpPr>
            <a:cxnSpLocks/>
          </p:cNvCxnSpPr>
          <p:nvPr/>
        </p:nvCxnSpPr>
        <p:spPr>
          <a:xfrm>
            <a:off x="5250979" y="3533009"/>
            <a:ext cx="3134069" cy="0"/>
          </a:xfrm>
          <a:prstGeom prst="straightConnector1">
            <a:avLst/>
          </a:prstGeom>
          <a:ln w="50800">
            <a:headEnd type="stealth"/>
            <a:tailEnd type="stealth"/>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7C1974D8-0064-8567-5584-5119A39BF4EB}"/>
              </a:ext>
            </a:extLst>
          </p:cNvPr>
          <p:cNvSpPr txBox="1"/>
          <p:nvPr/>
        </p:nvSpPr>
        <p:spPr>
          <a:xfrm>
            <a:off x="1179130" y="3482112"/>
            <a:ext cx="3392870" cy="461665"/>
          </a:xfrm>
          <a:prstGeom prst="rect">
            <a:avLst/>
          </a:prstGeom>
          <a:noFill/>
        </p:spPr>
        <p:txBody>
          <a:bodyPr wrap="square" rtlCol="0">
            <a:spAutoFit/>
          </a:bodyPr>
          <a:lstStyle/>
          <a:p>
            <a:pPr algn="ctr"/>
            <a:r>
              <a:rPr lang="en-CA" sz="2400" dirty="0"/>
              <a:t>Fiscal Reporting Year</a:t>
            </a:r>
          </a:p>
        </p:txBody>
      </p:sp>
      <p:sp>
        <p:nvSpPr>
          <p:cNvPr id="34" name="TextBox 33">
            <a:extLst>
              <a:ext uri="{FF2B5EF4-FFF2-40B4-BE49-F238E27FC236}">
                <a16:creationId xmlns:a16="http://schemas.microsoft.com/office/drawing/2014/main" id="{0B30D14A-8C32-ED2E-61D1-ECAF35D00750}"/>
              </a:ext>
            </a:extLst>
          </p:cNvPr>
          <p:cNvSpPr txBox="1"/>
          <p:nvPr/>
        </p:nvSpPr>
        <p:spPr>
          <a:xfrm>
            <a:off x="5179752" y="2746330"/>
            <a:ext cx="2131876" cy="1569660"/>
          </a:xfrm>
          <a:prstGeom prst="rect">
            <a:avLst/>
          </a:prstGeom>
          <a:noFill/>
        </p:spPr>
        <p:txBody>
          <a:bodyPr wrap="square" rtlCol="0">
            <a:spAutoFit/>
          </a:bodyPr>
          <a:lstStyle/>
          <a:p>
            <a:pPr algn="ctr"/>
            <a:r>
              <a:rPr lang="en-CA" sz="2400" dirty="0"/>
              <a:t>Additional Time for accounting</a:t>
            </a:r>
          </a:p>
          <a:p>
            <a:pPr algn="ctr"/>
            <a:endParaRPr lang="en-CA" sz="2400" dirty="0"/>
          </a:p>
        </p:txBody>
      </p:sp>
      <p:cxnSp>
        <p:nvCxnSpPr>
          <p:cNvPr id="35" name="Straight Connector 34">
            <a:extLst>
              <a:ext uri="{FF2B5EF4-FFF2-40B4-BE49-F238E27FC236}">
                <a16:creationId xmlns:a16="http://schemas.microsoft.com/office/drawing/2014/main" id="{55C0C250-A841-19DF-2821-1BD81056D86D}"/>
              </a:ext>
            </a:extLst>
          </p:cNvPr>
          <p:cNvCxnSpPr>
            <a:cxnSpLocks/>
          </p:cNvCxnSpPr>
          <p:nvPr/>
        </p:nvCxnSpPr>
        <p:spPr>
          <a:xfrm>
            <a:off x="3224287" y="2858713"/>
            <a:ext cx="0" cy="236997"/>
          </a:xfrm>
          <a:prstGeom prst="line">
            <a:avLst/>
          </a:prstGeom>
          <a:ln w="57150">
            <a:solidFill>
              <a:srgbClr val="006643"/>
            </a:solidFill>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BE78DF18-6551-561E-230B-9C908EAE2737}"/>
              </a:ext>
            </a:extLst>
          </p:cNvPr>
          <p:cNvSpPr txBox="1"/>
          <p:nvPr/>
        </p:nvSpPr>
        <p:spPr>
          <a:xfrm>
            <a:off x="2411285" y="2079830"/>
            <a:ext cx="1772107" cy="830997"/>
          </a:xfrm>
          <a:prstGeom prst="rect">
            <a:avLst/>
          </a:prstGeom>
          <a:noFill/>
        </p:spPr>
        <p:txBody>
          <a:bodyPr wrap="square" rtlCol="0">
            <a:spAutoFit/>
          </a:bodyPr>
          <a:lstStyle/>
          <a:p>
            <a:pPr algn="ctr"/>
            <a:r>
              <a:rPr lang="en-CA" sz="2400" dirty="0"/>
              <a:t>Jan. 1, 2025</a:t>
            </a:r>
          </a:p>
        </p:txBody>
      </p:sp>
      <p:sp>
        <p:nvSpPr>
          <p:cNvPr id="19" name="TextBox 18">
            <a:extLst>
              <a:ext uri="{FF2B5EF4-FFF2-40B4-BE49-F238E27FC236}">
                <a16:creationId xmlns:a16="http://schemas.microsoft.com/office/drawing/2014/main" id="{2025BEF0-F356-D485-43B8-07746FCC7FE0}"/>
              </a:ext>
            </a:extLst>
          </p:cNvPr>
          <p:cNvSpPr txBox="1"/>
          <p:nvPr/>
        </p:nvSpPr>
        <p:spPr>
          <a:xfrm>
            <a:off x="8659089" y="1000626"/>
            <a:ext cx="374474" cy="5074147"/>
          </a:xfrm>
          <a:prstGeom prst="rect">
            <a:avLst/>
          </a:prstGeom>
          <a:noFill/>
        </p:spPr>
        <p:txBody>
          <a:bodyPr wrap="square" lIns="91440" tIns="45720" rIns="91440" bIns="45720" rtlCol="0" anchor="t">
            <a:spAutoFit/>
          </a:bodyPr>
          <a:lstStyle/>
          <a:p>
            <a:pPr algn="ctr"/>
            <a:r>
              <a:rPr lang="en-CA" sz="1600" b="1" dirty="0">
                <a:solidFill>
                  <a:schemeClr val="bg2"/>
                </a:solidFill>
              </a:rPr>
              <a:t>F</a:t>
            </a:r>
            <a:endParaRPr lang="en-CA" sz="1600" b="1" dirty="0">
              <a:solidFill>
                <a:schemeClr val="bg2"/>
              </a:solidFill>
              <a:cs typeface="Arial"/>
            </a:endParaRPr>
          </a:p>
          <a:p>
            <a:pPr algn="ctr"/>
            <a:r>
              <a:rPr lang="en-CA" sz="1600" b="1" dirty="0">
                <a:solidFill>
                  <a:schemeClr val="bg2"/>
                </a:solidFill>
              </a:rPr>
              <a:t>I</a:t>
            </a:r>
            <a:endParaRPr lang="en-CA" sz="1600" b="1" dirty="0">
              <a:solidFill>
                <a:schemeClr val="bg2"/>
              </a:solidFill>
              <a:cs typeface="Arial"/>
            </a:endParaRPr>
          </a:p>
          <a:p>
            <a:pPr algn="ctr"/>
            <a:r>
              <a:rPr lang="en-CA" sz="1600" b="1" dirty="0">
                <a:solidFill>
                  <a:schemeClr val="bg2"/>
                </a:solidFill>
              </a:rPr>
              <a:t>N</a:t>
            </a:r>
            <a:endParaRPr lang="en-CA" sz="1600" b="1" dirty="0">
              <a:solidFill>
                <a:schemeClr val="bg2"/>
              </a:solidFill>
              <a:cs typeface="Arial"/>
            </a:endParaRPr>
          </a:p>
          <a:p>
            <a:pPr algn="ctr"/>
            <a:r>
              <a:rPr lang="en-CA" sz="1600" b="1" dirty="0">
                <a:solidFill>
                  <a:schemeClr val="bg2"/>
                </a:solidFill>
              </a:rPr>
              <a:t>A</a:t>
            </a:r>
            <a:endParaRPr lang="en-CA" sz="1600" b="1" dirty="0">
              <a:solidFill>
                <a:schemeClr val="bg2"/>
              </a:solidFill>
              <a:cs typeface="Arial"/>
            </a:endParaRPr>
          </a:p>
          <a:p>
            <a:pPr algn="ctr"/>
            <a:r>
              <a:rPr lang="en-CA" sz="1600" b="1" dirty="0">
                <a:solidFill>
                  <a:schemeClr val="bg2"/>
                </a:solidFill>
              </a:rPr>
              <a:t>N</a:t>
            </a:r>
            <a:endParaRPr lang="en-CA" sz="1600" b="1" dirty="0">
              <a:solidFill>
                <a:schemeClr val="bg2"/>
              </a:solidFill>
              <a:cs typeface="Arial"/>
            </a:endParaRPr>
          </a:p>
          <a:p>
            <a:pPr algn="ctr"/>
            <a:r>
              <a:rPr lang="en-CA" sz="1600" b="1" dirty="0">
                <a:solidFill>
                  <a:schemeClr val="bg2"/>
                </a:solidFill>
              </a:rPr>
              <a:t>C</a:t>
            </a:r>
            <a:endParaRPr lang="en-CA" sz="1600" b="1" dirty="0">
              <a:solidFill>
                <a:schemeClr val="bg2"/>
              </a:solidFill>
              <a:cs typeface="Arial"/>
            </a:endParaRPr>
          </a:p>
          <a:p>
            <a:pPr algn="ctr"/>
            <a:r>
              <a:rPr lang="en-CA" sz="1600" b="1" dirty="0">
                <a:solidFill>
                  <a:schemeClr val="bg2"/>
                </a:solidFill>
              </a:rPr>
              <a:t>I</a:t>
            </a:r>
            <a:endParaRPr lang="en-CA" sz="1600" b="1" dirty="0">
              <a:solidFill>
                <a:schemeClr val="bg2"/>
              </a:solidFill>
              <a:cs typeface="Arial"/>
            </a:endParaRPr>
          </a:p>
          <a:p>
            <a:pPr algn="ctr"/>
            <a:r>
              <a:rPr lang="en-CA" sz="1600" b="1" dirty="0">
                <a:solidFill>
                  <a:schemeClr val="bg2"/>
                </a:solidFill>
              </a:rPr>
              <a:t>A</a:t>
            </a:r>
            <a:endParaRPr lang="en-CA" sz="1600" b="1" dirty="0">
              <a:solidFill>
                <a:schemeClr val="bg2"/>
              </a:solidFill>
              <a:cs typeface="Arial"/>
            </a:endParaRPr>
          </a:p>
          <a:p>
            <a:pPr algn="ctr"/>
            <a:r>
              <a:rPr lang="en-CA" sz="1600" b="1" dirty="0">
                <a:solidFill>
                  <a:schemeClr val="bg2"/>
                </a:solidFill>
              </a:rPr>
              <a:t>L</a:t>
            </a:r>
            <a:endParaRPr lang="en-CA" sz="1600" b="1" dirty="0">
              <a:solidFill>
                <a:schemeClr val="bg2"/>
              </a:solidFill>
              <a:cs typeface="Arial"/>
            </a:endParaRPr>
          </a:p>
          <a:p>
            <a:pPr algn="ctr"/>
            <a:r>
              <a:rPr lang="en-CA" sz="1600" b="1" dirty="0">
                <a:solidFill>
                  <a:schemeClr val="bg2"/>
                </a:solidFill>
              </a:rPr>
              <a:t>     ST</a:t>
            </a:r>
            <a:endParaRPr lang="en-CA" sz="1600" b="1" dirty="0">
              <a:solidFill>
                <a:schemeClr val="bg2"/>
              </a:solidFill>
              <a:cs typeface="Arial"/>
            </a:endParaRPr>
          </a:p>
          <a:p>
            <a:pPr algn="ctr"/>
            <a:r>
              <a:rPr lang="en-CA" sz="1600" b="1" dirty="0">
                <a:solidFill>
                  <a:schemeClr val="bg2"/>
                </a:solidFill>
              </a:rPr>
              <a:t>ATEMENTS</a:t>
            </a:r>
            <a:endParaRPr lang="en-CA" sz="1600" b="1" dirty="0">
              <a:solidFill>
                <a:schemeClr val="bg2"/>
              </a:solidFill>
              <a:cs typeface="Arial"/>
            </a:endParaRPr>
          </a:p>
        </p:txBody>
      </p:sp>
      <p:sp>
        <p:nvSpPr>
          <p:cNvPr id="22" name="TextBox 21">
            <a:extLst>
              <a:ext uri="{FF2B5EF4-FFF2-40B4-BE49-F238E27FC236}">
                <a16:creationId xmlns:a16="http://schemas.microsoft.com/office/drawing/2014/main" id="{B79BDC64-B374-E2A4-14DD-E91148F815BA}"/>
              </a:ext>
            </a:extLst>
          </p:cNvPr>
          <p:cNvSpPr txBox="1"/>
          <p:nvPr/>
        </p:nvSpPr>
        <p:spPr>
          <a:xfrm>
            <a:off x="7278404" y="1755331"/>
            <a:ext cx="953519" cy="1569660"/>
          </a:xfrm>
          <a:prstGeom prst="rect">
            <a:avLst/>
          </a:prstGeom>
          <a:noFill/>
        </p:spPr>
        <p:txBody>
          <a:bodyPr wrap="square" rtlCol="0">
            <a:spAutoFit/>
          </a:bodyPr>
          <a:lstStyle/>
          <a:p>
            <a:pPr algn="ctr"/>
            <a:r>
              <a:rPr lang="en-CA" sz="2400" dirty="0"/>
              <a:t>April 10, 2025</a:t>
            </a:r>
          </a:p>
          <a:p>
            <a:pPr algn="ctr"/>
            <a:endParaRPr lang="en-CA" sz="2400" dirty="0"/>
          </a:p>
        </p:txBody>
      </p:sp>
      <p:cxnSp>
        <p:nvCxnSpPr>
          <p:cNvPr id="24" name="Straight Connector 23">
            <a:extLst>
              <a:ext uri="{FF2B5EF4-FFF2-40B4-BE49-F238E27FC236}">
                <a16:creationId xmlns:a16="http://schemas.microsoft.com/office/drawing/2014/main" id="{C24FE1E4-61E4-77CB-0200-87A19F7C8A94}"/>
              </a:ext>
            </a:extLst>
          </p:cNvPr>
          <p:cNvCxnSpPr>
            <a:cxnSpLocks/>
          </p:cNvCxnSpPr>
          <p:nvPr/>
        </p:nvCxnSpPr>
        <p:spPr>
          <a:xfrm>
            <a:off x="7702062" y="2880622"/>
            <a:ext cx="0" cy="215088"/>
          </a:xfrm>
          <a:prstGeom prst="line">
            <a:avLst/>
          </a:prstGeom>
          <a:ln w="57150">
            <a:solidFill>
              <a:srgbClr val="006643"/>
            </a:solidFill>
          </a:ln>
        </p:spPr>
        <p:style>
          <a:lnRef idx="2">
            <a:schemeClr val="accent1"/>
          </a:lnRef>
          <a:fillRef idx="0">
            <a:schemeClr val="accent1"/>
          </a:fillRef>
          <a:effectRef idx="1">
            <a:schemeClr val="accent1"/>
          </a:effectRef>
          <a:fontRef idx="minor">
            <a:schemeClr val="tx1"/>
          </a:fontRef>
        </p:style>
      </p:cxnSp>
      <p:sp>
        <p:nvSpPr>
          <p:cNvPr id="7" name="Oval 6">
            <a:extLst>
              <a:ext uri="{FF2B5EF4-FFF2-40B4-BE49-F238E27FC236}">
                <a16:creationId xmlns:a16="http://schemas.microsoft.com/office/drawing/2014/main" id="{32745404-0AB5-3AF7-3342-D8913C0E7147}"/>
              </a:ext>
            </a:extLst>
          </p:cNvPr>
          <p:cNvSpPr/>
          <p:nvPr/>
        </p:nvSpPr>
        <p:spPr>
          <a:xfrm>
            <a:off x="6155166" y="3781019"/>
            <a:ext cx="2808085" cy="2031017"/>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00321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F1A77B-FDD7-433F-90F1-568EADB16DE9}"/>
              </a:ext>
            </a:extLst>
          </p:cNvPr>
          <p:cNvSpPr>
            <a:spLocks noGrp="1"/>
          </p:cNvSpPr>
          <p:nvPr>
            <p:ph type="body" sz="quarter" idx="15"/>
          </p:nvPr>
        </p:nvSpPr>
        <p:spPr>
          <a:xfrm>
            <a:off x="481522" y="1578309"/>
            <a:ext cx="8087996" cy="4791068"/>
          </a:xfrm>
        </p:spPr>
        <p:txBody>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4" name="Slide Number Placeholder 3">
            <a:extLst>
              <a:ext uri="{FF2B5EF4-FFF2-40B4-BE49-F238E27FC236}">
                <a16:creationId xmlns:a16="http://schemas.microsoft.com/office/drawing/2014/main" id="{DD464064-5B30-4DD3-8C80-26AA28618F4F}"/>
              </a:ext>
            </a:extLst>
          </p:cNvPr>
          <p:cNvSpPr>
            <a:spLocks noGrp="1"/>
          </p:cNvSpPr>
          <p:nvPr>
            <p:ph type="sldNum" sz="quarter" idx="19"/>
          </p:nvPr>
        </p:nvSpPr>
        <p:spPr/>
        <p:txBody>
          <a:bodyPr/>
          <a:lstStyle/>
          <a:p>
            <a:fld id="{DEF3F5F5-7776-394F-A41F-3BAFC9CC9F8E}" type="slidenum">
              <a:rPr lang="en-US" smtClean="0"/>
              <a:pPr/>
              <a:t>15</a:t>
            </a:fld>
            <a:endParaRPr lang="en-US" dirty="0"/>
          </a:p>
        </p:txBody>
      </p:sp>
      <p:sp>
        <p:nvSpPr>
          <p:cNvPr id="5" name="Title 4">
            <a:extLst>
              <a:ext uri="{FF2B5EF4-FFF2-40B4-BE49-F238E27FC236}">
                <a16:creationId xmlns:a16="http://schemas.microsoft.com/office/drawing/2014/main" id="{01EE6EF6-2402-420D-BB46-5E3294BB48D8}"/>
              </a:ext>
            </a:extLst>
          </p:cNvPr>
          <p:cNvSpPr>
            <a:spLocks noGrp="1"/>
          </p:cNvSpPr>
          <p:nvPr>
            <p:ph type="title"/>
          </p:nvPr>
        </p:nvSpPr>
        <p:spPr>
          <a:xfrm>
            <a:off x="481522" y="488623"/>
            <a:ext cx="5398417" cy="400610"/>
          </a:xfrm>
        </p:spPr>
        <p:txBody>
          <a:bodyPr/>
          <a:lstStyle/>
          <a:p>
            <a:r>
              <a:rPr lang="en-US" sz="2800" dirty="0"/>
              <a:t>Courtesy/Etiquette</a:t>
            </a:r>
            <a:endParaRPr lang="en-CA" dirty="0"/>
          </a:p>
        </p:txBody>
      </p:sp>
      <p:sp>
        <p:nvSpPr>
          <p:cNvPr id="9" name="Text Placeholder 1">
            <a:extLst>
              <a:ext uri="{FF2B5EF4-FFF2-40B4-BE49-F238E27FC236}">
                <a16:creationId xmlns:a16="http://schemas.microsoft.com/office/drawing/2014/main" id="{A38A2ABD-A909-5EC0-D89A-51B61E658C22}"/>
              </a:ext>
            </a:extLst>
          </p:cNvPr>
          <p:cNvSpPr txBox="1">
            <a:spLocks/>
          </p:cNvSpPr>
          <p:nvPr/>
        </p:nvSpPr>
        <p:spPr>
          <a:xfrm>
            <a:off x="428668" y="907044"/>
            <a:ext cx="8193703" cy="5401307"/>
          </a:xfrm>
          <a:prstGeom prst="rect">
            <a:avLst/>
          </a:prstGeom>
        </p:spPr>
        <p:txBody>
          <a:bodyPr vert="horz" lIns="0" tIns="0" rIns="0" bIns="0" rtlCol="0">
            <a:noAutofit/>
          </a:bodyPr>
          <a:lstStyle>
            <a:lvl1pPr marL="0" indent="0" algn="l" defTabSz="439516" rtl="0" eaLnBrk="1" latinLnBrk="0" hangingPunct="1">
              <a:lnSpc>
                <a:spcPct val="110000"/>
              </a:lnSpc>
              <a:spcBef>
                <a:spcPts val="900"/>
              </a:spcBef>
              <a:buClr>
                <a:schemeClr val="accent2"/>
              </a:buClr>
              <a:buFontTx/>
              <a:buNone/>
              <a:defRPr sz="1800" kern="1200" baseline="0">
                <a:solidFill>
                  <a:schemeClr val="accent5"/>
                </a:solidFill>
                <a:latin typeface="+mn-lt"/>
                <a:ea typeface="+mn-ea"/>
                <a:cs typeface="+mn-cs"/>
              </a:defRPr>
            </a:lvl1pPr>
            <a:lvl2pPr marL="714213" indent="-274699" algn="l" defTabSz="439516" rtl="0" eaLnBrk="1" latinLnBrk="0" hangingPunct="1">
              <a:lnSpc>
                <a:spcPct val="110000"/>
              </a:lnSpc>
              <a:spcBef>
                <a:spcPct val="20000"/>
              </a:spcBef>
              <a:buClr>
                <a:schemeClr val="accent2"/>
              </a:buClr>
              <a:buSzPct val="75000"/>
              <a:buFont typeface="Arial"/>
              <a:buChar char="•"/>
              <a:defRPr sz="1800" kern="1200">
                <a:solidFill>
                  <a:schemeClr val="accent5"/>
                </a:solidFill>
                <a:latin typeface="+mn-lt"/>
                <a:ea typeface="+mn-ea"/>
                <a:cs typeface="+mn-cs"/>
              </a:defRPr>
            </a:lvl2pPr>
            <a:lvl3pPr marL="1136134" indent="-257101" algn="l" defTabSz="439516" rtl="0" eaLnBrk="1" latinLnBrk="0" hangingPunct="1">
              <a:lnSpc>
                <a:spcPct val="110000"/>
              </a:lnSpc>
              <a:spcBef>
                <a:spcPct val="20000"/>
              </a:spcBef>
              <a:buClr>
                <a:schemeClr val="accent2"/>
              </a:buClr>
              <a:buSzPct val="60000"/>
              <a:buFont typeface="Arial"/>
              <a:buChar char="•"/>
              <a:defRPr sz="1800" kern="1200" baseline="0">
                <a:solidFill>
                  <a:schemeClr val="accent5"/>
                </a:solidFill>
                <a:latin typeface="+mn-lt"/>
                <a:ea typeface="+mn-ea"/>
                <a:cs typeface="+mn-cs"/>
              </a:defRPr>
            </a:lvl3pPr>
            <a:lvl4pPr marL="1538307" indent="-219758" algn="l" defTabSz="439516" rtl="0" eaLnBrk="1" latinLnBrk="0" hangingPunct="1">
              <a:lnSpc>
                <a:spcPct val="120000"/>
              </a:lnSpc>
              <a:spcBef>
                <a:spcPts val="621"/>
              </a:spcBef>
              <a:buClr>
                <a:schemeClr val="accent2"/>
              </a:buClr>
              <a:buSzPct val="90000"/>
              <a:buFont typeface="Arial"/>
              <a:buChar char="–"/>
              <a:defRPr sz="1181" kern="1200">
                <a:solidFill>
                  <a:srgbClr val="599A83"/>
                </a:solidFill>
                <a:latin typeface="+mn-lt"/>
                <a:ea typeface="+mn-ea"/>
                <a:cs typeface="+mn-cs"/>
              </a:defRPr>
            </a:lvl4pPr>
            <a:lvl5pPr marL="1977821" indent="-219758" algn="l" defTabSz="439516" rtl="0" eaLnBrk="1" latinLnBrk="0" hangingPunct="1">
              <a:spcBef>
                <a:spcPct val="20000"/>
              </a:spcBef>
              <a:buFont typeface="Arial"/>
              <a:buChar char="»"/>
              <a:defRPr sz="1912" kern="1200">
                <a:solidFill>
                  <a:schemeClr val="accent5"/>
                </a:solidFill>
                <a:latin typeface="+mn-lt"/>
                <a:ea typeface="+mn-ea"/>
                <a:cs typeface="+mn-cs"/>
              </a:defRPr>
            </a:lvl5pPr>
            <a:lvl6pPr marL="2417339" indent="-219758" algn="l" defTabSz="439516" rtl="0" eaLnBrk="1" latinLnBrk="0" hangingPunct="1">
              <a:spcBef>
                <a:spcPct val="20000"/>
              </a:spcBef>
              <a:buFont typeface="Arial"/>
              <a:buChar char="•"/>
              <a:defRPr sz="1912" kern="1200">
                <a:solidFill>
                  <a:schemeClr val="tx1"/>
                </a:solidFill>
                <a:latin typeface="+mn-lt"/>
                <a:ea typeface="+mn-ea"/>
                <a:cs typeface="+mn-cs"/>
              </a:defRPr>
            </a:lvl6pPr>
            <a:lvl7pPr marL="2856854" indent="-219758" algn="l" defTabSz="439516" rtl="0" eaLnBrk="1" latinLnBrk="0" hangingPunct="1">
              <a:spcBef>
                <a:spcPct val="20000"/>
              </a:spcBef>
              <a:buFont typeface="Arial"/>
              <a:buChar char="•"/>
              <a:defRPr sz="1912" kern="1200">
                <a:solidFill>
                  <a:schemeClr val="tx1"/>
                </a:solidFill>
                <a:latin typeface="+mn-lt"/>
                <a:ea typeface="+mn-ea"/>
                <a:cs typeface="+mn-cs"/>
              </a:defRPr>
            </a:lvl7pPr>
            <a:lvl8pPr marL="3296371" indent="-219758" algn="l" defTabSz="439516" rtl="0" eaLnBrk="1" latinLnBrk="0" hangingPunct="1">
              <a:spcBef>
                <a:spcPct val="20000"/>
              </a:spcBef>
              <a:buFont typeface="Arial"/>
              <a:buChar char="•"/>
              <a:defRPr sz="1912" kern="1200">
                <a:solidFill>
                  <a:schemeClr val="tx1"/>
                </a:solidFill>
                <a:latin typeface="+mn-lt"/>
                <a:ea typeface="+mn-ea"/>
                <a:cs typeface="+mn-cs"/>
              </a:defRPr>
            </a:lvl8pPr>
            <a:lvl9pPr marL="3735887" indent="-219758" algn="l" defTabSz="439516" rtl="0" eaLnBrk="1" latinLnBrk="0" hangingPunct="1">
              <a:spcBef>
                <a:spcPct val="20000"/>
              </a:spcBef>
              <a:buFont typeface="Arial"/>
              <a:buChar char="•"/>
              <a:defRPr sz="1912" kern="1200">
                <a:solidFill>
                  <a:schemeClr val="tx1"/>
                </a:solidFill>
                <a:latin typeface="+mn-lt"/>
                <a:ea typeface="+mn-ea"/>
                <a:cs typeface="+mn-cs"/>
              </a:defRPr>
            </a:lvl9pPr>
          </a:lstStyle>
          <a:p>
            <a:r>
              <a:rPr lang="en-US" sz="2000" dirty="0"/>
              <a:t>Workday transactions affecting more than one (1)  cost centre, including journal entries:</a:t>
            </a:r>
            <a:br>
              <a:rPr lang="en-US" sz="2000" dirty="0"/>
            </a:br>
            <a:endParaRPr lang="en-US" sz="2000" dirty="0"/>
          </a:p>
          <a:p>
            <a:pPr marL="285750" indent="-285750">
              <a:buFont typeface="Wingdings" panose="05000000000000000000" pitchFamily="2" charset="2"/>
              <a:buChar char="Ø"/>
            </a:pPr>
            <a:r>
              <a:rPr lang="en-US" sz="2000" dirty="0"/>
              <a:t>The transaction is populated in each cost centre manager’s Workday Inbox for review/approval</a:t>
            </a:r>
            <a:br>
              <a:rPr lang="en-US" sz="2000" dirty="0"/>
            </a:br>
            <a:endParaRPr lang="en-US" sz="2000" dirty="0"/>
          </a:p>
          <a:p>
            <a:pPr marL="285750" indent="-285750">
              <a:buFont typeface="Wingdings" panose="05000000000000000000" pitchFamily="2" charset="2"/>
              <a:buChar char="Ø"/>
            </a:pPr>
            <a:r>
              <a:rPr lang="en-US" sz="2000" dirty="0"/>
              <a:t>When a cost centre manager approves the transaction, the transaction is REMOVED from the other cost centre manger’s Workday Inbox</a:t>
            </a:r>
          </a:p>
          <a:p>
            <a:pPr marL="285750" indent="-285750">
              <a:buFont typeface="Wingdings" panose="05000000000000000000" pitchFamily="2" charset="2"/>
              <a:buChar char="Ø"/>
            </a:pPr>
            <a:endParaRPr lang="en-US" sz="2000" dirty="0"/>
          </a:p>
          <a:p>
            <a:pPr marL="285750" indent="-285750">
              <a:buFont typeface="Wingdings" panose="05000000000000000000" pitchFamily="2" charset="2"/>
              <a:buChar char="Ø"/>
            </a:pPr>
            <a:r>
              <a:rPr lang="en-US" sz="2000" dirty="0"/>
              <a:t>The journal entry is archived in the approver’s Archive folder; it is simply removed and never archived in the other impacted cost centre manager(s)’ Archive folder.</a:t>
            </a:r>
          </a:p>
          <a:p>
            <a:endParaRPr lang="en-US" sz="2000" dirty="0"/>
          </a:p>
          <a:p>
            <a:pPr marL="285750" indent="-285750">
              <a:buFont typeface="Wingdings" panose="05000000000000000000" pitchFamily="2" charset="2"/>
              <a:buChar char="Ø"/>
            </a:pPr>
            <a:r>
              <a:rPr lang="en-US" sz="2000" dirty="0"/>
              <a:t>However, the transaction is completed in the Workday General Ledger</a:t>
            </a:r>
          </a:p>
          <a:p>
            <a:pPr>
              <a:lnSpc>
                <a:spcPct val="100000"/>
              </a:lnSpc>
            </a:pPr>
            <a:endParaRPr lang="en-US" sz="200"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Tree>
    <p:extLst>
      <p:ext uri="{BB962C8B-B14F-4D97-AF65-F5344CB8AC3E}">
        <p14:creationId xmlns:p14="http://schemas.microsoft.com/office/powerpoint/2010/main" val="2723706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F1A77B-FDD7-433F-90F1-568EADB16DE9}"/>
              </a:ext>
            </a:extLst>
          </p:cNvPr>
          <p:cNvSpPr>
            <a:spLocks noGrp="1"/>
          </p:cNvSpPr>
          <p:nvPr>
            <p:ph type="body" sz="quarter" idx="15"/>
          </p:nvPr>
        </p:nvSpPr>
        <p:spPr>
          <a:xfrm>
            <a:off x="481522" y="1578309"/>
            <a:ext cx="8087996" cy="4791068"/>
          </a:xfrm>
        </p:spPr>
        <p:txBody>
          <a:bodyPr/>
          <a:lstStyle/>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sp>
        <p:nvSpPr>
          <p:cNvPr id="4" name="Slide Number Placeholder 3">
            <a:extLst>
              <a:ext uri="{FF2B5EF4-FFF2-40B4-BE49-F238E27FC236}">
                <a16:creationId xmlns:a16="http://schemas.microsoft.com/office/drawing/2014/main" id="{DD464064-5B30-4DD3-8C80-26AA28618F4F}"/>
              </a:ext>
            </a:extLst>
          </p:cNvPr>
          <p:cNvSpPr>
            <a:spLocks noGrp="1"/>
          </p:cNvSpPr>
          <p:nvPr>
            <p:ph type="sldNum" sz="quarter" idx="19"/>
          </p:nvPr>
        </p:nvSpPr>
        <p:spPr/>
        <p:txBody>
          <a:bodyPr/>
          <a:lstStyle/>
          <a:p>
            <a:fld id="{DEF3F5F5-7776-394F-A41F-3BAFC9CC9F8E}" type="slidenum">
              <a:rPr lang="en-US" smtClean="0"/>
              <a:pPr/>
              <a:t>16</a:t>
            </a:fld>
            <a:endParaRPr lang="en-US" dirty="0"/>
          </a:p>
        </p:txBody>
      </p:sp>
      <p:sp>
        <p:nvSpPr>
          <p:cNvPr id="5" name="Title 4">
            <a:extLst>
              <a:ext uri="{FF2B5EF4-FFF2-40B4-BE49-F238E27FC236}">
                <a16:creationId xmlns:a16="http://schemas.microsoft.com/office/drawing/2014/main" id="{01EE6EF6-2402-420D-BB46-5E3294BB48D8}"/>
              </a:ext>
            </a:extLst>
          </p:cNvPr>
          <p:cNvSpPr>
            <a:spLocks noGrp="1"/>
          </p:cNvSpPr>
          <p:nvPr>
            <p:ph type="title"/>
          </p:nvPr>
        </p:nvSpPr>
        <p:spPr>
          <a:xfrm>
            <a:off x="481522" y="488623"/>
            <a:ext cx="5398417" cy="400610"/>
          </a:xfrm>
        </p:spPr>
        <p:txBody>
          <a:bodyPr/>
          <a:lstStyle/>
          <a:p>
            <a:r>
              <a:rPr lang="en-US" sz="2800" dirty="0"/>
              <a:t>Courtesy/Etiquette</a:t>
            </a:r>
            <a:endParaRPr lang="en-CA" dirty="0"/>
          </a:p>
        </p:txBody>
      </p:sp>
      <p:pic>
        <p:nvPicPr>
          <p:cNvPr id="8" name="Picture 7">
            <a:extLst>
              <a:ext uri="{FF2B5EF4-FFF2-40B4-BE49-F238E27FC236}">
                <a16:creationId xmlns:a16="http://schemas.microsoft.com/office/drawing/2014/main" id="{DC245292-16F6-28EA-5EF8-A847AEC217E2}"/>
              </a:ext>
            </a:extLst>
          </p:cNvPr>
          <p:cNvPicPr>
            <a:picLocks noChangeAspect="1"/>
          </p:cNvPicPr>
          <p:nvPr/>
        </p:nvPicPr>
        <p:blipFill>
          <a:blip r:embed="rId3"/>
          <a:stretch>
            <a:fillRect/>
          </a:stretch>
        </p:blipFill>
        <p:spPr>
          <a:xfrm>
            <a:off x="3886805" y="0"/>
            <a:ext cx="5257195" cy="2624089"/>
          </a:xfrm>
          <a:prstGeom prst="rect">
            <a:avLst/>
          </a:prstGeom>
        </p:spPr>
      </p:pic>
      <p:sp>
        <p:nvSpPr>
          <p:cNvPr id="9" name="Text Placeholder 1">
            <a:extLst>
              <a:ext uri="{FF2B5EF4-FFF2-40B4-BE49-F238E27FC236}">
                <a16:creationId xmlns:a16="http://schemas.microsoft.com/office/drawing/2014/main" id="{A38A2ABD-A909-5EC0-D89A-51B61E658C22}"/>
              </a:ext>
            </a:extLst>
          </p:cNvPr>
          <p:cNvSpPr txBox="1">
            <a:spLocks/>
          </p:cNvSpPr>
          <p:nvPr/>
        </p:nvSpPr>
        <p:spPr>
          <a:xfrm>
            <a:off x="528002" y="3000699"/>
            <a:ext cx="8087996" cy="4791068"/>
          </a:xfrm>
          <a:prstGeom prst="rect">
            <a:avLst/>
          </a:prstGeom>
        </p:spPr>
        <p:txBody>
          <a:bodyPr vert="horz" lIns="0" tIns="0" rIns="0" bIns="0" rtlCol="0">
            <a:noAutofit/>
          </a:bodyPr>
          <a:lstStyle>
            <a:lvl1pPr marL="0" indent="0" algn="l" defTabSz="439516" rtl="0" eaLnBrk="1" latinLnBrk="0" hangingPunct="1">
              <a:lnSpc>
                <a:spcPct val="110000"/>
              </a:lnSpc>
              <a:spcBef>
                <a:spcPts val="900"/>
              </a:spcBef>
              <a:buClr>
                <a:schemeClr val="accent2"/>
              </a:buClr>
              <a:buFontTx/>
              <a:buNone/>
              <a:defRPr sz="1800" kern="1200" baseline="0">
                <a:solidFill>
                  <a:schemeClr val="accent5"/>
                </a:solidFill>
                <a:latin typeface="+mn-lt"/>
                <a:ea typeface="+mn-ea"/>
                <a:cs typeface="+mn-cs"/>
              </a:defRPr>
            </a:lvl1pPr>
            <a:lvl2pPr marL="714213" indent="-274699" algn="l" defTabSz="439516" rtl="0" eaLnBrk="1" latinLnBrk="0" hangingPunct="1">
              <a:lnSpc>
                <a:spcPct val="110000"/>
              </a:lnSpc>
              <a:spcBef>
                <a:spcPct val="20000"/>
              </a:spcBef>
              <a:buClr>
                <a:schemeClr val="accent2"/>
              </a:buClr>
              <a:buSzPct val="75000"/>
              <a:buFont typeface="Arial"/>
              <a:buChar char="•"/>
              <a:defRPr sz="1800" kern="1200">
                <a:solidFill>
                  <a:schemeClr val="accent5"/>
                </a:solidFill>
                <a:latin typeface="+mn-lt"/>
                <a:ea typeface="+mn-ea"/>
                <a:cs typeface="+mn-cs"/>
              </a:defRPr>
            </a:lvl2pPr>
            <a:lvl3pPr marL="1136134" indent="-257101" algn="l" defTabSz="439516" rtl="0" eaLnBrk="1" latinLnBrk="0" hangingPunct="1">
              <a:lnSpc>
                <a:spcPct val="110000"/>
              </a:lnSpc>
              <a:spcBef>
                <a:spcPct val="20000"/>
              </a:spcBef>
              <a:buClr>
                <a:schemeClr val="accent2"/>
              </a:buClr>
              <a:buSzPct val="60000"/>
              <a:buFont typeface="Arial"/>
              <a:buChar char="•"/>
              <a:defRPr sz="1800" kern="1200" baseline="0">
                <a:solidFill>
                  <a:schemeClr val="accent5"/>
                </a:solidFill>
                <a:latin typeface="+mn-lt"/>
                <a:ea typeface="+mn-ea"/>
                <a:cs typeface="+mn-cs"/>
              </a:defRPr>
            </a:lvl3pPr>
            <a:lvl4pPr marL="1538307" indent="-219758" algn="l" defTabSz="439516" rtl="0" eaLnBrk="1" latinLnBrk="0" hangingPunct="1">
              <a:lnSpc>
                <a:spcPct val="120000"/>
              </a:lnSpc>
              <a:spcBef>
                <a:spcPts val="621"/>
              </a:spcBef>
              <a:buClr>
                <a:schemeClr val="accent2"/>
              </a:buClr>
              <a:buSzPct val="90000"/>
              <a:buFont typeface="Arial"/>
              <a:buChar char="–"/>
              <a:defRPr sz="1181" kern="1200">
                <a:solidFill>
                  <a:srgbClr val="599A83"/>
                </a:solidFill>
                <a:latin typeface="+mn-lt"/>
                <a:ea typeface="+mn-ea"/>
                <a:cs typeface="+mn-cs"/>
              </a:defRPr>
            </a:lvl4pPr>
            <a:lvl5pPr marL="1977821" indent="-219758" algn="l" defTabSz="439516" rtl="0" eaLnBrk="1" latinLnBrk="0" hangingPunct="1">
              <a:spcBef>
                <a:spcPct val="20000"/>
              </a:spcBef>
              <a:buFont typeface="Arial"/>
              <a:buChar char="»"/>
              <a:defRPr sz="1912" kern="1200">
                <a:solidFill>
                  <a:schemeClr val="accent5"/>
                </a:solidFill>
                <a:latin typeface="+mn-lt"/>
                <a:ea typeface="+mn-ea"/>
                <a:cs typeface="+mn-cs"/>
              </a:defRPr>
            </a:lvl5pPr>
            <a:lvl6pPr marL="2417339" indent="-219758" algn="l" defTabSz="439516" rtl="0" eaLnBrk="1" latinLnBrk="0" hangingPunct="1">
              <a:spcBef>
                <a:spcPct val="20000"/>
              </a:spcBef>
              <a:buFont typeface="Arial"/>
              <a:buChar char="•"/>
              <a:defRPr sz="1912" kern="1200">
                <a:solidFill>
                  <a:schemeClr val="tx1"/>
                </a:solidFill>
                <a:latin typeface="+mn-lt"/>
                <a:ea typeface="+mn-ea"/>
                <a:cs typeface="+mn-cs"/>
              </a:defRPr>
            </a:lvl6pPr>
            <a:lvl7pPr marL="2856854" indent="-219758" algn="l" defTabSz="439516" rtl="0" eaLnBrk="1" latinLnBrk="0" hangingPunct="1">
              <a:spcBef>
                <a:spcPct val="20000"/>
              </a:spcBef>
              <a:buFont typeface="Arial"/>
              <a:buChar char="•"/>
              <a:defRPr sz="1912" kern="1200">
                <a:solidFill>
                  <a:schemeClr val="tx1"/>
                </a:solidFill>
                <a:latin typeface="+mn-lt"/>
                <a:ea typeface="+mn-ea"/>
                <a:cs typeface="+mn-cs"/>
              </a:defRPr>
            </a:lvl7pPr>
            <a:lvl8pPr marL="3296371" indent="-219758" algn="l" defTabSz="439516" rtl="0" eaLnBrk="1" latinLnBrk="0" hangingPunct="1">
              <a:spcBef>
                <a:spcPct val="20000"/>
              </a:spcBef>
              <a:buFont typeface="Arial"/>
              <a:buChar char="•"/>
              <a:defRPr sz="1912" kern="1200">
                <a:solidFill>
                  <a:schemeClr val="tx1"/>
                </a:solidFill>
                <a:latin typeface="+mn-lt"/>
                <a:ea typeface="+mn-ea"/>
                <a:cs typeface="+mn-cs"/>
              </a:defRPr>
            </a:lvl8pPr>
            <a:lvl9pPr marL="3735887" indent="-219758" algn="l" defTabSz="439516" rtl="0" eaLnBrk="1" latinLnBrk="0" hangingPunct="1">
              <a:spcBef>
                <a:spcPct val="20000"/>
              </a:spcBef>
              <a:buFont typeface="Arial"/>
              <a:buChar char="•"/>
              <a:defRPr sz="1912" kern="1200">
                <a:solidFill>
                  <a:schemeClr val="tx1"/>
                </a:solidFill>
                <a:latin typeface="+mn-lt"/>
                <a:ea typeface="+mn-ea"/>
                <a:cs typeface="+mn-cs"/>
              </a:defRPr>
            </a:lvl9pPr>
          </a:lstStyle>
          <a:p>
            <a:r>
              <a:rPr lang="en-US" sz="2400" b="1" dirty="0"/>
              <a:t>As a courtesy:</a:t>
            </a:r>
          </a:p>
          <a:p>
            <a:r>
              <a:rPr lang="en-US" sz="2400" dirty="0"/>
              <a:t>If a journal is DECREASING (debit) revenue, allow the cc manager with the decreased revenue to approve the journal entry.</a:t>
            </a:r>
          </a:p>
          <a:p>
            <a:endParaRPr lang="en-US" sz="1200" dirty="0"/>
          </a:p>
          <a:p>
            <a:r>
              <a:rPr lang="en-US" sz="2400" dirty="0"/>
              <a:t>If a journal is INCREASING (debit) expenses, allow the cc manager who will see their expenses increase approve the journal entry.</a:t>
            </a:r>
            <a:r>
              <a:rPr lang="en-CA" sz="2400" dirty="0"/>
              <a:t> </a:t>
            </a:r>
          </a:p>
          <a:p>
            <a:endParaRPr lang="en-CA" dirty="0"/>
          </a:p>
        </p:txBody>
      </p:sp>
      <p:sp>
        <p:nvSpPr>
          <p:cNvPr id="3" name="TextBox 2">
            <a:extLst>
              <a:ext uri="{FF2B5EF4-FFF2-40B4-BE49-F238E27FC236}">
                <a16:creationId xmlns:a16="http://schemas.microsoft.com/office/drawing/2014/main" id="{2CD60581-DD75-4488-9976-701CEE9234EA}"/>
              </a:ext>
            </a:extLst>
          </p:cNvPr>
          <p:cNvSpPr txBox="1"/>
          <p:nvPr/>
        </p:nvSpPr>
        <p:spPr>
          <a:xfrm>
            <a:off x="797148" y="1029101"/>
            <a:ext cx="2515175" cy="1594988"/>
          </a:xfrm>
          <a:prstGeom prst="rect">
            <a:avLst/>
          </a:prstGeom>
          <a:noFill/>
        </p:spPr>
        <p:txBody>
          <a:bodyPr wrap="square" rtlCol="0">
            <a:spAutoFit/>
          </a:bodyPr>
          <a:lstStyle/>
          <a:p>
            <a:pPr algn="ctr"/>
            <a:r>
              <a:rPr lang="en-CA" b="1" i="1" dirty="0"/>
              <a:t>The 1</a:t>
            </a:r>
            <a:r>
              <a:rPr lang="en-CA" b="1" i="1" baseline="30000" dirty="0"/>
              <a:t>st</a:t>
            </a:r>
            <a:r>
              <a:rPr lang="en-CA" b="1" i="1" dirty="0"/>
              <a:t> cc manger to see an entry should not necessarily ‘Approve’ it!</a:t>
            </a:r>
          </a:p>
        </p:txBody>
      </p:sp>
    </p:spTree>
    <p:extLst>
      <p:ext uri="{BB962C8B-B14F-4D97-AF65-F5344CB8AC3E}">
        <p14:creationId xmlns:p14="http://schemas.microsoft.com/office/powerpoint/2010/main" val="81232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1CEBA8-B45A-6896-3C31-34BA1F9CE258}"/>
              </a:ext>
            </a:extLst>
          </p:cNvPr>
          <p:cNvSpPr>
            <a:spLocks noGrp="1"/>
          </p:cNvSpPr>
          <p:nvPr>
            <p:ph type="sldNum" sz="quarter" idx="19"/>
          </p:nvPr>
        </p:nvSpPr>
        <p:spPr/>
        <p:txBody>
          <a:bodyPr/>
          <a:lstStyle/>
          <a:p>
            <a:fld id="{DEF3F5F5-7776-394F-A41F-3BAFC9CC9F8E}" type="slidenum">
              <a:rPr lang="en-US" smtClean="0"/>
              <a:pPr/>
              <a:t>17</a:t>
            </a:fld>
            <a:endParaRPr lang="en-US" dirty="0"/>
          </a:p>
        </p:txBody>
      </p:sp>
      <p:cxnSp>
        <p:nvCxnSpPr>
          <p:cNvPr id="7" name="Straight Connector 6">
            <a:extLst>
              <a:ext uri="{FF2B5EF4-FFF2-40B4-BE49-F238E27FC236}">
                <a16:creationId xmlns:a16="http://schemas.microsoft.com/office/drawing/2014/main" id="{871E8EC5-31C0-377A-F2AB-D0F6C5CF72E1}"/>
              </a:ext>
            </a:extLst>
          </p:cNvPr>
          <p:cNvCxnSpPr>
            <a:cxnSpLocks/>
          </p:cNvCxnSpPr>
          <p:nvPr/>
        </p:nvCxnSpPr>
        <p:spPr>
          <a:xfrm>
            <a:off x="4462501" y="2273716"/>
            <a:ext cx="0" cy="2819492"/>
          </a:xfrm>
          <a:prstGeom prst="line">
            <a:avLst/>
          </a:prstGeom>
          <a:ln w="41275"/>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9CE8A299-82B9-9588-04C8-CF1BF7740136}"/>
              </a:ext>
            </a:extLst>
          </p:cNvPr>
          <p:cNvCxnSpPr/>
          <p:nvPr/>
        </p:nvCxnSpPr>
        <p:spPr>
          <a:xfrm>
            <a:off x="2256225" y="3795935"/>
            <a:ext cx="4852808"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B1C94CA6-9845-F7D3-18EE-EFA880553C47}"/>
              </a:ext>
            </a:extLst>
          </p:cNvPr>
          <p:cNvSpPr txBox="1"/>
          <p:nvPr/>
        </p:nvSpPr>
        <p:spPr>
          <a:xfrm>
            <a:off x="2897935" y="3429001"/>
            <a:ext cx="750526" cy="317779"/>
          </a:xfrm>
          <a:prstGeom prst="rect">
            <a:avLst/>
          </a:prstGeom>
          <a:noFill/>
        </p:spPr>
        <p:txBody>
          <a:bodyPr wrap="none" rtlCol="0">
            <a:spAutoFit/>
          </a:bodyPr>
          <a:lstStyle/>
          <a:p>
            <a:r>
              <a:rPr lang="en-CA" sz="1465" b="1" dirty="0"/>
              <a:t>DEBIT</a:t>
            </a:r>
          </a:p>
        </p:txBody>
      </p:sp>
      <p:sp>
        <p:nvSpPr>
          <p:cNvPr id="13" name="TextBox 12">
            <a:extLst>
              <a:ext uri="{FF2B5EF4-FFF2-40B4-BE49-F238E27FC236}">
                <a16:creationId xmlns:a16="http://schemas.microsoft.com/office/drawing/2014/main" id="{FFB22758-CDC9-0EE0-0DE6-82B5A8368E61}"/>
              </a:ext>
            </a:extLst>
          </p:cNvPr>
          <p:cNvSpPr txBox="1"/>
          <p:nvPr/>
        </p:nvSpPr>
        <p:spPr>
          <a:xfrm>
            <a:off x="5561903" y="3448598"/>
            <a:ext cx="886781" cy="317779"/>
          </a:xfrm>
          <a:prstGeom prst="rect">
            <a:avLst/>
          </a:prstGeom>
          <a:noFill/>
        </p:spPr>
        <p:txBody>
          <a:bodyPr wrap="none" rtlCol="0">
            <a:spAutoFit/>
          </a:bodyPr>
          <a:lstStyle/>
          <a:p>
            <a:r>
              <a:rPr lang="en-CA" sz="1465" b="1" dirty="0"/>
              <a:t>CREDIT</a:t>
            </a:r>
          </a:p>
        </p:txBody>
      </p:sp>
      <p:sp>
        <p:nvSpPr>
          <p:cNvPr id="14" name="TextBox 13">
            <a:extLst>
              <a:ext uri="{FF2B5EF4-FFF2-40B4-BE49-F238E27FC236}">
                <a16:creationId xmlns:a16="http://schemas.microsoft.com/office/drawing/2014/main" id="{CA15DEC7-FE2D-6331-94CF-52453F5E319A}"/>
              </a:ext>
            </a:extLst>
          </p:cNvPr>
          <p:cNvSpPr txBox="1"/>
          <p:nvPr/>
        </p:nvSpPr>
        <p:spPr>
          <a:xfrm>
            <a:off x="2390899" y="2649936"/>
            <a:ext cx="1888659" cy="317779"/>
          </a:xfrm>
          <a:prstGeom prst="rect">
            <a:avLst/>
          </a:prstGeom>
          <a:noFill/>
        </p:spPr>
        <p:txBody>
          <a:bodyPr wrap="none" rtlCol="0">
            <a:spAutoFit/>
          </a:bodyPr>
          <a:lstStyle/>
          <a:p>
            <a:r>
              <a:rPr lang="en-CA" sz="1465" dirty="0"/>
              <a:t>Decreases Revenue</a:t>
            </a:r>
          </a:p>
        </p:txBody>
      </p:sp>
      <p:sp>
        <p:nvSpPr>
          <p:cNvPr id="15" name="TextBox 14">
            <a:extLst>
              <a:ext uri="{FF2B5EF4-FFF2-40B4-BE49-F238E27FC236}">
                <a16:creationId xmlns:a16="http://schemas.microsoft.com/office/drawing/2014/main" id="{AC011BEF-F515-6163-77B6-6CA99D4E4B22}"/>
              </a:ext>
            </a:extLst>
          </p:cNvPr>
          <p:cNvSpPr txBox="1"/>
          <p:nvPr/>
        </p:nvSpPr>
        <p:spPr>
          <a:xfrm>
            <a:off x="4883116" y="2649936"/>
            <a:ext cx="1805302" cy="317779"/>
          </a:xfrm>
          <a:prstGeom prst="rect">
            <a:avLst/>
          </a:prstGeom>
          <a:noFill/>
        </p:spPr>
        <p:txBody>
          <a:bodyPr wrap="none" rtlCol="0">
            <a:spAutoFit/>
          </a:bodyPr>
          <a:lstStyle/>
          <a:p>
            <a:r>
              <a:rPr lang="en-CA" sz="1465" dirty="0"/>
              <a:t>Increases Revenue</a:t>
            </a:r>
          </a:p>
        </p:txBody>
      </p:sp>
      <p:sp>
        <p:nvSpPr>
          <p:cNvPr id="16" name="TextBox 15">
            <a:extLst>
              <a:ext uri="{FF2B5EF4-FFF2-40B4-BE49-F238E27FC236}">
                <a16:creationId xmlns:a16="http://schemas.microsoft.com/office/drawing/2014/main" id="{86C5C78C-E170-A15A-A975-8626CEA9D669}"/>
              </a:ext>
            </a:extLst>
          </p:cNvPr>
          <p:cNvSpPr txBox="1"/>
          <p:nvPr/>
        </p:nvSpPr>
        <p:spPr>
          <a:xfrm>
            <a:off x="4883116" y="4261927"/>
            <a:ext cx="1962397" cy="317779"/>
          </a:xfrm>
          <a:prstGeom prst="rect">
            <a:avLst/>
          </a:prstGeom>
          <a:noFill/>
        </p:spPr>
        <p:txBody>
          <a:bodyPr wrap="none" rtlCol="0">
            <a:spAutoFit/>
          </a:bodyPr>
          <a:lstStyle/>
          <a:p>
            <a:r>
              <a:rPr lang="en-CA" sz="1465" dirty="0"/>
              <a:t>Decreases Expenses</a:t>
            </a:r>
          </a:p>
        </p:txBody>
      </p:sp>
      <p:sp>
        <p:nvSpPr>
          <p:cNvPr id="17" name="TextBox 16">
            <a:extLst>
              <a:ext uri="{FF2B5EF4-FFF2-40B4-BE49-F238E27FC236}">
                <a16:creationId xmlns:a16="http://schemas.microsoft.com/office/drawing/2014/main" id="{82C7FC39-5B2A-2DA8-1CA3-FDCDA57CF372}"/>
              </a:ext>
            </a:extLst>
          </p:cNvPr>
          <p:cNvSpPr txBox="1"/>
          <p:nvPr/>
        </p:nvSpPr>
        <p:spPr>
          <a:xfrm>
            <a:off x="2391427" y="4285505"/>
            <a:ext cx="1879041" cy="317779"/>
          </a:xfrm>
          <a:prstGeom prst="rect">
            <a:avLst/>
          </a:prstGeom>
          <a:noFill/>
        </p:spPr>
        <p:txBody>
          <a:bodyPr wrap="none" rtlCol="0">
            <a:spAutoFit/>
          </a:bodyPr>
          <a:lstStyle/>
          <a:p>
            <a:r>
              <a:rPr lang="en-CA" sz="1465" dirty="0"/>
              <a:t>Increases Expenses</a:t>
            </a:r>
          </a:p>
        </p:txBody>
      </p:sp>
      <p:sp>
        <p:nvSpPr>
          <p:cNvPr id="20" name="Title 4">
            <a:extLst>
              <a:ext uri="{FF2B5EF4-FFF2-40B4-BE49-F238E27FC236}">
                <a16:creationId xmlns:a16="http://schemas.microsoft.com/office/drawing/2014/main" id="{153974A2-B9CC-B2E6-438C-BE40CFA75FDC}"/>
              </a:ext>
            </a:extLst>
          </p:cNvPr>
          <p:cNvSpPr>
            <a:spLocks noGrp="1"/>
          </p:cNvSpPr>
          <p:nvPr>
            <p:ph type="title"/>
          </p:nvPr>
        </p:nvSpPr>
        <p:spPr>
          <a:xfrm>
            <a:off x="267241" y="481571"/>
            <a:ext cx="6762439" cy="272724"/>
          </a:xfrm>
        </p:spPr>
        <p:txBody>
          <a:bodyPr/>
          <a:lstStyle/>
          <a:p>
            <a:r>
              <a:rPr lang="en-US" sz="2800" dirty="0"/>
              <a:t>Courtesy/Etiquette</a:t>
            </a:r>
            <a:br>
              <a:rPr lang="en-CA" sz="2800" dirty="0"/>
            </a:br>
            <a:r>
              <a:rPr lang="en-CA" sz="2800" dirty="0"/>
              <a:t>For Income Statement Transactions</a:t>
            </a:r>
          </a:p>
        </p:txBody>
      </p:sp>
      <p:cxnSp>
        <p:nvCxnSpPr>
          <p:cNvPr id="2" name="Straight Connector 1">
            <a:extLst>
              <a:ext uri="{FF2B5EF4-FFF2-40B4-BE49-F238E27FC236}">
                <a16:creationId xmlns:a16="http://schemas.microsoft.com/office/drawing/2014/main" id="{0FC4D0CF-3C7F-3DC1-A138-CA67BC83D8BB}"/>
              </a:ext>
            </a:extLst>
          </p:cNvPr>
          <p:cNvCxnSpPr/>
          <p:nvPr/>
        </p:nvCxnSpPr>
        <p:spPr>
          <a:xfrm>
            <a:off x="2256225" y="3343007"/>
            <a:ext cx="48528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Oval 2">
            <a:extLst>
              <a:ext uri="{FF2B5EF4-FFF2-40B4-BE49-F238E27FC236}">
                <a16:creationId xmlns:a16="http://schemas.microsoft.com/office/drawing/2014/main" id="{E900EFF1-2783-4EB1-3C89-8D3BF2A119F5}"/>
              </a:ext>
            </a:extLst>
          </p:cNvPr>
          <p:cNvSpPr/>
          <p:nvPr/>
        </p:nvSpPr>
        <p:spPr>
          <a:xfrm>
            <a:off x="2298426" y="1961704"/>
            <a:ext cx="2034990" cy="329156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5" name="Text Placeholder 1">
            <a:extLst>
              <a:ext uri="{FF2B5EF4-FFF2-40B4-BE49-F238E27FC236}">
                <a16:creationId xmlns:a16="http://schemas.microsoft.com/office/drawing/2014/main" id="{6DEEC7D6-DAA7-B0C9-980D-CACF54235D72}"/>
              </a:ext>
            </a:extLst>
          </p:cNvPr>
          <p:cNvSpPr txBox="1">
            <a:spLocks/>
          </p:cNvSpPr>
          <p:nvPr/>
        </p:nvSpPr>
        <p:spPr>
          <a:xfrm>
            <a:off x="468775" y="5092853"/>
            <a:ext cx="8235954" cy="1256177"/>
          </a:xfrm>
          <a:prstGeom prst="rect">
            <a:avLst/>
          </a:prstGeom>
        </p:spPr>
        <p:txBody>
          <a:bodyPr vert="horz" lIns="0" tIns="0" rIns="0" bIns="0" rtlCol="0">
            <a:noAutofit/>
          </a:bodyPr>
          <a:lstStyle>
            <a:lvl1pPr marL="0" indent="0" algn="l" defTabSz="439516" rtl="0" eaLnBrk="1" latinLnBrk="0" hangingPunct="1">
              <a:lnSpc>
                <a:spcPct val="110000"/>
              </a:lnSpc>
              <a:spcBef>
                <a:spcPts val="900"/>
              </a:spcBef>
              <a:buClr>
                <a:schemeClr val="accent2"/>
              </a:buClr>
              <a:buFontTx/>
              <a:buNone/>
              <a:defRPr sz="1800" kern="1200" baseline="0">
                <a:solidFill>
                  <a:schemeClr val="accent5"/>
                </a:solidFill>
                <a:latin typeface="+mn-lt"/>
                <a:ea typeface="+mn-ea"/>
                <a:cs typeface="+mn-cs"/>
              </a:defRPr>
            </a:lvl1pPr>
            <a:lvl2pPr marL="714213" indent="-274699" algn="l" defTabSz="439516" rtl="0" eaLnBrk="1" latinLnBrk="0" hangingPunct="1">
              <a:lnSpc>
                <a:spcPct val="110000"/>
              </a:lnSpc>
              <a:spcBef>
                <a:spcPct val="20000"/>
              </a:spcBef>
              <a:buClr>
                <a:schemeClr val="accent2"/>
              </a:buClr>
              <a:buSzPct val="75000"/>
              <a:buFont typeface="Arial"/>
              <a:buChar char="•"/>
              <a:defRPr sz="1800" kern="1200">
                <a:solidFill>
                  <a:schemeClr val="accent5"/>
                </a:solidFill>
                <a:latin typeface="+mn-lt"/>
                <a:ea typeface="+mn-ea"/>
                <a:cs typeface="+mn-cs"/>
              </a:defRPr>
            </a:lvl2pPr>
            <a:lvl3pPr marL="1136134" indent="-257101" algn="l" defTabSz="439516" rtl="0" eaLnBrk="1" latinLnBrk="0" hangingPunct="1">
              <a:lnSpc>
                <a:spcPct val="110000"/>
              </a:lnSpc>
              <a:spcBef>
                <a:spcPct val="20000"/>
              </a:spcBef>
              <a:buClr>
                <a:schemeClr val="accent2"/>
              </a:buClr>
              <a:buSzPct val="60000"/>
              <a:buFont typeface="Arial"/>
              <a:buChar char="•"/>
              <a:defRPr sz="1800" kern="1200" baseline="0">
                <a:solidFill>
                  <a:schemeClr val="accent5"/>
                </a:solidFill>
                <a:latin typeface="+mn-lt"/>
                <a:ea typeface="+mn-ea"/>
                <a:cs typeface="+mn-cs"/>
              </a:defRPr>
            </a:lvl3pPr>
            <a:lvl4pPr marL="1538307" indent="-219758" algn="l" defTabSz="439516" rtl="0" eaLnBrk="1" latinLnBrk="0" hangingPunct="1">
              <a:lnSpc>
                <a:spcPct val="120000"/>
              </a:lnSpc>
              <a:spcBef>
                <a:spcPts val="621"/>
              </a:spcBef>
              <a:buClr>
                <a:schemeClr val="accent2"/>
              </a:buClr>
              <a:buSzPct val="90000"/>
              <a:buFont typeface="Arial"/>
              <a:buChar char="–"/>
              <a:defRPr sz="1181" kern="1200">
                <a:solidFill>
                  <a:srgbClr val="599A83"/>
                </a:solidFill>
                <a:latin typeface="+mn-lt"/>
                <a:ea typeface="+mn-ea"/>
                <a:cs typeface="+mn-cs"/>
              </a:defRPr>
            </a:lvl4pPr>
            <a:lvl5pPr marL="1977821" indent="-219758" algn="l" defTabSz="439516" rtl="0" eaLnBrk="1" latinLnBrk="0" hangingPunct="1">
              <a:spcBef>
                <a:spcPct val="20000"/>
              </a:spcBef>
              <a:buFont typeface="Arial"/>
              <a:buChar char="»"/>
              <a:defRPr sz="1912" kern="1200">
                <a:solidFill>
                  <a:schemeClr val="accent5"/>
                </a:solidFill>
                <a:latin typeface="+mn-lt"/>
                <a:ea typeface="+mn-ea"/>
                <a:cs typeface="+mn-cs"/>
              </a:defRPr>
            </a:lvl5pPr>
            <a:lvl6pPr marL="2417339" indent="-219758" algn="l" defTabSz="439516" rtl="0" eaLnBrk="1" latinLnBrk="0" hangingPunct="1">
              <a:spcBef>
                <a:spcPct val="20000"/>
              </a:spcBef>
              <a:buFont typeface="Arial"/>
              <a:buChar char="•"/>
              <a:defRPr sz="1912" kern="1200">
                <a:solidFill>
                  <a:schemeClr val="tx1"/>
                </a:solidFill>
                <a:latin typeface="+mn-lt"/>
                <a:ea typeface="+mn-ea"/>
                <a:cs typeface="+mn-cs"/>
              </a:defRPr>
            </a:lvl6pPr>
            <a:lvl7pPr marL="2856854" indent="-219758" algn="l" defTabSz="439516" rtl="0" eaLnBrk="1" latinLnBrk="0" hangingPunct="1">
              <a:spcBef>
                <a:spcPct val="20000"/>
              </a:spcBef>
              <a:buFont typeface="Arial"/>
              <a:buChar char="•"/>
              <a:defRPr sz="1912" kern="1200">
                <a:solidFill>
                  <a:schemeClr val="tx1"/>
                </a:solidFill>
                <a:latin typeface="+mn-lt"/>
                <a:ea typeface="+mn-ea"/>
                <a:cs typeface="+mn-cs"/>
              </a:defRPr>
            </a:lvl7pPr>
            <a:lvl8pPr marL="3296371" indent="-219758" algn="l" defTabSz="439516" rtl="0" eaLnBrk="1" latinLnBrk="0" hangingPunct="1">
              <a:spcBef>
                <a:spcPct val="20000"/>
              </a:spcBef>
              <a:buFont typeface="Arial"/>
              <a:buChar char="•"/>
              <a:defRPr sz="1912" kern="1200">
                <a:solidFill>
                  <a:schemeClr val="tx1"/>
                </a:solidFill>
                <a:latin typeface="+mn-lt"/>
                <a:ea typeface="+mn-ea"/>
                <a:cs typeface="+mn-cs"/>
              </a:defRPr>
            </a:lvl8pPr>
            <a:lvl9pPr marL="3735887" indent="-219758" algn="l" defTabSz="439516" rtl="0" eaLnBrk="1" latinLnBrk="0" hangingPunct="1">
              <a:spcBef>
                <a:spcPct val="20000"/>
              </a:spcBef>
              <a:buFont typeface="Arial"/>
              <a:buChar char="•"/>
              <a:defRPr sz="1912" kern="1200">
                <a:solidFill>
                  <a:schemeClr val="tx1"/>
                </a:solidFill>
                <a:latin typeface="+mn-lt"/>
                <a:ea typeface="+mn-ea"/>
                <a:cs typeface="+mn-cs"/>
              </a:defRPr>
            </a:lvl9pPr>
          </a:lstStyle>
          <a:p>
            <a:r>
              <a:rPr lang="en-US" sz="2400" dirty="0"/>
              <a:t>The courtesy:</a:t>
            </a:r>
          </a:p>
          <a:p>
            <a:r>
              <a:rPr lang="en-CA" sz="2400" dirty="0"/>
              <a:t>The cc manager impacted by the debit transactions on a journal entry should APPROVE the journal entry in Workday.</a:t>
            </a:r>
          </a:p>
          <a:p>
            <a:endParaRPr lang="en-CA" dirty="0"/>
          </a:p>
        </p:txBody>
      </p:sp>
    </p:spTree>
    <p:extLst>
      <p:ext uri="{BB962C8B-B14F-4D97-AF65-F5344CB8AC3E}">
        <p14:creationId xmlns:p14="http://schemas.microsoft.com/office/powerpoint/2010/main" val="1382435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D6A634E-908E-4110-99FF-23F4DD598B09}"/>
              </a:ext>
            </a:extLst>
          </p:cNvPr>
          <p:cNvSpPr>
            <a:spLocks noGrp="1"/>
          </p:cNvSpPr>
          <p:nvPr>
            <p:ph type="title"/>
          </p:nvPr>
        </p:nvSpPr>
        <p:spPr>
          <a:xfrm>
            <a:off x="-301558" y="503988"/>
            <a:ext cx="5393267" cy="1362076"/>
          </a:xfrm>
        </p:spPr>
        <p:txBody>
          <a:bodyPr/>
          <a:lstStyle/>
          <a:p>
            <a:pPr algn="ctr"/>
            <a:r>
              <a:rPr lang="en-CA" sz="4800" dirty="0"/>
              <a:t>The DEMO</a:t>
            </a:r>
          </a:p>
        </p:txBody>
      </p:sp>
      <p:sp>
        <p:nvSpPr>
          <p:cNvPr id="4" name="Slide Number Placeholder 3">
            <a:extLst>
              <a:ext uri="{FF2B5EF4-FFF2-40B4-BE49-F238E27FC236}">
                <a16:creationId xmlns:a16="http://schemas.microsoft.com/office/drawing/2014/main" id="{D1607499-0575-4FF6-8978-559ED1D53306}"/>
              </a:ext>
            </a:extLst>
          </p:cNvPr>
          <p:cNvSpPr>
            <a:spLocks noGrp="1"/>
          </p:cNvSpPr>
          <p:nvPr>
            <p:ph type="sldNum" sz="quarter" idx="11"/>
          </p:nvPr>
        </p:nvSpPr>
        <p:spPr/>
        <p:txBody>
          <a:bodyPr/>
          <a:lstStyle/>
          <a:p>
            <a:fld id="{DEF3F5F5-7776-394F-A41F-3BAFC9CC9F8E}" type="slidenum">
              <a:rPr lang="en-US" smtClean="0"/>
              <a:pPr/>
              <a:t>18</a:t>
            </a:fld>
            <a:endParaRPr lang="en-US" dirty="0"/>
          </a:p>
        </p:txBody>
      </p:sp>
      <p:sp>
        <p:nvSpPr>
          <p:cNvPr id="2" name="TextBox 1">
            <a:extLst>
              <a:ext uri="{FF2B5EF4-FFF2-40B4-BE49-F238E27FC236}">
                <a16:creationId xmlns:a16="http://schemas.microsoft.com/office/drawing/2014/main" id="{8B44D265-D377-4F0D-B59C-F3C6DB340EA6}"/>
              </a:ext>
            </a:extLst>
          </p:cNvPr>
          <p:cNvSpPr txBox="1"/>
          <p:nvPr/>
        </p:nvSpPr>
        <p:spPr>
          <a:xfrm>
            <a:off x="755009" y="2164360"/>
            <a:ext cx="8279934" cy="600164"/>
          </a:xfrm>
          <a:prstGeom prst="rect">
            <a:avLst/>
          </a:prstGeom>
          <a:noFill/>
        </p:spPr>
        <p:txBody>
          <a:bodyPr wrap="square" rtlCol="0">
            <a:spAutoFit/>
          </a:bodyPr>
          <a:lstStyle/>
          <a:p>
            <a:pPr marL="342900" indent="-342900">
              <a:lnSpc>
                <a:spcPct val="200000"/>
              </a:lnSpc>
              <a:buFont typeface="Wingdings" panose="05000000000000000000" pitchFamily="2" charset="2"/>
              <a:buChar char="Ø"/>
            </a:pPr>
            <a:r>
              <a:rPr lang="en-CA" dirty="0">
                <a:solidFill>
                  <a:schemeClr val="bg1"/>
                </a:solidFill>
              </a:rPr>
              <a:t>Workday Inbox Approvals</a:t>
            </a:r>
          </a:p>
        </p:txBody>
      </p:sp>
    </p:spTree>
    <p:extLst>
      <p:ext uri="{BB962C8B-B14F-4D97-AF65-F5344CB8AC3E}">
        <p14:creationId xmlns:p14="http://schemas.microsoft.com/office/powerpoint/2010/main" val="980502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3CBC58-D296-4E3D-AABC-B1BB3B85B774}"/>
              </a:ext>
            </a:extLst>
          </p:cNvPr>
          <p:cNvSpPr>
            <a:spLocks noGrp="1"/>
          </p:cNvSpPr>
          <p:nvPr>
            <p:ph type="body" sz="quarter" idx="15"/>
          </p:nvPr>
        </p:nvSpPr>
        <p:spPr>
          <a:xfrm>
            <a:off x="410052" y="1473592"/>
            <a:ext cx="8255776" cy="3960791"/>
          </a:xfrm>
        </p:spPr>
        <p:txBody>
          <a:bodyPr/>
          <a:lstStyle/>
          <a:p>
            <a:pPr marL="285750" indent="-285750">
              <a:lnSpc>
                <a:spcPct val="200000"/>
              </a:lnSpc>
              <a:buFont typeface="Wingdings" panose="05000000000000000000" pitchFamily="2" charset="2"/>
              <a:buChar char="Ø"/>
            </a:pPr>
            <a:r>
              <a:rPr lang="en-CA" dirty="0"/>
              <a:t>Workday Definitions</a:t>
            </a:r>
          </a:p>
          <a:p>
            <a:pPr marL="285750" indent="-285750">
              <a:lnSpc>
                <a:spcPct val="200000"/>
              </a:lnSpc>
              <a:buFont typeface="Wingdings" panose="05000000000000000000" pitchFamily="2" charset="2"/>
              <a:buChar char="Ø"/>
            </a:pPr>
            <a:r>
              <a:rPr lang="en-CA" dirty="0"/>
              <a:t>Sample of the FDM (Chart of Accounts)</a:t>
            </a:r>
          </a:p>
          <a:p>
            <a:pPr marL="285750" indent="-285750">
              <a:lnSpc>
                <a:spcPct val="200000"/>
              </a:lnSpc>
              <a:buFont typeface="Wingdings" panose="05000000000000000000" pitchFamily="2" charset="2"/>
              <a:buChar char="Ø"/>
            </a:pPr>
            <a:r>
              <a:rPr lang="en-CA" dirty="0"/>
              <a:t>Workday Inbox – Regular Journal Entry</a:t>
            </a:r>
          </a:p>
          <a:p>
            <a:pPr marL="285750" indent="-285750">
              <a:lnSpc>
                <a:spcPct val="200000"/>
              </a:lnSpc>
              <a:buFont typeface="Wingdings" panose="05000000000000000000" pitchFamily="2" charset="2"/>
              <a:buChar char="Ø"/>
            </a:pPr>
            <a:r>
              <a:rPr lang="en-CA" dirty="0"/>
              <a:t>Workday Inbox – Accrual Journal Entry</a:t>
            </a:r>
          </a:p>
          <a:p>
            <a:pPr marL="285750" indent="-285750">
              <a:lnSpc>
                <a:spcPct val="200000"/>
              </a:lnSpc>
              <a:buFont typeface="Wingdings" panose="05000000000000000000" pitchFamily="2" charset="2"/>
              <a:buChar char="Ø"/>
            </a:pPr>
            <a:r>
              <a:rPr lang="en-CA" dirty="0"/>
              <a:t>Finance and Administrative Services Dashboard</a:t>
            </a:r>
            <a:br>
              <a:rPr lang="en-CA" dirty="0"/>
            </a:br>
            <a:endParaRPr lang="en-CA" dirty="0"/>
          </a:p>
        </p:txBody>
      </p:sp>
      <p:sp>
        <p:nvSpPr>
          <p:cNvPr id="4" name="Slide Number Placeholder 3">
            <a:extLst>
              <a:ext uri="{FF2B5EF4-FFF2-40B4-BE49-F238E27FC236}">
                <a16:creationId xmlns:a16="http://schemas.microsoft.com/office/drawing/2014/main" id="{4E557318-0E7E-4F44-B625-C9B32C568A50}"/>
              </a:ext>
            </a:extLst>
          </p:cNvPr>
          <p:cNvSpPr>
            <a:spLocks noGrp="1"/>
          </p:cNvSpPr>
          <p:nvPr>
            <p:ph type="sldNum" sz="quarter" idx="19"/>
          </p:nvPr>
        </p:nvSpPr>
        <p:spPr/>
        <p:txBody>
          <a:bodyPr/>
          <a:lstStyle/>
          <a:p>
            <a:fld id="{DEF3F5F5-7776-394F-A41F-3BAFC9CC9F8E}" type="slidenum">
              <a:rPr lang="en-US" smtClean="0"/>
              <a:pPr/>
              <a:t>19</a:t>
            </a:fld>
            <a:endParaRPr lang="en-US" dirty="0"/>
          </a:p>
        </p:txBody>
      </p:sp>
      <p:sp>
        <p:nvSpPr>
          <p:cNvPr id="5" name="Title 4">
            <a:extLst>
              <a:ext uri="{FF2B5EF4-FFF2-40B4-BE49-F238E27FC236}">
                <a16:creationId xmlns:a16="http://schemas.microsoft.com/office/drawing/2014/main" id="{D5106A88-E75B-4CD1-B51F-95D7D1D662E1}"/>
              </a:ext>
            </a:extLst>
          </p:cNvPr>
          <p:cNvSpPr>
            <a:spLocks noGrp="1"/>
          </p:cNvSpPr>
          <p:nvPr>
            <p:ph type="title"/>
          </p:nvPr>
        </p:nvSpPr>
        <p:spPr>
          <a:xfrm>
            <a:off x="481522" y="488623"/>
            <a:ext cx="6615564" cy="1001980"/>
          </a:xfrm>
        </p:spPr>
        <p:txBody>
          <a:bodyPr/>
          <a:lstStyle/>
          <a:p>
            <a:r>
              <a:rPr lang="en-CA" dirty="0"/>
              <a:t>Reference materials found at the end of the presentation:</a:t>
            </a:r>
            <a:br>
              <a:rPr lang="en-CA" dirty="0"/>
            </a:br>
            <a:endParaRPr lang="en-CA" dirty="0"/>
          </a:p>
        </p:txBody>
      </p:sp>
    </p:spTree>
    <p:extLst>
      <p:ext uri="{BB962C8B-B14F-4D97-AF65-F5344CB8AC3E}">
        <p14:creationId xmlns:p14="http://schemas.microsoft.com/office/powerpoint/2010/main" val="2104530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68775" y="148257"/>
            <a:ext cx="5411163" cy="1001980"/>
          </a:xfrm>
        </p:spPr>
        <p:txBody>
          <a:bodyPr/>
          <a:lstStyle/>
          <a:p>
            <a:r>
              <a:rPr lang="en-US" dirty="0"/>
              <a:t>Agenda</a:t>
            </a:r>
          </a:p>
        </p:txBody>
      </p:sp>
      <p:sp>
        <p:nvSpPr>
          <p:cNvPr id="5" name="Slide Number Placeholder 4"/>
          <p:cNvSpPr>
            <a:spLocks noGrp="1"/>
          </p:cNvSpPr>
          <p:nvPr>
            <p:ph type="sldNum" sz="quarter" idx="19"/>
          </p:nvPr>
        </p:nvSpPr>
        <p:spPr/>
        <p:txBody>
          <a:bodyPr/>
          <a:lstStyle/>
          <a:p>
            <a:fld id="{DEF3F5F5-7776-394F-A41F-3BAFC9CC9F8E}" type="slidenum">
              <a:rPr lang="en-US" smtClean="0"/>
              <a:pPr/>
              <a:t>2</a:t>
            </a:fld>
            <a:endParaRPr lang="en-US" dirty="0"/>
          </a:p>
        </p:txBody>
      </p:sp>
      <p:pic>
        <p:nvPicPr>
          <p:cNvPr id="3" name="Picture 2">
            <a:extLst>
              <a:ext uri="{FF2B5EF4-FFF2-40B4-BE49-F238E27FC236}">
                <a16:creationId xmlns:a16="http://schemas.microsoft.com/office/drawing/2014/main" id="{BB5AF959-66CA-40E2-8956-2916D5B71A7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443364" y="793902"/>
            <a:ext cx="3074949" cy="2049966"/>
          </a:xfrm>
          <a:prstGeom prst="rect">
            <a:avLst/>
          </a:prstGeom>
        </p:spPr>
      </p:pic>
      <p:sp>
        <p:nvSpPr>
          <p:cNvPr id="4" name="TextBox 3">
            <a:extLst>
              <a:ext uri="{FF2B5EF4-FFF2-40B4-BE49-F238E27FC236}">
                <a16:creationId xmlns:a16="http://schemas.microsoft.com/office/drawing/2014/main" id="{E909AD91-A4DE-6E4C-B4E0-990C6A77F9B1}"/>
              </a:ext>
            </a:extLst>
          </p:cNvPr>
          <p:cNvSpPr txBox="1"/>
          <p:nvPr/>
        </p:nvSpPr>
        <p:spPr>
          <a:xfrm>
            <a:off x="625687" y="1430215"/>
            <a:ext cx="4626251" cy="4294381"/>
          </a:xfrm>
          <a:prstGeom prst="rect">
            <a:avLst/>
          </a:prstGeom>
          <a:noFill/>
        </p:spPr>
        <p:txBody>
          <a:bodyPr wrap="square" lIns="91440" tIns="45720" rIns="91440" bIns="45720" rtlCol="0" anchor="t">
            <a:spAutoFit/>
          </a:bodyPr>
          <a:lstStyle/>
          <a:p>
            <a:r>
              <a:rPr lang="en-US" sz="1950" dirty="0"/>
              <a:t>1. Why? </a:t>
            </a:r>
            <a:br>
              <a:rPr lang="en-US" sz="1950" dirty="0"/>
            </a:br>
            <a:endParaRPr lang="en-US" sz="1950" dirty="0"/>
          </a:p>
          <a:p>
            <a:r>
              <a:rPr lang="en-US" sz="1950" dirty="0"/>
              <a:t>2. Why Now?</a:t>
            </a:r>
            <a:br>
              <a:rPr lang="en-US" sz="1950" dirty="0"/>
            </a:br>
            <a:endParaRPr lang="en-US" dirty="0"/>
          </a:p>
          <a:p>
            <a:r>
              <a:rPr lang="en-US" sz="1950" dirty="0"/>
              <a:t>3. The Details</a:t>
            </a:r>
            <a:br>
              <a:rPr lang="en-US" sz="1950" dirty="0"/>
            </a:br>
            <a:endParaRPr lang="en-US" sz="1950" dirty="0"/>
          </a:p>
          <a:p>
            <a:r>
              <a:rPr lang="en-US" sz="1950" dirty="0"/>
              <a:t>4. Courtesy/Etiquette</a:t>
            </a:r>
            <a:br>
              <a:rPr lang="en-US" sz="1950" dirty="0"/>
            </a:br>
            <a:endParaRPr lang="en-US" sz="1950" dirty="0">
              <a:cs typeface="Arial"/>
            </a:endParaRPr>
          </a:p>
          <a:p>
            <a:r>
              <a:rPr lang="en-US" sz="1950" dirty="0"/>
              <a:t>5. The Demo</a:t>
            </a:r>
            <a:br>
              <a:rPr lang="en-US" sz="1950" dirty="0"/>
            </a:br>
            <a:endParaRPr lang="en-US" sz="1950" dirty="0">
              <a:cs typeface="Arial"/>
            </a:endParaRPr>
          </a:p>
          <a:p>
            <a:r>
              <a:rPr lang="en-US" sz="1950" dirty="0"/>
              <a:t>6. Q &amp; A Time</a:t>
            </a:r>
          </a:p>
          <a:p>
            <a:endParaRPr lang="en-US" sz="1950" dirty="0">
              <a:cs typeface="Arial"/>
            </a:endParaRPr>
          </a:p>
          <a:p>
            <a:r>
              <a:rPr lang="en-US" sz="1950" dirty="0">
                <a:cs typeface="Arial"/>
              </a:rPr>
              <a:t>7. Resource Materials and Links</a:t>
            </a:r>
          </a:p>
          <a:p>
            <a:endParaRPr lang="en-US" dirty="0"/>
          </a:p>
        </p:txBody>
      </p:sp>
    </p:spTree>
    <p:extLst>
      <p:ext uri="{BB962C8B-B14F-4D97-AF65-F5344CB8AC3E}">
        <p14:creationId xmlns:p14="http://schemas.microsoft.com/office/powerpoint/2010/main" val="3793642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B24CBFF-673A-4B5C-BB9A-6430BEC8851F}"/>
              </a:ext>
            </a:extLst>
          </p:cNvPr>
          <p:cNvSpPr>
            <a:spLocks noGrp="1"/>
          </p:cNvSpPr>
          <p:nvPr>
            <p:ph type="subTitle" idx="1"/>
          </p:nvPr>
        </p:nvSpPr>
        <p:spPr>
          <a:xfrm>
            <a:off x="1658325" y="1842658"/>
            <a:ext cx="5827350" cy="1959129"/>
          </a:xfrm>
        </p:spPr>
        <p:txBody>
          <a:bodyPr/>
          <a:lstStyle/>
          <a:p>
            <a:r>
              <a:rPr lang="en-CA" sz="5000" dirty="0"/>
              <a:t>Q &amp; A Time</a:t>
            </a:r>
          </a:p>
          <a:p>
            <a:endParaRPr lang="en-CA" dirty="0"/>
          </a:p>
        </p:txBody>
      </p:sp>
      <p:sp>
        <p:nvSpPr>
          <p:cNvPr id="4" name="Text Placeholder 3">
            <a:extLst>
              <a:ext uri="{FF2B5EF4-FFF2-40B4-BE49-F238E27FC236}">
                <a16:creationId xmlns:a16="http://schemas.microsoft.com/office/drawing/2014/main" id="{D85A3D3C-8FBC-4FDB-B44D-F0A71852A5CC}"/>
              </a:ext>
            </a:extLst>
          </p:cNvPr>
          <p:cNvSpPr>
            <a:spLocks noGrp="1"/>
          </p:cNvSpPr>
          <p:nvPr>
            <p:ph type="body" sz="quarter" idx="10"/>
          </p:nvPr>
        </p:nvSpPr>
        <p:spPr>
          <a:xfrm>
            <a:off x="1867847" y="4361316"/>
            <a:ext cx="5408306" cy="346810"/>
          </a:xfrm>
        </p:spPr>
        <p:txBody>
          <a:bodyPr/>
          <a:lstStyle/>
          <a:p>
            <a:r>
              <a:rPr lang="en-CA" dirty="0"/>
              <a:t>FinServices@algonquincollege.com</a:t>
            </a:r>
          </a:p>
        </p:txBody>
      </p:sp>
    </p:spTree>
    <p:extLst>
      <p:ext uri="{BB962C8B-B14F-4D97-AF65-F5344CB8AC3E}">
        <p14:creationId xmlns:p14="http://schemas.microsoft.com/office/powerpoint/2010/main" val="2595961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867850" y="2199662"/>
            <a:ext cx="5408305" cy="763559"/>
          </a:xfrm>
        </p:spPr>
        <p:txBody>
          <a:bodyPr/>
          <a:lstStyle/>
          <a:p>
            <a:r>
              <a:rPr lang="en-US" sz="5000" dirty="0">
                <a:solidFill>
                  <a:schemeClr val="tx1"/>
                </a:solidFill>
              </a:rPr>
              <a:t>Thank you.</a:t>
            </a:r>
          </a:p>
        </p:txBody>
      </p:sp>
    </p:spTree>
    <p:extLst>
      <p:ext uri="{BB962C8B-B14F-4D97-AF65-F5344CB8AC3E}">
        <p14:creationId xmlns:p14="http://schemas.microsoft.com/office/powerpoint/2010/main" val="3007447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D6A634E-908E-4110-99FF-23F4DD598B09}"/>
              </a:ext>
            </a:extLst>
          </p:cNvPr>
          <p:cNvSpPr>
            <a:spLocks noGrp="1"/>
          </p:cNvSpPr>
          <p:nvPr>
            <p:ph type="title"/>
          </p:nvPr>
        </p:nvSpPr>
        <p:spPr>
          <a:xfrm>
            <a:off x="1804548" y="3002345"/>
            <a:ext cx="5393267" cy="1854586"/>
          </a:xfrm>
        </p:spPr>
        <p:txBody>
          <a:bodyPr/>
          <a:lstStyle/>
          <a:p>
            <a:pPr algn="ctr"/>
            <a:r>
              <a:rPr lang="en-CA" sz="4800" dirty="0"/>
              <a:t>Resource Materials</a:t>
            </a:r>
            <a:br>
              <a:rPr lang="en-CA" sz="4800" dirty="0"/>
            </a:br>
            <a:r>
              <a:rPr lang="en-CA" sz="4800" dirty="0"/>
              <a:t>and </a:t>
            </a:r>
            <a:br>
              <a:rPr lang="en-CA" sz="4800" dirty="0"/>
            </a:br>
            <a:r>
              <a:rPr lang="en-CA" sz="4800" dirty="0"/>
              <a:t>Links</a:t>
            </a:r>
          </a:p>
        </p:txBody>
      </p:sp>
      <p:sp>
        <p:nvSpPr>
          <p:cNvPr id="4" name="Slide Number Placeholder 3">
            <a:extLst>
              <a:ext uri="{FF2B5EF4-FFF2-40B4-BE49-F238E27FC236}">
                <a16:creationId xmlns:a16="http://schemas.microsoft.com/office/drawing/2014/main" id="{D1607499-0575-4FF6-8978-559ED1D53306}"/>
              </a:ext>
            </a:extLst>
          </p:cNvPr>
          <p:cNvSpPr>
            <a:spLocks noGrp="1"/>
          </p:cNvSpPr>
          <p:nvPr>
            <p:ph type="sldNum" sz="quarter" idx="11"/>
          </p:nvPr>
        </p:nvSpPr>
        <p:spPr/>
        <p:txBody>
          <a:bodyPr/>
          <a:lstStyle/>
          <a:p>
            <a:fld id="{DEF3F5F5-7776-394F-A41F-3BAFC9CC9F8E}" type="slidenum">
              <a:rPr lang="en-US" smtClean="0"/>
              <a:pPr/>
              <a:t>22</a:t>
            </a:fld>
            <a:endParaRPr lang="en-US" dirty="0"/>
          </a:p>
        </p:txBody>
      </p:sp>
    </p:spTree>
    <p:extLst>
      <p:ext uri="{BB962C8B-B14F-4D97-AF65-F5344CB8AC3E}">
        <p14:creationId xmlns:p14="http://schemas.microsoft.com/office/powerpoint/2010/main" val="4287249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BE2022C-F968-3B66-B984-A7340B7140CA}"/>
              </a:ext>
            </a:extLst>
          </p:cNvPr>
          <p:cNvSpPr>
            <a:spLocks noGrp="1"/>
          </p:cNvSpPr>
          <p:nvPr>
            <p:ph type="sldNum" sz="quarter" idx="19"/>
          </p:nvPr>
        </p:nvSpPr>
        <p:spPr/>
        <p:txBody>
          <a:bodyPr/>
          <a:lstStyle/>
          <a:p>
            <a:fld id="{DEF3F5F5-7776-394F-A41F-3BAFC9CC9F8E}" type="slidenum">
              <a:rPr lang="en-US" smtClean="0"/>
              <a:pPr/>
              <a:t>23</a:t>
            </a:fld>
            <a:endParaRPr lang="en-US" dirty="0"/>
          </a:p>
        </p:txBody>
      </p:sp>
      <p:sp>
        <p:nvSpPr>
          <p:cNvPr id="5" name="Title 4">
            <a:extLst>
              <a:ext uri="{FF2B5EF4-FFF2-40B4-BE49-F238E27FC236}">
                <a16:creationId xmlns:a16="http://schemas.microsoft.com/office/drawing/2014/main" id="{5F2D920E-28F0-2330-4451-443092BDD050}"/>
              </a:ext>
            </a:extLst>
          </p:cNvPr>
          <p:cNvSpPr>
            <a:spLocks noGrp="1"/>
          </p:cNvSpPr>
          <p:nvPr>
            <p:ph type="title"/>
          </p:nvPr>
        </p:nvSpPr>
        <p:spPr>
          <a:xfrm>
            <a:off x="471795" y="478896"/>
            <a:ext cx="5408144" cy="418320"/>
          </a:xfrm>
        </p:spPr>
        <p:txBody>
          <a:bodyPr/>
          <a:lstStyle/>
          <a:p>
            <a:endParaRPr lang="en-US" dirty="0"/>
          </a:p>
        </p:txBody>
      </p:sp>
      <p:graphicFrame>
        <p:nvGraphicFramePr>
          <p:cNvPr id="6" name="Table 5">
            <a:extLst>
              <a:ext uri="{FF2B5EF4-FFF2-40B4-BE49-F238E27FC236}">
                <a16:creationId xmlns:a16="http://schemas.microsoft.com/office/drawing/2014/main" id="{9FF20B13-E59D-9F57-A8C3-39C8B45066A2}"/>
              </a:ext>
            </a:extLst>
          </p:cNvPr>
          <p:cNvGraphicFramePr>
            <a:graphicFrameLocks noGrp="1"/>
          </p:cNvGraphicFramePr>
          <p:nvPr>
            <p:extLst>
              <p:ext uri="{D42A27DB-BD31-4B8C-83A1-F6EECF244321}">
                <p14:modId xmlns:p14="http://schemas.microsoft.com/office/powerpoint/2010/main" val="2126697907"/>
              </p:ext>
            </p:extLst>
          </p:nvPr>
        </p:nvGraphicFramePr>
        <p:xfrm>
          <a:off x="77821" y="272374"/>
          <a:ext cx="9060760" cy="6379434"/>
        </p:xfrm>
        <a:graphic>
          <a:graphicData uri="http://schemas.openxmlformats.org/drawingml/2006/table">
            <a:tbl>
              <a:tblPr firstRow="1" bandRow="1">
                <a:tableStyleId>{5C22544A-7EE6-4342-B048-85BDC9FD1C3A}</a:tableStyleId>
              </a:tblPr>
              <a:tblGrid>
                <a:gridCol w="1704982">
                  <a:extLst>
                    <a:ext uri="{9D8B030D-6E8A-4147-A177-3AD203B41FA5}">
                      <a16:colId xmlns:a16="http://schemas.microsoft.com/office/drawing/2014/main" val="509474745"/>
                    </a:ext>
                  </a:extLst>
                </a:gridCol>
                <a:gridCol w="1252227">
                  <a:extLst>
                    <a:ext uri="{9D8B030D-6E8A-4147-A177-3AD203B41FA5}">
                      <a16:colId xmlns:a16="http://schemas.microsoft.com/office/drawing/2014/main" val="1983073695"/>
                    </a:ext>
                  </a:extLst>
                </a:gridCol>
                <a:gridCol w="6103551">
                  <a:extLst>
                    <a:ext uri="{9D8B030D-6E8A-4147-A177-3AD203B41FA5}">
                      <a16:colId xmlns:a16="http://schemas.microsoft.com/office/drawing/2014/main" val="380755182"/>
                    </a:ext>
                  </a:extLst>
                </a:gridCol>
              </a:tblGrid>
              <a:tr h="575401">
                <a:tc>
                  <a:txBody>
                    <a:bodyPr/>
                    <a:lstStyle/>
                    <a:p>
                      <a:pPr algn="just"/>
                      <a:r>
                        <a:rPr lang="en-US" sz="1200" dirty="0"/>
                        <a:t>Term</a:t>
                      </a:r>
                    </a:p>
                  </a:txBody>
                  <a:tcPr anchor="b"/>
                </a:tc>
                <a:tc>
                  <a:txBody>
                    <a:bodyPr/>
                    <a:lstStyle/>
                    <a:p>
                      <a:r>
                        <a:rPr lang="en-US" sz="1200" dirty="0"/>
                        <a:t>Identifiable </a:t>
                      </a:r>
                    </a:p>
                    <a:p>
                      <a:pPr lvl="0">
                        <a:buNone/>
                      </a:pPr>
                      <a:r>
                        <a:rPr lang="en-US" sz="1200" dirty="0"/>
                        <a:t>Reference #</a:t>
                      </a:r>
                    </a:p>
                  </a:txBody>
                  <a:tcPr anchor="b"/>
                </a:tc>
                <a:tc>
                  <a:txBody>
                    <a:bodyPr/>
                    <a:lstStyle/>
                    <a:p>
                      <a:r>
                        <a:rPr lang="en-US" sz="1200" dirty="0"/>
                        <a:t>Definition</a:t>
                      </a:r>
                    </a:p>
                  </a:txBody>
                  <a:tcPr anchor="b"/>
                </a:tc>
                <a:extLst>
                  <a:ext uri="{0D108BD9-81ED-4DB2-BD59-A6C34878D82A}">
                    <a16:rowId xmlns:a16="http://schemas.microsoft.com/office/drawing/2014/main" val="3470671982"/>
                  </a:ext>
                </a:extLst>
              </a:tr>
              <a:tr h="961185">
                <a:tc>
                  <a:txBody>
                    <a:bodyPr/>
                    <a:lstStyle/>
                    <a:p>
                      <a:pPr marL="0" marR="0" lvl="0" indent="0" algn="l">
                        <a:lnSpc>
                          <a:spcPct val="100000"/>
                        </a:lnSpc>
                        <a:spcBef>
                          <a:spcPts val="0"/>
                        </a:spcBef>
                        <a:spcAft>
                          <a:spcPts val="0"/>
                        </a:spcAft>
                        <a:buNone/>
                      </a:pPr>
                      <a:r>
                        <a:rPr lang="en-CA" sz="1200" b="1" i="0" u="none" strike="noStrike" noProof="0" dirty="0">
                          <a:solidFill>
                            <a:srgbClr val="423F3F"/>
                          </a:solidFill>
                          <a:latin typeface="Arial"/>
                        </a:rPr>
                        <a:t>Financial Data Model (FDM)</a:t>
                      </a:r>
                      <a:endParaRPr lang="en-CA" sz="1200" b="0" i="0" u="none" strike="noStrike" noProof="0" dirty="0">
                        <a:solidFill>
                          <a:srgbClr val="423F3F"/>
                        </a:solidFill>
                        <a:latin typeface="Arial"/>
                      </a:endParaRPr>
                    </a:p>
                    <a:p>
                      <a:pPr lvl="0" algn="l">
                        <a:buNone/>
                      </a:pPr>
                      <a:endParaRPr lang="en-CA" sz="1200" b="0" i="0" u="none" strike="noStrike" noProof="0" dirty="0">
                        <a:solidFill>
                          <a:srgbClr val="423F3F"/>
                        </a:solidFill>
                        <a:latin typeface="Arial"/>
                      </a:endParaRPr>
                    </a:p>
                    <a:p>
                      <a:pPr lvl="0">
                        <a:buNone/>
                      </a:pPr>
                      <a:endParaRPr lang="en-US" dirty="0"/>
                    </a:p>
                  </a:txBody>
                  <a:tcPr/>
                </a:tc>
                <a:tc>
                  <a:txBody>
                    <a:bodyPr/>
                    <a:lstStyle/>
                    <a:p>
                      <a:endParaRPr lang="en-US" dirty="0"/>
                    </a:p>
                  </a:txBody>
                  <a:tcPr/>
                </a:tc>
                <a:tc>
                  <a:txBody>
                    <a:bodyPr/>
                    <a:lstStyle/>
                    <a:p>
                      <a:pPr lvl="0" algn="l">
                        <a:lnSpc>
                          <a:spcPct val="100000"/>
                        </a:lnSpc>
                        <a:spcBef>
                          <a:spcPts val="0"/>
                        </a:spcBef>
                        <a:spcAft>
                          <a:spcPts val="0"/>
                        </a:spcAft>
                        <a:buNone/>
                      </a:pPr>
                      <a:r>
                        <a:rPr lang="en-US" sz="1200" b="0" i="0" u="none" strike="noStrike" noProof="0" dirty="0">
                          <a:solidFill>
                            <a:srgbClr val="423F3F"/>
                          </a:solidFill>
                          <a:latin typeface="Arial"/>
                        </a:rPr>
                        <a:t>The College's Chart of Accounts. A complete listing of revenue and spend categories with associated ledger accounts. Found here: </a:t>
                      </a:r>
                      <a:r>
                        <a:rPr lang="en-US" sz="1200" b="0" i="0" u="none" strike="noStrike" noProof="0" dirty="0">
                          <a:latin typeface="Arial"/>
                          <a:hlinkClick r:id="rId2"/>
                        </a:rPr>
                        <a:t>FDM Mapping including description</a:t>
                      </a:r>
                      <a:endParaRPr lang="en-US" sz="1200" b="0" i="0" u="none" strike="noStrike" noProof="0" dirty="0">
                        <a:solidFill>
                          <a:srgbClr val="423F3F"/>
                        </a:solidFill>
                        <a:latin typeface="Arial"/>
                      </a:endParaRPr>
                    </a:p>
                    <a:p>
                      <a:pPr lvl="0">
                        <a:buNone/>
                      </a:pPr>
                      <a:endParaRPr lang="en-US" dirty="0"/>
                    </a:p>
                  </a:txBody>
                  <a:tcPr/>
                </a:tc>
                <a:extLst>
                  <a:ext uri="{0D108BD9-81ED-4DB2-BD59-A6C34878D82A}">
                    <a16:rowId xmlns:a16="http://schemas.microsoft.com/office/drawing/2014/main" val="101786889"/>
                  </a:ext>
                </a:extLst>
              </a:tr>
              <a:tr h="573018">
                <a:tc>
                  <a:txBody>
                    <a:bodyPr/>
                    <a:lstStyle/>
                    <a:p>
                      <a:pPr lvl="0" algn="l">
                        <a:lnSpc>
                          <a:spcPct val="100000"/>
                        </a:lnSpc>
                        <a:spcBef>
                          <a:spcPts val="0"/>
                        </a:spcBef>
                        <a:spcAft>
                          <a:spcPts val="0"/>
                        </a:spcAft>
                        <a:buNone/>
                      </a:pPr>
                      <a:r>
                        <a:rPr lang="en-CA" sz="1200" b="1" i="0" u="none" strike="noStrike" noProof="0" dirty="0">
                          <a:solidFill>
                            <a:srgbClr val="423F3F"/>
                          </a:solidFill>
                          <a:latin typeface="Arial"/>
                        </a:rPr>
                        <a:t>Ledger Account</a:t>
                      </a:r>
                      <a:endParaRPr lang="en-US" sz="1200" b="0" i="0" u="none" strike="noStrike" noProof="0" dirty="0">
                        <a:solidFill>
                          <a:srgbClr val="423F3F"/>
                        </a:solidFill>
                        <a:latin typeface="Arial"/>
                      </a:endParaRPr>
                    </a:p>
                    <a:p>
                      <a:pPr lvl="0">
                        <a:buNone/>
                      </a:pPr>
                      <a:endParaRPr lang="en-US" dirty="0"/>
                    </a:p>
                  </a:txBody>
                  <a:tcPr/>
                </a:tc>
                <a:tc>
                  <a:txBody>
                    <a:bodyPr/>
                    <a:lstStyle/>
                    <a:p>
                      <a:endParaRPr lang="en-US" dirty="0"/>
                    </a:p>
                  </a:txBody>
                  <a:tcPr/>
                </a:tc>
                <a:tc>
                  <a:txBody>
                    <a:bodyPr/>
                    <a:lstStyle/>
                    <a:p>
                      <a:pPr lvl="0">
                        <a:buNone/>
                      </a:pPr>
                      <a:r>
                        <a:rPr lang="en-CA" sz="1200" b="0" i="0" u="none" strike="noStrike" noProof="0" dirty="0">
                          <a:solidFill>
                            <a:srgbClr val="423F3F"/>
                          </a:solidFill>
                          <a:latin typeface="Arial"/>
                        </a:rPr>
                        <a:t>A balance sheet account alone, or the sum of multiple revenue or spend categories.</a:t>
                      </a:r>
                      <a:endParaRPr lang="en-US" dirty="0"/>
                    </a:p>
                  </a:txBody>
                  <a:tcPr/>
                </a:tc>
                <a:extLst>
                  <a:ext uri="{0D108BD9-81ED-4DB2-BD59-A6C34878D82A}">
                    <a16:rowId xmlns:a16="http://schemas.microsoft.com/office/drawing/2014/main" val="3058345836"/>
                  </a:ext>
                </a:extLst>
              </a:tr>
              <a:tr h="873375">
                <a:tc>
                  <a:txBody>
                    <a:bodyPr/>
                    <a:lstStyle/>
                    <a:p>
                      <a:pPr lvl="0" algn="l">
                        <a:lnSpc>
                          <a:spcPct val="100000"/>
                        </a:lnSpc>
                        <a:spcBef>
                          <a:spcPts val="0"/>
                        </a:spcBef>
                        <a:spcAft>
                          <a:spcPts val="0"/>
                        </a:spcAft>
                        <a:buNone/>
                      </a:pPr>
                      <a:r>
                        <a:rPr lang="en-CA" sz="1200" b="1" i="0" u="none" strike="noStrike" noProof="0" dirty="0">
                          <a:solidFill>
                            <a:srgbClr val="423F3F"/>
                          </a:solidFill>
                          <a:latin typeface="Arial"/>
                        </a:rPr>
                        <a:t>Revenue Category</a:t>
                      </a:r>
                      <a:endParaRPr lang="en-US" sz="1200" b="0" i="0" u="none" strike="noStrike" noProof="0" dirty="0">
                        <a:solidFill>
                          <a:srgbClr val="423F3F"/>
                        </a:solidFill>
                        <a:latin typeface="Arial"/>
                      </a:endParaRPr>
                    </a:p>
                    <a:p>
                      <a:pPr lvl="0">
                        <a:buNone/>
                      </a:pPr>
                      <a:endParaRPr lang="en-US" dirty="0"/>
                    </a:p>
                  </a:txBody>
                  <a:tcPr/>
                </a:tc>
                <a:tc>
                  <a:txBody>
                    <a:bodyPr/>
                    <a:lstStyle/>
                    <a:p>
                      <a:pPr lvl="0">
                        <a:buNone/>
                      </a:pPr>
                      <a:r>
                        <a:rPr lang="en-CA" sz="1200" b="0" i="0" u="none" strike="noStrike" noProof="0" dirty="0">
                          <a:solidFill>
                            <a:srgbClr val="423F3F"/>
                          </a:solidFill>
                          <a:latin typeface="Arial"/>
                        </a:rPr>
                        <a:t>Starting with ‘3’. </a:t>
                      </a:r>
                      <a:endParaRPr lang="en-US" dirty="0"/>
                    </a:p>
                    <a:p>
                      <a:pPr lvl="0">
                        <a:buNone/>
                      </a:pPr>
                      <a:r>
                        <a:rPr lang="en-CA" sz="1200" b="0" i="0" u="none" strike="noStrike" noProof="0" dirty="0">
                          <a:solidFill>
                            <a:srgbClr val="423F3F"/>
                          </a:solidFill>
                          <a:latin typeface="Arial"/>
                        </a:rPr>
                        <a:t>i.e. 39908</a:t>
                      </a:r>
                    </a:p>
                    <a:p>
                      <a:pPr lvl="0" algn="l">
                        <a:lnSpc>
                          <a:spcPct val="100000"/>
                        </a:lnSpc>
                        <a:spcBef>
                          <a:spcPts val="0"/>
                        </a:spcBef>
                        <a:spcAft>
                          <a:spcPts val="0"/>
                        </a:spcAft>
                        <a:buNone/>
                      </a:pPr>
                      <a:r>
                        <a:rPr lang="en-CA" sz="1200" b="0" i="0" u="none" strike="noStrike" noProof="0" dirty="0">
                          <a:solidFill>
                            <a:srgbClr val="423F3F"/>
                          </a:solidFill>
                          <a:latin typeface="Arial"/>
                        </a:rPr>
                        <a:t>Miscellaneous Revenue</a:t>
                      </a:r>
                    </a:p>
                  </a:txBody>
                  <a:tcPr/>
                </a:tc>
                <a:tc>
                  <a:txBody>
                    <a:bodyPr/>
                    <a:lstStyle/>
                    <a:p>
                      <a:pPr lvl="0">
                        <a:buNone/>
                      </a:pPr>
                      <a:r>
                        <a:rPr lang="en-CA" sz="1200" b="0" i="0" u="none" strike="noStrike" noProof="0" dirty="0">
                          <a:solidFill>
                            <a:srgbClr val="423F3F"/>
                          </a:solidFill>
                          <a:latin typeface="Arial"/>
                        </a:rPr>
                        <a:t>A revenue account – utilize the Revenue Category in the FDM that most accurately reflects the transaction being recorded.</a:t>
                      </a:r>
                      <a:endParaRPr lang="en-US" dirty="0"/>
                    </a:p>
                  </a:txBody>
                  <a:tcPr/>
                </a:tc>
                <a:extLst>
                  <a:ext uri="{0D108BD9-81ED-4DB2-BD59-A6C34878D82A}">
                    <a16:rowId xmlns:a16="http://schemas.microsoft.com/office/drawing/2014/main" val="71967036"/>
                  </a:ext>
                </a:extLst>
              </a:tr>
              <a:tr h="679292">
                <a:tc>
                  <a:txBody>
                    <a:bodyPr/>
                    <a:lstStyle/>
                    <a:p>
                      <a:pPr lvl="0" algn="l">
                        <a:lnSpc>
                          <a:spcPct val="100000"/>
                        </a:lnSpc>
                        <a:spcBef>
                          <a:spcPts val="0"/>
                        </a:spcBef>
                        <a:spcAft>
                          <a:spcPts val="0"/>
                        </a:spcAft>
                        <a:buNone/>
                      </a:pPr>
                      <a:r>
                        <a:rPr lang="en-CA" sz="1200" b="1" i="0" u="none" strike="noStrike" noProof="0" dirty="0">
                          <a:solidFill>
                            <a:srgbClr val="423F3F"/>
                          </a:solidFill>
                          <a:latin typeface="Arial"/>
                        </a:rPr>
                        <a:t>Spend Category</a:t>
                      </a:r>
                      <a:endParaRPr lang="en-US" sz="1200" b="0" i="0" u="none" strike="noStrike" noProof="0" dirty="0">
                        <a:solidFill>
                          <a:srgbClr val="423F3F"/>
                        </a:solidFill>
                        <a:latin typeface="Arial"/>
                      </a:endParaRPr>
                    </a:p>
                    <a:p>
                      <a:pPr lvl="0">
                        <a:buNone/>
                      </a:pPr>
                      <a:endParaRPr lang="en-US" dirty="0"/>
                    </a:p>
                  </a:txBody>
                  <a:tcPr/>
                </a:tc>
                <a:tc>
                  <a:txBody>
                    <a:bodyPr/>
                    <a:lstStyle/>
                    <a:p>
                      <a:pPr lvl="0" algn="l">
                        <a:lnSpc>
                          <a:spcPct val="100000"/>
                        </a:lnSpc>
                        <a:spcBef>
                          <a:spcPts val="0"/>
                        </a:spcBef>
                        <a:spcAft>
                          <a:spcPts val="0"/>
                        </a:spcAft>
                        <a:buNone/>
                      </a:pPr>
                      <a:r>
                        <a:rPr lang="en-CA" sz="1200" b="0" i="0" u="none" strike="noStrike" noProof="0" dirty="0">
                          <a:solidFill>
                            <a:srgbClr val="423F3F"/>
                          </a:solidFill>
                          <a:latin typeface="Arial"/>
                        </a:rPr>
                        <a:t>Starting with ‘4’. </a:t>
                      </a:r>
                      <a:endParaRPr lang="en-US" sz="1200" b="0" i="0" u="none" strike="noStrike" noProof="0" dirty="0">
                        <a:solidFill>
                          <a:srgbClr val="423F3F"/>
                        </a:solidFill>
                        <a:latin typeface="Arial"/>
                      </a:endParaRPr>
                    </a:p>
                    <a:p>
                      <a:pPr lvl="0" algn="l">
                        <a:lnSpc>
                          <a:spcPct val="100000"/>
                        </a:lnSpc>
                        <a:spcBef>
                          <a:spcPts val="0"/>
                        </a:spcBef>
                        <a:spcAft>
                          <a:spcPts val="0"/>
                        </a:spcAft>
                        <a:buNone/>
                      </a:pPr>
                      <a:r>
                        <a:rPr lang="en-CA" sz="1200" b="0" i="0" u="none" strike="noStrike" noProof="0" dirty="0">
                          <a:solidFill>
                            <a:srgbClr val="423F3F"/>
                          </a:solidFill>
                          <a:latin typeface="Arial"/>
                        </a:rPr>
                        <a:t>i.e. 44200 </a:t>
                      </a:r>
                      <a:endParaRPr lang="en-US" sz="1200" b="0" i="0" u="none" strike="noStrike" noProof="0" dirty="0">
                        <a:solidFill>
                          <a:srgbClr val="423F3F"/>
                        </a:solidFill>
                        <a:latin typeface="Arial"/>
                      </a:endParaRPr>
                    </a:p>
                    <a:p>
                      <a:pPr lvl="0" algn="l">
                        <a:lnSpc>
                          <a:spcPct val="100000"/>
                        </a:lnSpc>
                        <a:spcBef>
                          <a:spcPts val="0"/>
                        </a:spcBef>
                        <a:spcAft>
                          <a:spcPts val="0"/>
                        </a:spcAft>
                        <a:buNone/>
                      </a:pPr>
                      <a:r>
                        <a:rPr lang="en-CA" sz="1200" b="0" i="0" u="none" strike="noStrike" noProof="0" dirty="0">
                          <a:solidFill>
                            <a:srgbClr val="423F3F"/>
                          </a:solidFill>
                          <a:latin typeface="Arial"/>
                        </a:rPr>
                        <a:t>Office Supplies</a:t>
                      </a:r>
                      <a:endParaRPr lang="en-US" sz="1200" b="0" i="0" u="none" strike="noStrike" noProof="0" dirty="0">
                        <a:solidFill>
                          <a:srgbClr val="423F3F"/>
                        </a:solidFill>
                        <a:latin typeface="Arial"/>
                      </a:endParaRPr>
                    </a:p>
                  </a:txBody>
                  <a:tcPr/>
                </a:tc>
                <a:tc>
                  <a:txBody>
                    <a:bodyPr/>
                    <a:lstStyle/>
                    <a:p>
                      <a:pPr lvl="0">
                        <a:buNone/>
                      </a:pPr>
                      <a:r>
                        <a:rPr lang="en-CA" sz="1200" b="0" i="0" u="none" strike="noStrike" noProof="0" dirty="0">
                          <a:solidFill>
                            <a:srgbClr val="423F3F"/>
                          </a:solidFill>
                          <a:latin typeface="Arial"/>
                        </a:rPr>
                        <a:t>An expense account - utilize the Spend Category in the FDM that most accurately reflects the transaction being recorded.</a:t>
                      </a:r>
                    </a:p>
                    <a:p>
                      <a:pPr lvl="0">
                        <a:buNone/>
                      </a:pPr>
                      <a:endParaRPr lang="en-CA" sz="1200" b="0" i="0" u="none" strike="noStrike" noProof="0" dirty="0">
                        <a:solidFill>
                          <a:srgbClr val="423F3F"/>
                        </a:solidFill>
                        <a:latin typeface="Arial"/>
                      </a:endParaRPr>
                    </a:p>
                  </a:txBody>
                  <a:tcPr/>
                </a:tc>
                <a:extLst>
                  <a:ext uri="{0D108BD9-81ED-4DB2-BD59-A6C34878D82A}">
                    <a16:rowId xmlns:a16="http://schemas.microsoft.com/office/drawing/2014/main" val="4153951553"/>
                  </a:ext>
                </a:extLst>
              </a:tr>
              <a:tr h="873375">
                <a:tc>
                  <a:txBody>
                    <a:bodyPr/>
                    <a:lstStyle/>
                    <a:p>
                      <a:pPr lvl="0" algn="l">
                        <a:lnSpc>
                          <a:spcPct val="100000"/>
                        </a:lnSpc>
                        <a:spcBef>
                          <a:spcPts val="0"/>
                        </a:spcBef>
                        <a:spcAft>
                          <a:spcPts val="0"/>
                        </a:spcAft>
                        <a:buNone/>
                      </a:pPr>
                      <a:r>
                        <a:rPr lang="en-CA" sz="1200" b="1" i="0" u="none" strike="noStrike" noProof="0" dirty="0">
                          <a:solidFill>
                            <a:srgbClr val="423F3F"/>
                          </a:solidFill>
                          <a:latin typeface="Arial"/>
                        </a:rPr>
                        <a:t>Cost Center</a:t>
                      </a:r>
                      <a:endParaRPr lang="en-US" sz="1200" b="0" i="0" u="none" strike="noStrike" noProof="0" dirty="0">
                        <a:solidFill>
                          <a:srgbClr val="423F3F"/>
                        </a:solidFill>
                        <a:latin typeface="Arial"/>
                      </a:endParaRPr>
                    </a:p>
                    <a:p>
                      <a:pPr lvl="0">
                        <a:buNone/>
                      </a:pPr>
                      <a:endParaRPr lang="en-US" dirty="0"/>
                    </a:p>
                  </a:txBody>
                  <a:tcPr/>
                </a:tc>
                <a:tc>
                  <a:txBody>
                    <a:bodyPr/>
                    <a:lstStyle/>
                    <a:p>
                      <a:pPr lvl="0" algn="l">
                        <a:lnSpc>
                          <a:spcPct val="100000"/>
                        </a:lnSpc>
                        <a:spcBef>
                          <a:spcPts val="0"/>
                        </a:spcBef>
                        <a:spcAft>
                          <a:spcPts val="0"/>
                        </a:spcAft>
                        <a:buNone/>
                      </a:pPr>
                      <a:r>
                        <a:rPr lang="en-US" sz="1200" b="0" i="0" u="none" strike="noStrike" noProof="0" dirty="0">
                          <a:solidFill>
                            <a:srgbClr val="423F3F"/>
                          </a:solidFill>
                          <a:latin typeface="Arial"/>
                        </a:rPr>
                        <a:t>3 digits and a letter. </a:t>
                      </a:r>
                      <a:endParaRPr lang="en-US" dirty="0"/>
                    </a:p>
                    <a:p>
                      <a:pPr lvl="0" algn="l">
                        <a:lnSpc>
                          <a:spcPct val="100000"/>
                        </a:lnSpc>
                        <a:spcBef>
                          <a:spcPts val="0"/>
                        </a:spcBef>
                        <a:spcAft>
                          <a:spcPts val="0"/>
                        </a:spcAft>
                        <a:buNone/>
                      </a:pPr>
                      <a:r>
                        <a:rPr lang="en-US" sz="1200" b="0" i="0" u="none" strike="noStrike" noProof="0" dirty="0">
                          <a:solidFill>
                            <a:srgbClr val="423F3F"/>
                          </a:solidFill>
                          <a:latin typeface="Arial"/>
                        </a:rPr>
                        <a:t>i.e. 284F Financial Services Manager</a:t>
                      </a:r>
                    </a:p>
                  </a:txBody>
                  <a:tcPr/>
                </a:tc>
                <a:tc>
                  <a:txBody>
                    <a:bodyPr/>
                    <a:lstStyle/>
                    <a:p>
                      <a:pPr lvl="0">
                        <a:buNone/>
                      </a:pPr>
                      <a:r>
                        <a:rPr lang="en-US" sz="1200" b="0" i="0" u="none" strike="noStrike" noProof="0" dirty="0">
                          <a:solidFill>
                            <a:srgbClr val="423F3F"/>
                          </a:solidFill>
                          <a:latin typeface="Arial"/>
                        </a:rPr>
                        <a:t>A department or other unit within an organization to which revenue and expenses may be assigned for accounting purposes. Revenues and expenses transactions must include a cost centre. </a:t>
                      </a:r>
                      <a:endParaRPr lang="en-US" dirty="0"/>
                    </a:p>
                  </a:txBody>
                  <a:tcPr/>
                </a:tc>
                <a:extLst>
                  <a:ext uri="{0D108BD9-81ED-4DB2-BD59-A6C34878D82A}">
                    <a16:rowId xmlns:a16="http://schemas.microsoft.com/office/drawing/2014/main" val="2375229570"/>
                  </a:ext>
                </a:extLst>
              </a:tr>
              <a:tr h="573018">
                <a:tc>
                  <a:txBody>
                    <a:bodyPr/>
                    <a:lstStyle/>
                    <a:p>
                      <a:pPr lvl="0" algn="l">
                        <a:lnSpc>
                          <a:spcPct val="100000"/>
                        </a:lnSpc>
                        <a:spcBef>
                          <a:spcPts val="0"/>
                        </a:spcBef>
                        <a:spcAft>
                          <a:spcPts val="0"/>
                        </a:spcAft>
                        <a:buNone/>
                      </a:pPr>
                      <a:r>
                        <a:rPr lang="en-CA" sz="1200" b="1" i="0" u="none" strike="noStrike" noProof="0" dirty="0">
                          <a:solidFill>
                            <a:srgbClr val="423F3F"/>
                          </a:solidFill>
                          <a:latin typeface="Arial"/>
                        </a:rPr>
                        <a:t>Journal Source</a:t>
                      </a:r>
                      <a:endParaRPr lang="en-US" sz="1200" b="0" i="0" u="none" strike="noStrike" noProof="0" dirty="0">
                        <a:solidFill>
                          <a:srgbClr val="423F3F"/>
                        </a:solidFill>
                        <a:latin typeface="Arial"/>
                      </a:endParaRPr>
                    </a:p>
                    <a:p>
                      <a:pPr lvl="0">
                        <a:buNone/>
                      </a:pPr>
                      <a:endParaRPr lang="en-US" dirty="0"/>
                    </a:p>
                  </a:txBody>
                  <a:tcPr/>
                </a:tc>
                <a:tc>
                  <a:txBody>
                    <a:bodyPr/>
                    <a:lstStyle/>
                    <a:p>
                      <a:pPr lvl="0">
                        <a:buNone/>
                      </a:pPr>
                      <a:endParaRPr lang="en-US" dirty="0"/>
                    </a:p>
                  </a:txBody>
                  <a:tcPr/>
                </a:tc>
                <a:tc>
                  <a:txBody>
                    <a:bodyPr/>
                    <a:lstStyle/>
                    <a:p>
                      <a:pPr lvl="0" algn="l">
                        <a:lnSpc>
                          <a:spcPct val="100000"/>
                        </a:lnSpc>
                        <a:spcBef>
                          <a:spcPts val="0"/>
                        </a:spcBef>
                        <a:spcAft>
                          <a:spcPts val="0"/>
                        </a:spcAft>
                        <a:buNone/>
                      </a:pPr>
                      <a:r>
                        <a:rPr lang="en-US" sz="1200" b="0" i="0" u="none" strike="noStrike" noProof="0" dirty="0">
                          <a:solidFill>
                            <a:schemeClr val="dk1"/>
                          </a:solidFill>
                          <a:latin typeface="Arial"/>
                        </a:rPr>
                        <a:t>Indicates the purpose of the transaction (e.g. Online Journal, Expense Report, etc.)</a:t>
                      </a:r>
                      <a:endParaRPr lang="en-US" sz="1100" b="1" i="0" u="none" strike="noStrike" noProof="0" dirty="0">
                        <a:solidFill>
                          <a:srgbClr val="FF0000"/>
                        </a:solidFill>
                        <a:latin typeface="Arial"/>
                      </a:endParaRPr>
                    </a:p>
                  </a:txBody>
                  <a:tcPr/>
                </a:tc>
                <a:extLst>
                  <a:ext uri="{0D108BD9-81ED-4DB2-BD59-A6C34878D82A}">
                    <a16:rowId xmlns:a16="http://schemas.microsoft.com/office/drawing/2014/main" val="1764925535"/>
                  </a:ext>
                </a:extLst>
              </a:tr>
              <a:tr h="679292">
                <a:tc>
                  <a:txBody>
                    <a:bodyPr/>
                    <a:lstStyle/>
                    <a:p>
                      <a:pPr lvl="0" algn="l">
                        <a:lnSpc>
                          <a:spcPct val="100000"/>
                        </a:lnSpc>
                        <a:spcBef>
                          <a:spcPts val="0"/>
                        </a:spcBef>
                        <a:spcAft>
                          <a:spcPts val="0"/>
                        </a:spcAft>
                        <a:buNone/>
                      </a:pPr>
                      <a:r>
                        <a:rPr lang="en-CA" sz="1200" b="1" i="0" u="none" strike="noStrike" noProof="0" dirty="0">
                          <a:solidFill>
                            <a:srgbClr val="423F3F"/>
                          </a:solidFill>
                          <a:latin typeface="Arial"/>
                        </a:rPr>
                        <a:t>Additional Worktags</a:t>
                      </a:r>
                      <a:endParaRPr lang="en-US" sz="1200" b="0" i="0" u="none" strike="noStrike" noProof="0" dirty="0">
                        <a:solidFill>
                          <a:srgbClr val="423F3F"/>
                        </a:solidFill>
                        <a:latin typeface="Arial"/>
                      </a:endParaRPr>
                    </a:p>
                  </a:txBody>
                  <a:tcPr/>
                </a:tc>
                <a:tc>
                  <a:txBody>
                    <a:bodyPr/>
                    <a:lstStyle/>
                    <a:p>
                      <a:pPr lvl="0">
                        <a:buNone/>
                      </a:pPr>
                      <a:endParaRPr lang="en-US" dirty="0"/>
                    </a:p>
                  </a:txBody>
                  <a:tcPr/>
                </a:tc>
                <a:tc>
                  <a:txBody>
                    <a:bodyPr/>
                    <a:lstStyle/>
                    <a:p>
                      <a:pPr lvl="0" algn="l">
                        <a:lnSpc>
                          <a:spcPct val="100000"/>
                        </a:lnSpc>
                        <a:spcBef>
                          <a:spcPts val="0"/>
                        </a:spcBef>
                        <a:spcAft>
                          <a:spcPts val="0"/>
                        </a:spcAft>
                        <a:buNone/>
                      </a:pPr>
                      <a:r>
                        <a:rPr lang="en-CA" sz="1200" b="0" i="0" u="none" strike="noStrike" noProof="0" dirty="0">
                          <a:solidFill>
                            <a:srgbClr val="423F3F"/>
                          </a:solidFill>
                          <a:latin typeface="Arial"/>
                        </a:rPr>
                        <a:t>Some transactions require an additional worktag such as a gift, net asset detail or deferred revenue. The FDM Mapping file identifies categories that require additional worktags.</a:t>
                      </a:r>
                      <a:endParaRPr lang="en-US" sz="1200" b="0" i="0" u="none" strike="noStrike" noProof="0" dirty="0">
                        <a:solidFill>
                          <a:srgbClr val="423F3F"/>
                        </a:solidFill>
                        <a:latin typeface="Arial"/>
                      </a:endParaRPr>
                    </a:p>
                  </a:txBody>
                  <a:tcPr/>
                </a:tc>
                <a:extLst>
                  <a:ext uri="{0D108BD9-81ED-4DB2-BD59-A6C34878D82A}">
                    <a16:rowId xmlns:a16="http://schemas.microsoft.com/office/drawing/2014/main" val="926811382"/>
                  </a:ext>
                </a:extLst>
              </a:tr>
            </a:tbl>
          </a:graphicData>
        </a:graphic>
      </p:graphicFrame>
    </p:spTree>
    <p:extLst>
      <p:ext uri="{BB962C8B-B14F-4D97-AF65-F5344CB8AC3E}">
        <p14:creationId xmlns:p14="http://schemas.microsoft.com/office/powerpoint/2010/main" val="2463789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91C33C-F702-1F3B-CD51-127A84AA8360}"/>
              </a:ext>
            </a:extLst>
          </p:cNvPr>
          <p:cNvSpPr>
            <a:spLocks noGrp="1"/>
          </p:cNvSpPr>
          <p:nvPr>
            <p:ph type="body" sz="quarter" idx="15"/>
          </p:nvPr>
        </p:nvSpPr>
        <p:spPr>
          <a:xfrm>
            <a:off x="148591" y="1112561"/>
            <a:ext cx="3074670" cy="475581"/>
          </a:xfrm>
        </p:spPr>
        <p:txBody>
          <a:bodyPr/>
          <a:lstStyle/>
          <a:p>
            <a:r>
              <a:rPr lang="en-US" dirty="0">
                <a:hlinkClick r:id="rId2"/>
              </a:rPr>
              <a:t>Financial Data Model (FDM)</a:t>
            </a:r>
            <a:endParaRPr lang="en-US" dirty="0"/>
          </a:p>
        </p:txBody>
      </p:sp>
      <p:sp>
        <p:nvSpPr>
          <p:cNvPr id="4" name="Slide Number Placeholder 3">
            <a:extLst>
              <a:ext uri="{FF2B5EF4-FFF2-40B4-BE49-F238E27FC236}">
                <a16:creationId xmlns:a16="http://schemas.microsoft.com/office/drawing/2014/main" id="{2EFF39F8-DE8B-23A9-A937-44C595689746}"/>
              </a:ext>
            </a:extLst>
          </p:cNvPr>
          <p:cNvSpPr>
            <a:spLocks noGrp="1"/>
          </p:cNvSpPr>
          <p:nvPr>
            <p:ph type="sldNum" sz="quarter" idx="19"/>
          </p:nvPr>
        </p:nvSpPr>
        <p:spPr/>
        <p:txBody>
          <a:bodyPr/>
          <a:lstStyle/>
          <a:p>
            <a:fld id="{DEF3F5F5-7776-394F-A41F-3BAFC9CC9F8E}" type="slidenum">
              <a:rPr lang="en-US" smtClean="0"/>
              <a:pPr/>
              <a:t>24</a:t>
            </a:fld>
            <a:endParaRPr lang="en-US" dirty="0"/>
          </a:p>
        </p:txBody>
      </p:sp>
      <p:sp>
        <p:nvSpPr>
          <p:cNvPr id="5" name="Title 4">
            <a:extLst>
              <a:ext uri="{FF2B5EF4-FFF2-40B4-BE49-F238E27FC236}">
                <a16:creationId xmlns:a16="http://schemas.microsoft.com/office/drawing/2014/main" id="{E8CEAA90-6853-645C-4C22-4A6B4506D426}"/>
              </a:ext>
            </a:extLst>
          </p:cNvPr>
          <p:cNvSpPr>
            <a:spLocks noGrp="1"/>
          </p:cNvSpPr>
          <p:nvPr>
            <p:ph type="title"/>
          </p:nvPr>
        </p:nvSpPr>
        <p:spPr>
          <a:xfrm>
            <a:off x="148590" y="401422"/>
            <a:ext cx="8353868" cy="475581"/>
          </a:xfrm>
        </p:spPr>
        <p:txBody>
          <a:bodyPr/>
          <a:lstStyle/>
          <a:p>
            <a:r>
              <a:rPr lang="en-US" dirty="0"/>
              <a:t>Excerpt of Financial Data Model (FDM)</a:t>
            </a:r>
          </a:p>
        </p:txBody>
      </p:sp>
      <p:pic>
        <p:nvPicPr>
          <p:cNvPr id="6" name="Picture 5">
            <a:extLst>
              <a:ext uri="{FF2B5EF4-FFF2-40B4-BE49-F238E27FC236}">
                <a16:creationId xmlns:a16="http://schemas.microsoft.com/office/drawing/2014/main" id="{DF940DA3-966B-92D5-4518-2481AB43CE5B}"/>
              </a:ext>
            </a:extLst>
          </p:cNvPr>
          <p:cNvPicPr>
            <a:picLocks noChangeAspect="1"/>
          </p:cNvPicPr>
          <p:nvPr/>
        </p:nvPicPr>
        <p:blipFill>
          <a:blip r:embed="rId3"/>
          <a:stretch>
            <a:fillRect/>
          </a:stretch>
        </p:blipFill>
        <p:spPr>
          <a:xfrm>
            <a:off x="74295" y="1823700"/>
            <a:ext cx="8995410" cy="3623807"/>
          </a:xfrm>
          <a:prstGeom prst="rect">
            <a:avLst/>
          </a:prstGeom>
        </p:spPr>
      </p:pic>
    </p:spTree>
    <p:extLst>
      <p:ext uri="{BB962C8B-B14F-4D97-AF65-F5344CB8AC3E}">
        <p14:creationId xmlns:p14="http://schemas.microsoft.com/office/powerpoint/2010/main" val="3929790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96EEB8-80B7-25C6-F331-8D3397CCF8A5}"/>
              </a:ext>
            </a:extLst>
          </p:cNvPr>
          <p:cNvSpPr>
            <a:spLocks noGrp="1"/>
          </p:cNvSpPr>
          <p:nvPr>
            <p:ph type="sldNum" sz="quarter" idx="19"/>
          </p:nvPr>
        </p:nvSpPr>
        <p:spPr/>
        <p:txBody>
          <a:bodyPr/>
          <a:lstStyle/>
          <a:p>
            <a:fld id="{DEF3F5F5-7776-394F-A41F-3BAFC9CC9F8E}" type="slidenum">
              <a:rPr lang="en-US" smtClean="0"/>
              <a:pPr/>
              <a:t>25</a:t>
            </a:fld>
            <a:endParaRPr lang="en-US" dirty="0"/>
          </a:p>
        </p:txBody>
      </p:sp>
      <p:sp>
        <p:nvSpPr>
          <p:cNvPr id="5" name="Title 4">
            <a:extLst>
              <a:ext uri="{FF2B5EF4-FFF2-40B4-BE49-F238E27FC236}">
                <a16:creationId xmlns:a16="http://schemas.microsoft.com/office/drawing/2014/main" id="{D1A92CB8-3101-671B-6C62-92F8DBF6464F}"/>
              </a:ext>
            </a:extLst>
          </p:cNvPr>
          <p:cNvSpPr>
            <a:spLocks noGrp="1"/>
          </p:cNvSpPr>
          <p:nvPr>
            <p:ph type="title"/>
          </p:nvPr>
        </p:nvSpPr>
        <p:spPr>
          <a:xfrm>
            <a:off x="298095" y="241735"/>
            <a:ext cx="8223566" cy="544649"/>
          </a:xfrm>
        </p:spPr>
        <p:txBody>
          <a:bodyPr/>
          <a:lstStyle/>
          <a:p>
            <a:r>
              <a:rPr lang="en-US" dirty="0"/>
              <a:t>Workday Inbox – Regular Journal Entry cont’d</a:t>
            </a:r>
          </a:p>
        </p:txBody>
      </p:sp>
      <p:pic>
        <p:nvPicPr>
          <p:cNvPr id="7" name="Picture 6">
            <a:extLst>
              <a:ext uri="{FF2B5EF4-FFF2-40B4-BE49-F238E27FC236}">
                <a16:creationId xmlns:a16="http://schemas.microsoft.com/office/drawing/2014/main" id="{BB69E3E0-9B1C-9551-55E5-8E607161FCB0}"/>
              </a:ext>
            </a:extLst>
          </p:cNvPr>
          <p:cNvPicPr>
            <a:picLocks noChangeAspect="1"/>
          </p:cNvPicPr>
          <p:nvPr/>
        </p:nvPicPr>
        <p:blipFill>
          <a:blip r:embed="rId2"/>
          <a:stretch>
            <a:fillRect/>
          </a:stretch>
        </p:blipFill>
        <p:spPr>
          <a:xfrm>
            <a:off x="0" y="1113132"/>
            <a:ext cx="9144000" cy="4631735"/>
          </a:xfrm>
          <a:prstGeom prst="rect">
            <a:avLst/>
          </a:prstGeom>
        </p:spPr>
      </p:pic>
    </p:spTree>
    <p:extLst>
      <p:ext uri="{BB962C8B-B14F-4D97-AF65-F5344CB8AC3E}">
        <p14:creationId xmlns:p14="http://schemas.microsoft.com/office/powerpoint/2010/main" val="384093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96EEB8-80B7-25C6-F331-8D3397CCF8A5}"/>
              </a:ext>
            </a:extLst>
          </p:cNvPr>
          <p:cNvSpPr>
            <a:spLocks noGrp="1"/>
          </p:cNvSpPr>
          <p:nvPr>
            <p:ph type="sldNum" sz="quarter" idx="19"/>
          </p:nvPr>
        </p:nvSpPr>
        <p:spPr/>
        <p:txBody>
          <a:bodyPr/>
          <a:lstStyle/>
          <a:p>
            <a:fld id="{DEF3F5F5-7776-394F-A41F-3BAFC9CC9F8E}" type="slidenum">
              <a:rPr lang="en-US" smtClean="0"/>
              <a:pPr/>
              <a:t>26</a:t>
            </a:fld>
            <a:endParaRPr lang="en-US" dirty="0"/>
          </a:p>
        </p:txBody>
      </p:sp>
      <p:sp>
        <p:nvSpPr>
          <p:cNvPr id="5" name="Title 4">
            <a:extLst>
              <a:ext uri="{FF2B5EF4-FFF2-40B4-BE49-F238E27FC236}">
                <a16:creationId xmlns:a16="http://schemas.microsoft.com/office/drawing/2014/main" id="{D1A92CB8-3101-671B-6C62-92F8DBF6464F}"/>
              </a:ext>
            </a:extLst>
          </p:cNvPr>
          <p:cNvSpPr>
            <a:spLocks noGrp="1"/>
          </p:cNvSpPr>
          <p:nvPr>
            <p:ph type="title"/>
          </p:nvPr>
        </p:nvSpPr>
        <p:spPr>
          <a:xfrm>
            <a:off x="298095" y="241735"/>
            <a:ext cx="8223566" cy="544649"/>
          </a:xfrm>
        </p:spPr>
        <p:txBody>
          <a:bodyPr/>
          <a:lstStyle/>
          <a:p>
            <a:r>
              <a:rPr lang="en-US" dirty="0"/>
              <a:t>Workday Inbox – Regular Journal Entry cont’d</a:t>
            </a:r>
          </a:p>
        </p:txBody>
      </p:sp>
      <p:pic>
        <p:nvPicPr>
          <p:cNvPr id="3" name="Picture 2">
            <a:extLst>
              <a:ext uri="{FF2B5EF4-FFF2-40B4-BE49-F238E27FC236}">
                <a16:creationId xmlns:a16="http://schemas.microsoft.com/office/drawing/2014/main" id="{EF7D2EED-3912-B25A-9B9F-95DD61DE3D39}"/>
              </a:ext>
            </a:extLst>
          </p:cNvPr>
          <p:cNvPicPr>
            <a:picLocks noChangeAspect="1"/>
          </p:cNvPicPr>
          <p:nvPr/>
        </p:nvPicPr>
        <p:blipFill>
          <a:blip r:embed="rId2"/>
          <a:stretch>
            <a:fillRect/>
          </a:stretch>
        </p:blipFill>
        <p:spPr>
          <a:xfrm>
            <a:off x="275625" y="580627"/>
            <a:ext cx="8592749" cy="5696745"/>
          </a:xfrm>
          <a:prstGeom prst="rect">
            <a:avLst/>
          </a:prstGeom>
        </p:spPr>
      </p:pic>
    </p:spTree>
    <p:extLst>
      <p:ext uri="{BB962C8B-B14F-4D97-AF65-F5344CB8AC3E}">
        <p14:creationId xmlns:p14="http://schemas.microsoft.com/office/powerpoint/2010/main" val="1524697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1DF76DA-9DC3-FE43-26C0-0B3730BF7226}"/>
              </a:ext>
            </a:extLst>
          </p:cNvPr>
          <p:cNvSpPr>
            <a:spLocks noGrp="1"/>
          </p:cNvSpPr>
          <p:nvPr>
            <p:ph type="sldNum" sz="quarter" idx="19"/>
          </p:nvPr>
        </p:nvSpPr>
        <p:spPr/>
        <p:txBody>
          <a:bodyPr/>
          <a:lstStyle/>
          <a:p>
            <a:fld id="{DEF3F5F5-7776-394F-A41F-3BAFC9CC9F8E}" type="slidenum">
              <a:rPr lang="en-US" smtClean="0"/>
              <a:pPr/>
              <a:t>27</a:t>
            </a:fld>
            <a:endParaRPr lang="en-US" dirty="0"/>
          </a:p>
        </p:txBody>
      </p:sp>
      <p:sp>
        <p:nvSpPr>
          <p:cNvPr id="5" name="Title 4">
            <a:extLst>
              <a:ext uri="{FF2B5EF4-FFF2-40B4-BE49-F238E27FC236}">
                <a16:creationId xmlns:a16="http://schemas.microsoft.com/office/drawing/2014/main" id="{94C970FD-4D29-0ED8-8AE3-90194F4927DA}"/>
              </a:ext>
            </a:extLst>
          </p:cNvPr>
          <p:cNvSpPr>
            <a:spLocks noGrp="1"/>
          </p:cNvSpPr>
          <p:nvPr>
            <p:ph type="title"/>
          </p:nvPr>
        </p:nvSpPr>
        <p:spPr>
          <a:xfrm>
            <a:off x="481522" y="488623"/>
            <a:ext cx="6775804" cy="389201"/>
          </a:xfrm>
        </p:spPr>
        <p:txBody>
          <a:bodyPr/>
          <a:lstStyle/>
          <a:p>
            <a:r>
              <a:rPr lang="en-US" dirty="0"/>
              <a:t>Workday Inbox – Accrual Journal Entry</a:t>
            </a:r>
          </a:p>
        </p:txBody>
      </p:sp>
      <p:pic>
        <p:nvPicPr>
          <p:cNvPr id="3" name="Picture 2">
            <a:extLst>
              <a:ext uri="{FF2B5EF4-FFF2-40B4-BE49-F238E27FC236}">
                <a16:creationId xmlns:a16="http://schemas.microsoft.com/office/drawing/2014/main" id="{8C285BDD-F954-4CB9-0F0A-B27D17155791}"/>
              </a:ext>
            </a:extLst>
          </p:cNvPr>
          <p:cNvPicPr>
            <a:picLocks noChangeAspect="1"/>
          </p:cNvPicPr>
          <p:nvPr/>
        </p:nvPicPr>
        <p:blipFill>
          <a:blip r:embed="rId2"/>
          <a:stretch>
            <a:fillRect/>
          </a:stretch>
        </p:blipFill>
        <p:spPr>
          <a:xfrm>
            <a:off x="-1514" y="1129554"/>
            <a:ext cx="9069533" cy="4365797"/>
          </a:xfrm>
          <a:prstGeom prst="rect">
            <a:avLst/>
          </a:prstGeom>
        </p:spPr>
      </p:pic>
    </p:spTree>
    <p:extLst>
      <p:ext uri="{BB962C8B-B14F-4D97-AF65-F5344CB8AC3E}">
        <p14:creationId xmlns:p14="http://schemas.microsoft.com/office/powerpoint/2010/main" val="2852993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A77AF11-65E2-CFB4-FC0A-CB8607B18287}"/>
              </a:ext>
            </a:extLst>
          </p:cNvPr>
          <p:cNvSpPr>
            <a:spLocks noGrp="1"/>
          </p:cNvSpPr>
          <p:nvPr>
            <p:ph type="sldNum" sz="quarter" idx="19"/>
          </p:nvPr>
        </p:nvSpPr>
        <p:spPr/>
        <p:txBody>
          <a:bodyPr/>
          <a:lstStyle/>
          <a:p>
            <a:fld id="{DEF3F5F5-7776-394F-A41F-3BAFC9CC9F8E}" type="slidenum">
              <a:rPr lang="en-US" smtClean="0"/>
              <a:pPr/>
              <a:t>28</a:t>
            </a:fld>
            <a:endParaRPr lang="en-US" dirty="0"/>
          </a:p>
        </p:txBody>
      </p:sp>
      <p:pic>
        <p:nvPicPr>
          <p:cNvPr id="3" name="Picture 2">
            <a:extLst>
              <a:ext uri="{FF2B5EF4-FFF2-40B4-BE49-F238E27FC236}">
                <a16:creationId xmlns:a16="http://schemas.microsoft.com/office/drawing/2014/main" id="{680A87F9-3D95-228D-318D-37067292BD49}"/>
              </a:ext>
            </a:extLst>
          </p:cNvPr>
          <p:cNvPicPr>
            <a:picLocks noChangeAspect="1"/>
          </p:cNvPicPr>
          <p:nvPr/>
        </p:nvPicPr>
        <p:blipFill>
          <a:blip r:embed="rId2"/>
          <a:stretch>
            <a:fillRect/>
          </a:stretch>
        </p:blipFill>
        <p:spPr>
          <a:xfrm>
            <a:off x="561415" y="547285"/>
            <a:ext cx="8021169" cy="5763429"/>
          </a:xfrm>
          <a:prstGeom prst="rect">
            <a:avLst/>
          </a:prstGeom>
        </p:spPr>
      </p:pic>
      <p:sp>
        <p:nvSpPr>
          <p:cNvPr id="5" name="TextBox 4">
            <a:extLst>
              <a:ext uri="{FF2B5EF4-FFF2-40B4-BE49-F238E27FC236}">
                <a16:creationId xmlns:a16="http://schemas.microsoft.com/office/drawing/2014/main" id="{3827F193-6C19-26D4-F374-BCCF199919B6}"/>
              </a:ext>
            </a:extLst>
          </p:cNvPr>
          <p:cNvSpPr txBox="1"/>
          <p:nvPr/>
        </p:nvSpPr>
        <p:spPr>
          <a:xfrm>
            <a:off x="298094" y="153523"/>
            <a:ext cx="8077810" cy="507831"/>
          </a:xfrm>
          <a:prstGeom prst="rect">
            <a:avLst/>
          </a:prstGeom>
          <a:noFill/>
        </p:spPr>
        <p:txBody>
          <a:bodyPr wrap="square">
            <a:spAutoFit/>
          </a:bodyPr>
          <a:lstStyle/>
          <a:p>
            <a:r>
              <a:rPr kumimoji="0" lang="en-US" sz="2700" b="1" i="0" u="none" strike="noStrike" kern="1200" cap="none" spc="0" normalizeH="0" baseline="0" noProof="0" dirty="0">
                <a:ln>
                  <a:noFill/>
                </a:ln>
                <a:solidFill>
                  <a:srgbClr val="00673E"/>
                </a:solidFill>
                <a:effectLst/>
                <a:uLnTx/>
                <a:uFillTx/>
                <a:latin typeface="Arial"/>
                <a:ea typeface="+mj-ea"/>
                <a:cs typeface="+mj-cs"/>
              </a:rPr>
              <a:t>Workday Inbox – Accrual Journal Entry cont’d</a:t>
            </a:r>
            <a:endParaRPr lang="en-US" dirty="0"/>
          </a:p>
        </p:txBody>
      </p:sp>
    </p:spTree>
    <p:extLst>
      <p:ext uri="{BB962C8B-B14F-4D97-AF65-F5344CB8AC3E}">
        <p14:creationId xmlns:p14="http://schemas.microsoft.com/office/powerpoint/2010/main" val="2678606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3CBC58-D296-4E3D-AABC-B1BB3B85B774}"/>
              </a:ext>
            </a:extLst>
          </p:cNvPr>
          <p:cNvSpPr>
            <a:spLocks noGrp="1"/>
          </p:cNvSpPr>
          <p:nvPr>
            <p:ph type="body" sz="quarter" idx="15"/>
          </p:nvPr>
        </p:nvSpPr>
        <p:spPr>
          <a:xfrm>
            <a:off x="298094" y="716643"/>
            <a:ext cx="8474760" cy="816602"/>
          </a:xfrm>
        </p:spPr>
        <p:txBody>
          <a:bodyPr/>
          <a:lstStyle/>
          <a:p>
            <a:pPr>
              <a:lnSpc>
                <a:spcPct val="200000"/>
              </a:lnSpc>
            </a:pPr>
            <a:r>
              <a:rPr lang="en-CA" sz="2000" dirty="0"/>
              <a:t>For your reporting convenience:  </a:t>
            </a:r>
          </a:p>
          <a:p>
            <a:pPr>
              <a:lnSpc>
                <a:spcPct val="200000"/>
              </a:lnSpc>
            </a:pPr>
            <a:br>
              <a:rPr lang="en-CA" dirty="0"/>
            </a:br>
            <a:endParaRPr lang="en-CA" dirty="0"/>
          </a:p>
        </p:txBody>
      </p:sp>
      <p:sp>
        <p:nvSpPr>
          <p:cNvPr id="4" name="Slide Number Placeholder 3">
            <a:extLst>
              <a:ext uri="{FF2B5EF4-FFF2-40B4-BE49-F238E27FC236}">
                <a16:creationId xmlns:a16="http://schemas.microsoft.com/office/drawing/2014/main" id="{4E557318-0E7E-4F44-B625-C9B32C568A50}"/>
              </a:ext>
            </a:extLst>
          </p:cNvPr>
          <p:cNvSpPr>
            <a:spLocks noGrp="1"/>
          </p:cNvSpPr>
          <p:nvPr>
            <p:ph type="sldNum" sz="quarter" idx="19"/>
          </p:nvPr>
        </p:nvSpPr>
        <p:spPr/>
        <p:txBody>
          <a:bodyPr/>
          <a:lstStyle/>
          <a:p>
            <a:fld id="{DEF3F5F5-7776-394F-A41F-3BAFC9CC9F8E}" type="slidenum">
              <a:rPr lang="en-US" smtClean="0"/>
              <a:pPr/>
              <a:t>29</a:t>
            </a:fld>
            <a:endParaRPr lang="en-US" dirty="0"/>
          </a:p>
        </p:txBody>
      </p:sp>
      <p:sp>
        <p:nvSpPr>
          <p:cNvPr id="5" name="Title 4">
            <a:extLst>
              <a:ext uri="{FF2B5EF4-FFF2-40B4-BE49-F238E27FC236}">
                <a16:creationId xmlns:a16="http://schemas.microsoft.com/office/drawing/2014/main" id="{D5106A88-E75B-4CD1-B51F-95D7D1D662E1}"/>
              </a:ext>
            </a:extLst>
          </p:cNvPr>
          <p:cNvSpPr>
            <a:spLocks noGrp="1"/>
          </p:cNvSpPr>
          <p:nvPr>
            <p:ph type="title"/>
          </p:nvPr>
        </p:nvSpPr>
        <p:spPr>
          <a:xfrm>
            <a:off x="298095" y="231481"/>
            <a:ext cx="7145839" cy="398084"/>
          </a:xfrm>
        </p:spPr>
        <p:txBody>
          <a:bodyPr/>
          <a:lstStyle/>
          <a:p>
            <a:r>
              <a:rPr lang="en-CA" dirty="0"/>
              <a:t>Finance and Administrative Services Reporting Dashboard</a:t>
            </a:r>
          </a:p>
        </p:txBody>
      </p:sp>
      <p:pic>
        <p:nvPicPr>
          <p:cNvPr id="12" name="Picture 11">
            <a:extLst>
              <a:ext uri="{FF2B5EF4-FFF2-40B4-BE49-F238E27FC236}">
                <a16:creationId xmlns:a16="http://schemas.microsoft.com/office/drawing/2014/main" id="{FFBF244E-5420-53F1-4098-2121A4B63256}"/>
              </a:ext>
            </a:extLst>
          </p:cNvPr>
          <p:cNvPicPr>
            <a:picLocks noChangeAspect="1"/>
          </p:cNvPicPr>
          <p:nvPr/>
        </p:nvPicPr>
        <p:blipFill>
          <a:blip r:embed="rId3"/>
          <a:stretch>
            <a:fillRect/>
          </a:stretch>
        </p:blipFill>
        <p:spPr>
          <a:xfrm>
            <a:off x="371146" y="1418118"/>
            <a:ext cx="8433697" cy="4223803"/>
          </a:xfrm>
          <a:prstGeom prst="rect">
            <a:avLst/>
          </a:prstGeom>
        </p:spPr>
      </p:pic>
    </p:spTree>
    <p:extLst>
      <p:ext uri="{BB962C8B-B14F-4D97-AF65-F5344CB8AC3E}">
        <p14:creationId xmlns:p14="http://schemas.microsoft.com/office/powerpoint/2010/main" val="4097900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07A4AF-5EA2-46CF-A416-677CDAD4B8B8}"/>
              </a:ext>
            </a:extLst>
          </p:cNvPr>
          <p:cNvSpPr>
            <a:spLocks noGrp="1"/>
          </p:cNvSpPr>
          <p:nvPr>
            <p:ph type="body" sz="quarter" idx="15"/>
          </p:nvPr>
        </p:nvSpPr>
        <p:spPr>
          <a:xfrm>
            <a:off x="410233" y="1157165"/>
            <a:ext cx="8440689" cy="5107448"/>
          </a:xfrm>
        </p:spPr>
        <p:txBody>
          <a:bodyPr/>
          <a:lstStyle/>
          <a:p>
            <a:pPr marL="342900" indent="-342900">
              <a:buFont typeface="Arial" panose="020B0604020202020204" pitchFamily="34" charset="0"/>
              <a:buChar char="•"/>
            </a:pPr>
            <a:r>
              <a:rPr lang="en-US" sz="2400" dirty="0"/>
              <a:t>Manual Journal entries are posted in the General Ledger</a:t>
            </a:r>
          </a:p>
          <a:p>
            <a:pPr marL="342900" indent="-342900">
              <a:buFont typeface="Arial" panose="020B0604020202020204" pitchFamily="34" charset="0"/>
              <a:buChar char="•"/>
            </a:pPr>
            <a:r>
              <a:rPr lang="en-US" sz="2400" dirty="0"/>
              <a:t>The General Ledger is the basis of the College’s external Financial Statements.</a:t>
            </a:r>
          </a:p>
          <a:p>
            <a:pPr marL="342900" indent="-342900">
              <a:buFont typeface="Arial" panose="020B0604020202020204" pitchFamily="34" charset="0"/>
              <a:buChar char="•"/>
            </a:pPr>
            <a:r>
              <a:rPr lang="en-US" sz="2400" dirty="0"/>
              <a:t>The Financial Statements and all transactional details of the General Ledger and its feeder ledgers (subledgers) undergo the rigor of an external audit.</a:t>
            </a:r>
          </a:p>
          <a:p>
            <a:pPr marL="342900" indent="-342900">
              <a:buFont typeface="Arial" panose="020B0604020202020204" pitchFamily="34" charset="0"/>
              <a:buChar char="•"/>
            </a:pPr>
            <a:r>
              <a:rPr lang="en-US" sz="2400" dirty="0"/>
              <a:t>Journal entries are manual, increasing the risk of human error.</a:t>
            </a:r>
          </a:p>
          <a:p>
            <a:pPr marL="342900" indent="-342900">
              <a:buFont typeface="Arial" panose="020B0604020202020204" pitchFamily="34" charset="0"/>
              <a:buChar char="•"/>
            </a:pPr>
            <a:r>
              <a:rPr lang="en-US" sz="2400" dirty="0"/>
              <a:t>No one is perfect.</a:t>
            </a:r>
          </a:p>
          <a:p>
            <a:pPr marL="342900" indent="-342900">
              <a:buFont typeface="Arial" panose="020B0604020202020204" pitchFamily="34" charset="0"/>
              <a:buChar char="•"/>
            </a:pPr>
            <a:r>
              <a:rPr lang="en-US" sz="2400" dirty="0"/>
              <a:t>Reviewer/approvers are a key element of the checks and balances.</a:t>
            </a:r>
          </a:p>
          <a:p>
            <a:endParaRPr lang="en-US" sz="2400" dirty="0"/>
          </a:p>
          <a:p>
            <a:pPr algn="just"/>
            <a:endParaRPr lang="en-CA" sz="2000" dirty="0"/>
          </a:p>
        </p:txBody>
      </p:sp>
      <p:sp>
        <p:nvSpPr>
          <p:cNvPr id="4" name="Slide Number Placeholder 3">
            <a:extLst>
              <a:ext uri="{FF2B5EF4-FFF2-40B4-BE49-F238E27FC236}">
                <a16:creationId xmlns:a16="http://schemas.microsoft.com/office/drawing/2014/main" id="{D1BD3543-B8CB-4717-A7D0-2FD526E392AF}"/>
              </a:ext>
            </a:extLst>
          </p:cNvPr>
          <p:cNvSpPr>
            <a:spLocks noGrp="1"/>
          </p:cNvSpPr>
          <p:nvPr>
            <p:ph type="sldNum" sz="quarter" idx="19"/>
          </p:nvPr>
        </p:nvSpPr>
        <p:spPr/>
        <p:txBody>
          <a:bodyPr/>
          <a:lstStyle/>
          <a:p>
            <a:fld id="{DEF3F5F5-7776-394F-A41F-3BAFC9CC9F8E}" type="slidenum">
              <a:rPr lang="en-US" smtClean="0"/>
              <a:pPr/>
              <a:t>3</a:t>
            </a:fld>
            <a:endParaRPr lang="en-US" dirty="0"/>
          </a:p>
        </p:txBody>
      </p:sp>
      <p:sp>
        <p:nvSpPr>
          <p:cNvPr id="5" name="Title 4">
            <a:extLst>
              <a:ext uri="{FF2B5EF4-FFF2-40B4-BE49-F238E27FC236}">
                <a16:creationId xmlns:a16="http://schemas.microsoft.com/office/drawing/2014/main" id="{0C4F1E36-6EC6-4E0C-8C91-2350A136B1EF}"/>
              </a:ext>
            </a:extLst>
          </p:cNvPr>
          <p:cNvSpPr>
            <a:spLocks noGrp="1"/>
          </p:cNvSpPr>
          <p:nvPr>
            <p:ph type="title"/>
          </p:nvPr>
        </p:nvSpPr>
        <p:spPr>
          <a:xfrm>
            <a:off x="410233" y="490873"/>
            <a:ext cx="8077348" cy="487027"/>
          </a:xfrm>
        </p:spPr>
        <p:txBody>
          <a:bodyPr/>
          <a:lstStyle/>
          <a:p>
            <a:r>
              <a:rPr lang="en-CA" sz="2800" dirty="0"/>
              <a:t>Why?</a:t>
            </a:r>
            <a:br>
              <a:rPr lang="en-CA" sz="2800" dirty="0"/>
            </a:br>
            <a:endParaRPr lang="en-CA" sz="2800" dirty="0"/>
          </a:p>
        </p:txBody>
      </p:sp>
    </p:spTree>
    <p:extLst>
      <p:ext uri="{BB962C8B-B14F-4D97-AF65-F5344CB8AC3E}">
        <p14:creationId xmlns:p14="http://schemas.microsoft.com/office/powerpoint/2010/main" val="36880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81D144-D981-B374-655F-0A4FF93ED610}"/>
              </a:ext>
            </a:extLst>
          </p:cNvPr>
          <p:cNvSpPr>
            <a:spLocks noGrp="1"/>
          </p:cNvSpPr>
          <p:nvPr>
            <p:ph type="body" sz="quarter" idx="15"/>
          </p:nvPr>
        </p:nvSpPr>
        <p:spPr>
          <a:xfrm>
            <a:off x="268811" y="1084676"/>
            <a:ext cx="4336326" cy="4808124"/>
          </a:xfrm>
        </p:spPr>
        <p:txBody>
          <a:bodyPr/>
          <a:lstStyle/>
          <a:p>
            <a:pPr marL="285750" indent="-285750">
              <a:lnSpc>
                <a:spcPct val="150000"/>
              </a:lnSpc>
              <a:buFont typeface="Arial" panose="020B0604020202020204" pitchFamily="34" charset="0"/>
              <a:buChar char="•"/>
            </a:pPr>
            <a:r>
              <a:rPr lang="en-US" dirty="0"/>
              <a:t>If the dashboard app does not appear under your top apps on the home page, click on the Menu button on the top left of your home screen in Workday to access the dashboard.  </a:t>
            </a:r>
          </a:p>
          <a:p>
            <a:pPr marL="285750" indent="-285750">
              <a:lnSpc>
                <a:spcPct val="150000"/>
              </a:lnSpc>
              <a:buFont typeface="Arial" panose="020B0604020202020204" pitchFamily="34" charset="0"/>
              <a:buChar char="•"/>
            </a:pPr>
            <a:r>
              <a:rPr lang="en-US" dirty="0"/>
              <a:t>If the app does not appear in your list, click on the Add Apps button at the bottom of the menu. </a:t>
            </a:r>
          </a:p>
          <a:p>
            <a:pPr marL="285750" indent="-285750">
              <a:lnSpc>
                <a:spcPct val="150000"/>
              </a:lnSpc>
              <a:buFont typeface="Arial" panose="020B0604020202020204" pitchFamily="34" charset="0"/>
              <a:buChar char="•"/>
            </a:pPr>
            <a:r>
              <a:rPr lang="en-US" dirty="0"/>
              <a:t>Search for the app and add it to your list.</a:t>
            </a:r>
          </a:p>
        </p:txBody>
      </p:sp>
      <p:sp>
        <p:nvSpPr>
          <p:cNvPr id="4" name="Slide Number Placeholder 3">
            <a:extLst>
              <a:ext uri="{FF2B5EF4-FFF2-40B4-BE49-F238E27FC236}">
                <a16:creationId xmlns:a16="http://schemas.microsoft.com/office/drawing/2014/main" id="{AFFCC0D2-CA61-C9EF-C55E-712763E3ED64}"/>
              </a:ext>
            </a:extLst>
          </p:cNvPr>
          <p:cNvSpPr>
            <a:spLocks noGrp="1"/>
          </p:cNvSpPr>
          <p:nvPr>
            <p:ph type="sldNum" sz="quarter" idx="19"/>
          </p:nvPr>
        </p:nvSpPr>
        <p:spPr/>
        <p:txBody>
          <a:bodyPr/>
          <a:lstStyle/>
          <a:p>
            <a:fld id="{DEF3F5F5-7776-394F-A41F-3BAFC9CC9F8E}" type="slidenum">
              <a:rPr lang="en-US" smtClean="0"/>
              <a:pPr/>
              <a:t>30</a:t>
            </a:fld>
            <a:endParaRPr lang="en-US" dirty="0"/>
          </a:p>
        </p:txBody>
      </p:sp>
      <p:sp>
        <p:nvSpPr>
          <p:cNvPr id="5" name="Title 4">
            <a:extLst>
              <a:ext uri="{FF2B5EF4-FFF2-40B4-BE49-F238E27FC236}">
                <a16:creationId xmlns:a16="http://schemas.microsoft.com/office/drawing/2014/main" id="{E6CD43DC-C7D5-546B-1C43-2314CC5F3C52}"/>
              </a:ext>
            </a:extLst>
          </p:cNvPr>
          <p:cNvSpPr>
            <a:spLocks noGrp="1"/>
          </p:cNvSpPr>
          <p:nvPr>
            <p:ph type="title"/>
          </p:nvPr>
        </p:nvSpPr>
        <p:spPr>
          <a:xfrm>
            <a:off x="362989" y="252030"/>
            <a:ext cx="8213745" cy="1001980"/>
          </a:xfrm>
        </p:spPr>
        <p:txBody>
          <a:bodyPr/>
          <a:lstStyle/>
          <a:p>
            <a:r>
              <a:rPr lang="en-US" dirty="0"/>
              <a:t>Adding Finance and Administrative Services Reporting Dashboard to App</a:t>
            </a:r>
          </a:p>
        </p:txBody>
      </p:sp>
      <p:pic>
        <p:nvPicPr>
          <p:cNvPr id="7" name="Picture 6">
            <a:extLst>
              <a:ext uri="{FF2B5EF4-FFF2-40B4-BE49-F238E27FC236}">
                <a16:creationId xmlns:a16="http://schemas.microsoft.com/office/drawing/2014/main" id="{7C0D0802-B777-2A55-5CDF-EAAB8D4FF65B}"/>
              </a:ext>
            </a:extLst>
          </p:cNvPr>
          <p:cNvPicPr>
            <a:picLocks noChangeAspect="1"/>
          </p:cNvPicPr>
          <p:nvPr/>
        </p:nvPicPr>
        <p:blipFill>
          <a:blip r:embed="rId2"/>
          <a:stretch>
            <a:fillRect/>
          </a:stretch>
        </p:blipFill>
        <p:spPr>
          <a:xfrm>
            <a:off x="6459399" y="1042342"/>
            <a:ext cx="2282545" cy="5294803"/>
          </a:xfrm>
          <a:prstGeom prst="rect">
            <a:avLst/>
          </a:prstGeom>
        </p:spPr>
      </p:pic>
      <p:pic>
        <p:nvPicPr>
          <p:cNvPr id="9" name="Picture 8">
            <a:extLst>
              <a:ext uri="{FF2B5EF4-FFF2-40B4-BE49-F238E27FC236}">
                <a16:creationId xmlns:a16="http://schemas.microsoft.com/office/drawing/2014/main" id="{052ECC91-986B-8B00-677B-DB2E5B81C474}"/>
              </a:ext>
            </a:extLst>
          </p:cNvPr>
          <p:cNvPicPr>
            <a:picLocks noChangeAspect="1"/>
          </p:cNvPicPr>
          <p:nvPr/>
        </p:nvPicPr>
        <p:blipFill>
          <a:blip r:embed="rId3"/>
          <a:stretch>
            <a:fillRect/>
          </a:stretch>
        </p:blipFill>
        <p:spPr>
          <a:xfrm>
            <a:off x="5017729" y="1042342"/>
            <a:ext cx="929721" cy="510584"/>
          </a:xfrm>
          <a:prstGeom prst="rect">
            <a:avLst/>
          </a:prstGeom>
        </p:spPr>
      </p:pic>
      <p:cxnSp>
        <p:nvCxnSpPr>
          <p:cNvPr id="11" name="Straight Arrow Connector 10">
            <a:extLst>
              <a:ext uri="{FF2B5EF4-FFF2-40B4-BE49-F238E27FC236}">
                <a16:creationId xmlns:a16="http://schemas.microsoft.com/office/drawing/2014/main" id="{E9BFE61C-B4AE-A91F-9517-C8052302D6B3}"/>
              </a:ext>
            </a:extLst>
          </p:cNvPr>
          <p:cNvCxnSpPr>
            <a:cxnSpLocks/>
          </p:cNvCxnSpPr>
          <p:nvPr/>
        </p:nvCxnSpPr>
        <p:spPr>
          <a:xfrm>
            <a:off x="6063751" y="1297634"/>
            <a:ext cx="22894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0919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557318-0E7E-4F44-B625-C9B32C568A50}"/>
              </a:ext>
            </a:extLst>
          </p:cNvPr>
          <p:cNvSpPr>
            <a:spLocks noGrp="1"/>
          </p:cNvSpPr>
          <p:nvPr>
            <p:ph type="sldNum" sz="quarter" idx="19"/>
          </p:nvPr>
        </p:nvSpPr>
        <p:spPr/>
        <p:txBody>
          <a:bodyPr/>
          <a:lstStyle/>
          <a:p>
            <a:fld id="{DEF3F5F5-7776-394F-A41F-3BAFC9CC9F8E}" type="slidenum">
              <a:rPr lang="en-US" smtClean="0"/>
              <a:pPr/>
              <a:t>31</a:t>
            </a:fld>
            <a:endParaRPr lang="en-US" dirty="0"/>
          </a:p>
        </p:txBody>
      </p:sp>
      <p:sp>
        <p:nvSpPr>
          <p:cNvPr id="5" name="Title 4">
            <a:extLst>
              <a:ext uri="{FF2B5EF4-FFF2-40B4-BE49-F238E27FC236}">
                <a16:creationId xmlns:a16="http://schemas.microsoft.com/office/drawing/2014/main" id="{D5106A88-E75B-4CD1-B51F-95D7D1D662E1}"/>
              </a:ext>
            </a:extLst>
          </p:cNvPr>
          <p:cNvSpPr>
            <a:spLocks noGrp="1"/>
          </p:cNvSpPr>
          <p:nvPr>
            <p:ph type="title"/>
          </p:nvPr>
        </p:nvSpPr>
        <p:spPr>
          <a:xfrm>
            <a:off x="334619" y="185062"/>
            <a:ext cx="8761849" cy="768898"/>
          </a:xfrm>
        </p:spPr>
        <p:txBody>
          <a:bodyPr/>
          <a:lstStyle/>
          <a:p>
            <a:r>
              <a:rPr lang="en-CA" dirty="0"/>
              <a:t>Reports Based on Security Roles &amp; Cost Center Access</a:t>
            </a:r>
          </a:p>
        </p:txBody>
      </p:sp>
      <p:pic>
        <p:nvPicPr>
          <p:cNvPr id="3" name="Picture 2">
            <a:extLst>
              <a:ext uri="{FF2B5EF4-FFF2-40B4-BE49-F238E27FC236}">
                <a16:creationId xmlns:a16="http://schemas.microsoft.com/office/drawing/2014/main" id="{3BFA3BD5-8438-66CF-8C99-4983A738E2C5}"/>
              </a:ext>
            </a:extLst>
          </p:cNvPr>
          <p:cNvPicPr>
            <a:picLocks noChangeAspect="1"/>
          </p:cNvPicPr>
          <p:nvPr/>
        </p:nvPicPr>
        <p:blipFill>
          <a:blip r:embed="rId2"/>
          <a:stretch>
            <a:fillRect/>
          </a:stretch>
        </p:blipFill>
        <p:spPr>
          <a:xfrm>
            <a:off x="127415" y="1346198"/>
            <a:ext cx="8896199" cy="4148667"/>
          </a:xfrm>
          <a:prstGeom prst="rect">
            <a:avLst/>
          </a:prstGeom>
        </p:spPr>
      </p:pic>
    </p:spTree>
    <p:extLst>
      <p:ext uri="{BB962C8B-B14F-4D97-AF65-F5344CB8AC3E}">
        <p14:creationId xmlns:p14="http://schemas.microsoft.com/office/powerpoint/2010/main" val="3845967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tar: 12 Points 53">
            <a:extLst>
              <a:ext uri="{FF2B5EF4-FFF2-40B4-BE49-F238E27FC236}">
                <a16:creationId xmlns:a16="http://schemas.microsoft.com/office/drawing/2014/main" id="{86A8FC6A-908B-7C9F-22B6-D3B312F3626A}"/>
              </a:ext>
            </a:extLst>
          </p:cNvPr>
          <p:cNvSpPr/>
          <p:nvPr/>
        </p:nvSpPr>
        <p:spPr>
          <a:xfrm>
            <a:off x="1048904" y="2830150"/>
            <a:ext cx="1689906" cy="1203164"/>
          </a:xfrm>
          <a:prstGeom prst="star12">
            <a:avLst/>
          </a:prstGeom>
          <a:gradFill>
            <a:gsLst>
              <a:gs pos="0">
                <a:schemeClr val="accent3">
                  <a:lumMod val="60000"/>
                  <a:lumOff val="4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9"/>
          </p:nvPr>
        </p:nvSpPr>
        <p:spPr/>
        <p:txBody>
          <a:bodyPr/>
          <a:lstStyle/>
          <a:p>
            <a:fld id="{DEF3F5F5-7776-394F-A41F-3BAFC9CC9F8E}" type="slidenum">
              <a:rPr lang="en-US" smtClean="0"/>
              <a:pPr/>
              <a:t>4</a:t>
            </a:fld>
            <a:endParaRPr lang="en-US" dirty="0"/>
          </a:p>
        </p:txBody>
      </p:sp>
      <p:sp>
        <p:nvSpPr>
          <p:cNvPr id="5" name="Title 4"/>
          <p:cNvSpPr>
            <a:spLocks noGrp="1"/>
          </p:cNvSpPr>
          <p:nvPr>
            <p:ph type="title"/>
          </p:nvPr>
        </p:nvSpPr>
        <p:spPr>
          <a:xfrm>
            <a:off x="197183" y="128341"/>
            <a:ext cx="8691371" cy="914400"/>
          </a:xfrm>
        </p:spPr>
        <p:txBody>
          <a:bodyPr/>
          <a:lstStyle/>
          <a:p>
            <a:r>
              <a:rPr lang="en-CA" dirty="0"/>
              <a:t>Why Now?  </a:t>
            </a:r>
            <a:br>
              <a:rPr lang="en-CA" dirty="0"/>
            </a:br>
            <a:r>
              <a:rPr lang="en-CA" dirty="0"/>
              <a:t>Journal Entry Approval Workflow  </a:t>
            </a:r>
            <a:br>
              <a:rPr lang="en-CA" dirty="0"/>
            </a:br>
            <a:endParaRPr lang="en-CA" dirty="0"/>
          </a:p>
        </p:txBody>
      </p:sp>
      <p:sp>
        <p:nvSpPr>
          <p:cNvPr id="8" name="object 7">
            <a:extLst>
              <a:ext uri="{FF2B5EF4-FFF2-40B4-BE49-F238E27FC236}">
                <a16:creationId xmlns:a16="http://schemas.microsoft.com/office/drawing/2014/main" id="{C24370D2-8B4F-50A3-328A-277330A372F7}"/>
              </a:ext>
            </a:extLst>
          </p:cNvPr>
          <p:cNvSpPr txBox="1"/>
          <p:nvPr/>
        </p:nvSpPr>
        <p:spPr>
          <a:xfrm>
            <a:off x="127415" y="4741667"/>
            <a:ext cx="1009015" cy="547073"/>
          </a:xfrm>
          <a:prstGeom prst="rect">
            <a:avLst/>
          </a:prstGeom>
        </p:spPr>
        <p:txBody>
          <a:bodyPr vert="horz" wrap="square" lIns="0" tIns="12065" rIns="0" bIns="0" rtlCol="0">
            <a:spAutoFit/>
          </a:bodyPr>
          <a:lstStyle/>
          <a:p>
            <a:pPr marL="13335" marR="5080" indent="-1270">
              <a:lnSpc>
                <a:spcPct val="108100"/>
              </a:lnSpc>
              <a:spcBef>
                <a:spcPts val="95"/>
              </a:spcBef>
            </a:pPr>
            <a:r>
              <a:rPr sz="1100" spc="-5" dirty="0">
                <a:solidFill>
                  <a:srgbClr val="00673C"/>
                </a:solidFill>
                <a:latin typeface="Arial"/>
                <a:cs typeface="Arial"/>
              </a:rPr>
              <a:t>Field </a:t>
            </a:r>
            <a:r>
              <a:rPr sz="1100" dirty="0">
                <a:solidFill>
                  <a:srgbClr val="00673C"/>
                </a:solidFill>
                <a:latin typeface="Arial"/>
                <a:cs typeface="Arial"/>
              </a:rPr>
              <a:t> </a:t>
            </a:r>
            <a:r>
              <a:rPr sz="1100" spc="-10" dirty="0">
                <a:solidFill>
                  <a:srgbClr val="00673C"/>
                </a:solidFill>
                <a:latin typeface="Arial"/>
                <a:cs typeface="Arial"/>
              </a:rPr>
              <a:t>Accountant </a:t>
            </a:r>
            <a:r>
              <a:rPr sz="1100" spc="-375" dirty="0">
                <a:solidFill>
                  <a:srgbClr val="00673C"/>
                </a:solidFill>
                <a:latin typeface="Arial"/>
                <a:cs typeface="Arial"/>
              </a:rPr>
              <a:t> </a:t>
            </a:r>
            <a:r>
              <a:rPr sz="1000" spc="-10" dirty="0">
                <a:solidFill>
                  <a:srgbClr val="3E3E3E"/>
                </a:solidFill>
                <a:latin typeface="Arial"/>
                <a:cs typeface="Arial"/>
              </a:rPr>
              <a:t>C</a:t>
            </a:r>
            <a:r>
              <a:rPr sz="1000" spc="-5" dirty="0">
                <a:solidFill>
                  <a:srgbClr val="3E3E3E"/>
                </a:solidFill>
                <a:latin typeface="Arial"/>
                <a:cs typeface="Arial"/>
              </a:rPr>
              <a:t>r</a:t>
            </a:r>
            <a:r>
              <a:rPr sz="1000" spc="-10" dirty="0">
                <a:solidFill>
                  <a:srgbClr val="3E3E3E"/>
                </a:solidFill>
                <a:latin typeface="Arial"/>
                <a:cs typeface="Arial"/>
              </a:rPr>
              <a:t>ea</a:t>
            </a:r>
            <a:r>
              <a:rPr sz="1000" spc="-5" dirty="0">
                <a:solidFill>
                  <a:srgbClr val="3E3E3E"/>
                </a:solidFill>
                <a:latin typeface="Arial"/>
                <a:cs typeface="Arial"/>
              </a:rPr>
              <a:t>t</a:t>
            </a:r>
            <a:r>
              <a:rPr sz="1000" dirty="0">
                <a:solidFill>
                  <a:srgbClr val="3E3E3E"/>
                </a:solidFill>
                <a:latin typeface="Arial"/>
                <a:cs typeface="Arial"/>
              </a:rPr>
              <a:t>e</a:t>
            </a:r>
            <a:r>
              <a:rPr sz="1000" spc="-105" dirty="0">
                <a:solidFill>
                  <a:srgbClr val="3E3E3E"/>
                </a:solidFill>
                <a:latin typeface="Arial"/>
                <a:cs typeface="Arial"/>
              </a:rPr>
              <a:t> </a:t>
            </a:r>
            <a:r>
              <a:rPr sz="1000" dirty="0">
                <a:solidFill>
                  <a:srgbClr val="3E3E3E"/>
                </a:solidFill>
                <a:latin typeface="Arial"/>
                <a:cs typeface="Arial"/>
              </a:rPr>
              <a:t>J</a:t>
            </a:r>
            <a:r>
              <a:rPr sz="1000" spc="-5" dirty="0">
                <a:solidFill>
                  <a:srgbClr val="3E3E3E"/>
                </a:solidFill>
                <a:latin typeface="Arial"/>
                <a:cs typeface="Arial"/>
              </a:rPr>
              <a:t>ou</a:t>
            </a:r>
            <a:r>
              <a:rPr sz="1000" dirty="0">
                <a:solidFill>
                  <a:srgbClr val="3E3E3E"/>
                </a:solidFill>
                <a:latin typeface="Arial"/>
                <a:cs typeface="Arial"/>
              </a:rPr>
              <a:t>r</a:t>
            </a:r>
            <a:r>
              <a:rPr sz="1000" spc="-5" dirty="0">
                <a:solidFill>
                  <a:srgbClr val="3E3E3E"/>
                </a:solidFill>
                <a:latin typeface="Arial"/>
                <a:cs typeface="Arial"/>
              </a:rPr>
              <a:t>nal</a:t>
            </a:r>
            <a:endParaRPr sz="1000" dirty="0">
              <a:latin typeface="Arial"/>
              <a:cs typeface="Arial"/>
            </a:endParaRPr>
          </a:p>
        </p:txBody>
      </p:sp>
      <p:pic>
        <p:nvPicPr>
          <p:cNvPr id="24" name="object 9">
            <a:extLst>
              <a:ext uri="{FF2B5EF4-FFF2-40B4-BE49-F238E27FC236}">
                <a16:creationId xmlns:a16="http://schemas.microsoft.com/office/drawing/2014/main" id="{6367C04A-6A0E-C5F5-8E7E-E6652CFFD141}"/>
              </a:ext>
            </a:extLst>
          </p:cNvPr>
          <p:cNvPicPr/>
          <p:nvPr/>
        </p:nvPicPr>
        <p:blipFill>
          <a:blip r:embed="rId3" cstate="print"/>
          <a:stretch>
            <a:fillRect/>
          </a:stretch>
        </p:blipFill>
        <p:spPr>
          <a:xfrm>
            <a:off x="1048903" y="4852478"/>
            <a:ext cx="384809" cy="222662"/>
          </a:xfrm>
          <a:prstGeom prst="rect">
            <a:avLst/>
          </a:prstGeom>
        </p:spPr>
      </p:pic>
      <p:sp>
        <p:nvSpPr>
          <p:cNvPr id="25" name="object 10">
            <a:extLst>
              <a:ext uri="{FF2B5EF4-FFF2-40B4-BE49-F238E27FC236}">
                <a16:creationId xmlns:a16="http://schemas.microsoft.com/office/drawing/2014/main" id="{951FBCD1-F15A-217A-58FE-79E60B151C09}"/>
              </a:ext>
            </a:extLst>
          </p:cNvPr>
          <p:cNvSpPr txBox="1"/>
          <p:nvPr/>
        </p:nvSpPr>
        <p:spPr>
          <a:xfrm>
            <a:off x="1515321" y="4717393"/>
            <a:ext cx="1013460" cy="910057"/>
          </a:xfrm>
          <a:prstGeom prst="rect">
            <a:avLst/>
          </a:prstGeom>
        </p:spPr>
        <p:txBody>
          <a:bodyPr vert="horz" wrap="square" lIns="0" tIns="12065" rIns="0" bIns="0" rtlCol="0">
            <a:spAutoFit/>
          </a:bodyPr>
          <a:lstStyle/>
          <a:p>
            <a:pPr marL="12700" marR="5080">
              <a:lnSpc>
                <a:spcPct val="108100"/>
              </a:lnSpc>
              <a:spcBef>
                <a:spcPts val="95"/>
              </a:spcBef>
            </a:pPr>
            <a:r>
              <a:rPr sz="1100" spc="-15" dirty="0">
                <a:solidFill>
                  <a:srgbClr val="00673C"/>
                </a:solidFill>
                <a:latin typeface="Arial"/>
                <a:cs typeface="Arial"/>
              </a:rPr>
              <a:t>Co</a:t>
            </a:r>
            <a:r>
              <a:rPr sz="1100" spc="-10" dirty="0">
                <a:solidFill>
                  <a:srgbClr val="00673C"/>
                </a:solidFill>
                <a:latin typeface="Arial"/>
                <a:cs typeface="Arial"/>
              </a:rPr>
              <a:t>s</a:t>
            </a:r>
            <a:r>
              <a:rPr sz="1100" spc="-5" dirty="0">
                <a:solidFill>
                  <a:srgbClr val="00673C"/>
                </a:solidFill>
                <a:latin typeface="Arial"/>
                <a:cs typeface="Arial"/>
              </a:rPr>
              <a:t>t</a:t>
            </a:r>
            <a:r>
              <a:rPr sz="1100" spc="-100" dirty="0">
                <a:solidFill>
                  <a:srgbClr val="00673C"/>
                </a:solidFill>
                <a:latin typeface="Arial"/>
                <a:cs typeface="Arial"/>
              </a:rPr>
              <a:t> </a:t>
            </a:r>
            <a:r>
              <a:rPr sz="1100" spc="-15" dirty="0">
                <a:solidFill>
                  <a:srgbClr val="00673C"/>
                </a:solidFill>
                <a:latin typeface="Arial"/>
                <a:cs typeface="Arial"/>
              </a:rPr>
              <a:t>C</a:t>
            </a:r>
            <a:r>
              <a:rPr sz="1100" spc="-10" dirty="0">
                <a:solidFill>
                  <a:srgbClr val="00673C"/>
                </a:solidFill>
                <a:latin typeface="Arial"/>
                <a:cs typeface="Arial"/>
              </a:rPr>
              <a:t>e</a:t>
            </a:r>
            <a:r>
              <a:rPr sz="1100" spc="-15" dirty="0">
                <a:solidFill>
                  <a:srgbClr val="00673C"/>
                </a:solidFill>
                <a:latin typeface="Arial"/>
                <a:cs typeface="Arial"/>
              </a:rPr>
              <a:t>n</a:t>
            </a:r>
            <a:r>
              <a:rPr sz="1100" spc="-10" dirty="0">
                <a:solidFill>
                  <a:srgbClr val="00673C"/>
                </a:solidFill>
                <a:latin typeface="Arial"/>
                <a:cs typeface="Arial"/>
              </a:rPr>
              <a:t>ter  Manager </a:t>
            </a:r>
            <a:r>
              <a:rPr sz="1100" b="1" spc="-5" dirty="0">
                <a:solidFill>
                  <a:srgbClr val="00673C"/>
                </a:solidFill>
                <a:latin typeface="Arial"/>
                <a:cs typeface="Arial"/>
              </a:rPr>
              <a:t> </a:t>
            </a:r>
            <a:endParaRPr lang="en-CA" sz="1100" b="1" spc="-5" dirty="0">
              <a:solidFill>
                <a:srgbClr val="00673C"/>
              </a:solidFill>
              <a:latin typeface="Arial"/>
              <a:cs typeface="Arial"/>
            </a:endParaRPr>
          </a:p>
          <a:p>
            <a:pPr marL="12700" marR="5080">
              <a:lnSpc>
                <a:spcPct val="108100"/>
              </a:lnSpc>
              <a:spcBef>
                <a:spcPts val="95"/>
              </a:spcBef>
            </a:pPr>
            <a:r>
              <a:rPr lang="en-CA" sz="1100" spc="-5" dirty="0">
                <a:latin typeface="Arial"/>
                <a:cs typeface="Arial"/>
              </a:rPr>
              <a:t>Review and F</a:t>
            </a:r>
            <a:r>
              <a:rPr lang="en-CA" sz="1000" spc="-5" dirty="0">
                <a:solidFill>
                  <a:srgbClr val="3E3E3E"/>
                </a:solidFill>
                <a:cs typeface="Arial"/>
              </a:rPr>
              <a:t>inal Approval if &lt;$25K</a:t>
            </a:r>
            <a:endParaRPr sz="1000" dirty="0">
              <a:latin typeface="Arial"/>
              <a:cs typeface="Arial"/>
            </a:endParaRPr>
          </a:p>
        </p:txBody>
      </p:sp>
      <p:sp>
        <p:nvSpPr>
          <p:cNvPr id="26" name="object 11">
            <a:extLst>
              <a:ext uri="{FF2B5EF4-FFF2-40B4-BE49-F238E27FC236}">
                <a16:creationId xmlns:a16="http://schemas.microsoft.com/office/drawing/2014/main" id="{35950E6E-2DCB-73FD-52A3-5A2ECC74D722}"/>
              </a:ext>
            </a:extLst>
          </p:cNvPr>
          <p:cNvSpPr txBox="1"/>
          <p:nvPr/>
        </p:nvSpPr>
        <p:spPr>
          <a:xfrm>
            <a:off x="2738810" y="4713625"/>
            <a:ext cx="1009014" cy="682816"/>
          </a:xfrm>
          <a:prstGeom prst="rect">
            <a:avLst/>
          </a:prstGeom>
        </p:spPr>
        <p:txBody>
          <a:bodyPr vert="horz" wrap="square" lIns="0" tIns="9525" rIns="0" bIns="0" rtlCol="0">
            <a:spAutoFit/>
          </a:bodyPr>
          <a:lstStyle/>
          <a:p>
            <a:pPr marL="12700" marR="5080">
              <a:lnSpc>
                <a:spcPct val="101400"/>
              </a:lnSpc>
              <a:spcBef>
                <a:spcPts val="75"/>
              </a:spcBef>
            </a:pPr>
            <a:r>
              <a:rPr sz="1100" spc="-15" dirty="0">
                <a:solidFill>
                  <a:srgbClr val="00673C"/>
                </a:solidFill>
                <a:latin typeface="Arial"/>
                <a:cs typeface="Arial"/>
              </a:rPr>
              <a:t>A</a:t>
            </a:r>
            <a:r>
              <a:rPr sz="1100" spc="-10" dirty="0">
                <a:solidFill>
                  <a:srgbClr val="00673C"/>
                </a:solidFill>
                <a:latin typeface="Arial"/>
                <a:cs typeface="Arial"/>
              </a:rPr>
              <a:t>cc</a:t>
            </a:r>
            <a:r>
              <a:rPr sz="1100" spc="-15" dirty="0">
                <a:solidFill>
                  <a:srgbClr val="00673C"/>
                </a:solidFill>
                <a:latin typeface="Arial"/>
                <a:cs typeface="Arial"/>
              </a:rPr>
              <a:t>oun</a:t>
            </a:r>
            <a:r>
              <a:rPr sz="1100" spc="-10" dirty="0">
                <a:solidFill>
                  <a:srgbClr val="00673C"/>
                </a:solidFill>
                <a:latin typeface="Arial"/>
                <a:cs typeface="Arial"/>
              </a:rPr>
              <a:t>ta</a:t>
            </a:r>
            <a:r>
              <a:rPr sz="1100" spc="-15" dirty="0">
                <a:solidFill>
                  <a:srgbClr val="00673C"/>
                </a:solidFill>
                <a:latin typeface="Arial"/>
                <a:cs typeface="Arial"/>
              </a:rPr>
              <a:t>n</a:t>
            </a:r>
            <a:r>
              <a:rPr sz="1100" spc="-5" dirty="0">
                <a:solidFill>
                  <a:srgbClr val="00673C"/>
                </a:solidFill>
                <a:latin typeface="Arial"/>
                <a:cs typeface="Arial"/>
              </a:rPr>
              <a:t>t </a:t>
            </a:r>
            <a:r>
              <a:rPr lang="en-CA" sz="1100" spc="-5" dirty="0">
                <a:solidFill>
                  <a:srgbClr val="00673C"/>
                </a:solidFill>
                <a:latin typeface="Arial"/>
                <a:cs typeface="Arial"/>
              </a:rPr>
              <a:t>CCH Approver</a:t>
            </a:r>
            <a:r>
              <a:rPr sz="1100" spc="-5" dirty="0">
                <a:solidFill>
                  <a:srgbClr val="00673C"/>
                </a:solidFill>
                <a:latin typeface="Arial"/>
                <a:cs typeface="Arial"/>
              </a:rPr>
              <a:t> </a:t>
            </a:r>
            <a:r>
              <a:rPr sz="1100" spc="-10" dirty="0">
                <a:solidFill>
                  <a:srgbClr val="00673C"/>
                </a:solidFill>
                <a:latin typeface="Arial"/>
                <a:cs typeface="Arial"/>
              </a:rPr>
              <a:t>(Finance) </a:t>
            </a:r>
            <a:r>
              <a:rPr sz="1100" b="1" spc="-5" dirty="0">
                <a:solidFill>
                  <a:srgbClr val="00673C"/>
                </a:solidFill>
                <a:latin typeface="Arial"/>
                <a:cs typeface="Arial"/>
              </a:rPr>
              <a:t> </a:t>
            </a:r>
            <a:r>
              <a:rPr lang="en-CA" sz="1000" spc="-5" dirty="0">
                <a:solidFill>
                  <a:srgbClr val="3E3E3E"/>
                </a:solidFill>
                <a:latin typeface="Arial"/>
                <a:cs typeface="Arial"/>
              </a:rPr>
              <a:t>Review if &gt;$25K</a:t>
            </a:r>
            <a:endParaRPr sz="1000" dirty="0">
              <a:latin typeface="Arial"/>
              <a:cs typeface="Arial"/>
            </a:endParaRPr>
          </a:p>
        </p:txBody>
      </p:sp>
      <p:pic>
        <p:nvPicPr>
          <p:cNvPr id="27" name="object 12">
            <a:extLst>
              <a:ext uri="{FF2B5EF4-FFF2-40B4-BE49-F238E27FC236}">
                <a16:creationId xmlns:a16="http://schemas.microsoft.com/office/drawing/2014/main" id="{23742D3D-E077-D94D-A063-E01C1486DD14}"/>
              </a:ext>
            </a:extLst>
          </p:cNvPr>
          <p:cNvPicPr/>
          <p:nvPr/>
        </p:nvPicPr>
        <p:blipFill>
          <a:blip r:embed="rId3" cstate="print"/>
          <a:stretch>
            <a:fillRect/>
          </a:stretch>
        </p:blipFill>
        <p:spPr>
          <a:xfrm>
            <a:off x="2336376" y="4881637"/>
            <a:ext cx="384809" cy="222662"/>
          </a:xfrm>
          <a:prstGeom prst="rect">
            <a:avLst/>
          </a:prstGeom>
        </p:spPr>
      </p:pic>
      <p:pic>
        <p:nvPicPr>
          <p:cNvPr id="28" name="object 12">
            <a:extLst>
              <a:ext uri="{FF2B5EF4-FFF2-40B4-BE49-F238E27FC236}">
                <a16:creationId xmlns:a16="http://schemas.microsoft.com/office/drawing/2014/main" id="{10681812-9406-D689-0315-FEA723556C67}"/>
              </a:ext>
            </a:extLst>
          </p:cNvPr>
          <p:cNvPicPr/>
          <p:nvPr/>
        </p:nvPicPr>
        <p:blipFill>
          <a:blip r:embed="rId3" cstate="print"/>
          <a:stretch>
            <a:fillRect/>
          </a:stretch>
        </p:blipFill>
        <p:spPr>
          <a:xfrm>
            <a:off x="3747824" y="4889097"/>
            <a:ext cx="384809" cy="222662"/>
          </a:xfrm>
          <a:prstGeom prst="rect">
            <a:avLst/>
          </a:prstGeom>
        </p:spPr>
      </p:pic>
      <p:pic>
        <p:nvPicPr>
          <p:cNvPr id="29" name="object 12">
            <a:extLst>
              <a:ext uri="{FF2B5EF4-FFF2-40B4-BE49-F238E27FC236}">
                <a16:creationId xmlns:a16="http://schemas.microsoft.com/office/drawing/2014/main" id="{59CF2391-F341-BBBE-0EC4-7EE09477CA92}"/>
              </a:ext>
            </a:extLst>
          </p:cNvPr>
          <p:cNvPicPr/>
          <p:nvPr/>
        </p:nvPicPr>
        <p:blipFill>
          <a:blip r:embed="rId3" cstate="print"/>
          <a:stretch>
            <a:fillRect/>
          </a:stretch>
        </p:blipFill>
        <p:spPr>
          <a:xfrm>
            <a:off x="5225416" y="4902990"/>
            <a:ext cx="384809" cy="222662"/>
          </a:xfrm>
          <a:prstGeom prst="rect">
            <a:avLst/>
          </a:prstGeom>
        </p:spPr>
      </p:pic>
      <p:sp>
        <p:nvSpPr>
          <p:cNvPr id="30" name="Rectangle 29">
            <a:extLst>
              <a:ext uri="{FF2B5EF4-FFF2-40B4-BE49-F238E27FC236}">
                <a16:creationId xmlns:a16="http://schemas.microsoft.com/office/drawing/2014/main" id="{A0C7BCE1-DB7B-2A1F-6EBF-ED39B83A3E52}"/>
              </a:ext>
            </a:extLst>
          </p:cNvPr>
          <p:cNvSpPr/>
          <p:nvPr/>
        </p:nvSpPr>
        <p:spPr>
          <a:xfrm>
            <a:off x="6934199" y="4734367"/>
            <a:ext cx="878541" cy="745525"/>
          </a:xfrm>
          <a:prstGeom prst="rect">
            <a:avLst/>
          </a:prstGeom>
        </p:spPr>
        <p:txBody>
          <a:bodyPr wrap="square">
            <a:spAutoFit/>
          </a:bodyPr>
          <a:lstStyle/>
          <a:p>
            <a:pPr marL="12700" marR="5080" lvl="0">
              <a:lnSpc>
                <a:spcPct val="101400"/>
              </a:lnSpc>
              <a:spcBef>
                <a:spcPts val="75"/>
              </a:spcBef>
            </a:pPr>
            <a:r>
              <a:rPr lang="en-CA" sz="1100" spc="-15" dirty="0">
                <a:solidFill>
                  <a:srgbClr val="00673C"/>
                </a:solidFill>
                <a:latin typeface="Arial"/>
                <a:cs typeface="Arial"/>
              </a:rPr>
              <a:t>Controller</a:t>
            </a:r>
            <a:endParaRPr lang="en-CA" sz="1100" spc="-5" dirty="0">
              <a:solidFill>
                <a:srgbClr val="00673C"/>
              </a:solidFill>
              <a:latin typeface="Arial"/>
              <a:cs typeface="Arial"/>
            </a:endParaRPr>
          </a:p>
          <a:p>
            <a:pPr marL="12700" marR="5080" lvl="0">
              <a:lnSpc>
                <a:spcPct val="101400"/>
              </a:lnSpc>
              <a:spcBef>
                <a:spcPts val="75"/>
              </a:spcBef>
            </a:pPr>
            <a:r>
              <a:rPr lang="en-CA" sz="1000" spc="-5" dirty="0">
                <a:solidFill>
                  <a:srgbClr val="3E3E3E"/>
                </a:solidFill>
                <a:latin typeface="Arial"/>
                <a:cs typeface="Arial"/>
              </a:rPr>
              <a:t>Review and Approval</a:t>
            </a:r>
          </a:p>
          <a:p>
            <a:pPr marL="12700" marR="5080" lvl="0">
              <a:lnSpc>
                <a:spcPct val="101400"/>
              </a:lnSpc>
              <a:spcBef>
                <a:spcPts val="75"/>
              </a:spcBef>
            </a:pPr>
            <a:r>
              <a:rPr lang="en-CA" sz="1000" spc="-5" dirty="0">
                <a:solidFill>
                  <a:srgbClr val="3E3E3E"/>
                </a:solidFill>
                <a:latin typeface="Arial"/>
                <a:cs typeface="Arial"/>
              </a:rPr>
              <a:t>&gt;$100K</a:t>
            </a:r>
            <a:endParaRPr lang="en-CA" sz="1000" dirty="0">
              <a:solidFill>
                <a:prstClr val="black"/>
              </a:solidFill>
              <a:latin typeface="Arial"/>
              <a:cs typeface="Arial"/>
            </a:endParaRPr>
          </a:p>
        </p:txBody>
      </p:sp>
      <p:pic>
        <p:nvPicPr>
          <p:cNvPr id="31" name="object 12">
            <a:extLst>
              <a:ext uri="{FF2B5EF4-FFF2-40B4-BE49-F238E27FC236}">
                <a16:creationId xmlns:a16="http://schemas.microsoft.com/office/drawing/2014/main" id="{3FE71A76-50CA-BA4C-582D-EEA0A7D2786F}"/>
              </a:ext>
            </a:extLst>
          </p:cNvPr>
          <p:cNvPicPr/>
          <p:nvPr/>
        </p:nvPicPr>
        <p:blipFill>
          <a:blip r:embed="rId3" cstate="print"/>
          <a:stretch>
            <a:fillRect/>
          </a:stretch>
        </p:blipFill>
        <p:spPr>
          <a:xfrm>
            <a:off x="7704375" y="4881637"/>
            <a:ext cx="384809" cy="222662"/>
          </a:xfrm>
          <a:prstGeom prst="rect">
            <a:avLst/>
          </a:prstGeom>
        </p:spPr>
      </p:pic>
      <p:pic>
        <p:nvPicPr>
          <p:cNvPr id="32" name="object 12">
            <a:extLst>
              <a:ext uri="{FF2B5EF4-FFF2-40B4-BE49-F238E27FC236}">
                <a16:creationId xmlns:a16="http://schemas.microsoft.com/office/drawing/2014/main" id="{1E63F095-D04C-3F90-593A-A1B3C291239D}"/>
              </a:ext>
            </a:extLst>
          </p:cNvPr>
          <p:cNvPicPr/>
          <p:nvPr/>
        </p:nvPicPr>
        <p:blipFill>
          <a:blip r:embed="rId3" cstate="print"/>
          <a:stretch>
            <a:fillRect/>
          </a:stretch>
        </p:blipFill>
        <p:spPr>
          <a:xfrm>
            <a:off x="6549391" y="4881637"/>
            <a:ext cx="384809" cy="222662"/>
          </a:xfrm>
          <a:prstGeom prst="rect">
            <a:avLst/>
          </a:prstGeom>
        </p:spPr>
      </p:pic>
      <p:sp>
        <p:nvSpPr>
          <p:cNvPr id="33" name="Rectangle 32">
            <a:extLst>
              <a:ext uri="{FF2B5EF4-FFF2-40B4-BE49-F238E27FC236}">
                <a16:creationId xmlns:a16="http://schemas.microsoft.com/office/drawing/2014/main" id="{EB36955B-4053-EB9D-93E7-1916FC2069CF}"/>
              </a:ext>
            </a:extLst>
          </p:cNvPr>
          <p:cNvSpPr/>
          <p:nvPr/>
        </p:nvSpPr>
        <p:spPr>
          <a:xfrm>
            <a:off x="4192332" y="4581118"/>
            <a:ext cx="1333500" cy="1017138"/>
          </a:xfrm>
          <a:prstGeom prst="rect">
            <a:avLst/>
          </a:prstGeom>
        </p:spPr>
        <p:txBody>
          <a:bodyPr wrap="square">
            <a:spAutoFit/>
          </a:bodyPr>
          <a:lstStyle/>
          <a:p>
            <a:pPr marL="12700" marR="5080">
              <a:lnSpc>
                <a:spcPct val="101400"/>
              </a:lnSpc>
              <a:spcBef>
                <a:spcPts val="75"/>
              </a:spcBef>
            </a:pPr>
            <a:r>
              <a:rPr lang="en-CA" sz="1200" spc="-15" dirty="0">
                <a:solidFill>
                  <a:srgbClr val="00673C"/>
                </a:solidFill>
                <a:cs typeface="Arial"/>
              </a:rPr>
              <a:t>Financial Services Supervisor</a:t>
            </a:r>
          </a:p>
          <a:p>
            <a:pPr marL="12700" marR="5080">
              <a:lnSpc>
                <a:spcPct val="101400"/>
              </a:lnSpc>
              <a:spcBef>
                <a:spcPts val="75"/>
              </a:spcBef>
            </a:pPr>
            <a:r>
              <a:rPr lang="en-CA" sz="1200" spc="-10" dirty="0">
                <a:solidFill>
                  <a:srgbClr val="00673C"/>
                </a:solidFill>
                <a:cs typeface="Arial"/>
              </a:rPr>
              <a:t>(Finance) </a:t>
            </a:r>
            <a:r>
              <a:rPr lang="en-CA" sz="1200" spc="-5" dirty="0">
                <a:solidFill>
                  <a:srgbClr val="00673C"/>
                </a:solidFill>
                <a:cs typeface="Arial"/>
              </a:rPr>
              <a:t> </a:t>
            </a:r>
          </a:p>
          <a:p>
            <a:pPr marL="12700" marR="5080">
              <a:lnSpc>
                <a:spcPct val="101400"/>
              </a:lnSpc>
              <a:spcBef>
                <a:spcPts val="75"/>
              </a:spcBef>
            </a:pPr>
            <a:r>
              <a:rPr lang="en-CA" sz="1050" spc="-5" dirty="0">
                <a:solidFill>
                  <a:srgbClr val="3E3E3E"/>
                </a:solidFill>
                <a:cs typeface="Arial"/>
              </a:rPr>
              <a:t>Review if &gt;$25K</a:t>
            </a:r>
            <a:endParaRPr lang="en-CA" sz="1050" dirty="0">
              <a:cs typeface="Arial"/>
            </a:endParaRPr>
          </a:p>
        </p:txBody>
      </p:sp>
      <p:sp>
        <p:nvSpPr>
          <p:cNvPr id="34" name="Rectangle 33">
            <a:extLst>
              <a:ext uri="{FF2B5EF4-FFF2-40B4-BE49-F238E27FC236}">
                <a16:creationId xmlns:a16="http://schemas.microsoft.com/office/drawing/2014/main" id="{5A44EECB-43BB-5A60-133B-A74A76B0EDCE}"/>
              </a:ext>
            </a:extLst>
          </p:cNvPr>
          <p:cNvSpPr/>
          <p:nvPr/>
        </p:nvSpPr>
        <p:spPr>
          <a:xfrm>
            <a:off x="5610225" y="4521620"/>
            <a:ext cx="1323975" cy="1074590"/>
          </a:xfrm>
          <a:prstGeom prst="rect">
            <a:avLst/>
          </a:prstGeom>
        </p:spPr>
        <p:txBody>
          <a:bodyPr wrap="square">
            <a:spAutoFit/>
          </a:bodyPr>
          <a:lstStyle/>
          <a:p>
            <a:pPr marL="12700" marR="5080">
              <a:lnSpc>
                <a:spcPct val="101400"/>
              </a:lnSpc>
              <a:spcBef>
                <a:spcPts val="75"/>
              </a:spcBef>
            </a:pPr>
            <a:r>
              <a:rPr lang="en-CA" sz="1100" spc="-15" dirty="0">
                <a:solidFill>
                  <a:srgbClr val="00673C"/>
                </a:solidFill>
                <a:cs typeface="Arial"/>
              </a:rPr>
              <a:t>Accounting Manager </a:t>
            </a:r>
            <a:r>
              <a:rPr lang="en-CA" sz="1100" spc="-10" dirty="0">
                <a:solidFill>
                  <a:srgbClr val="00673C"/>
                </a:solidFill>
                <a:cs typeface="Arial"/>
              </a:rPr>
              <a:t>(Finance) </a:t>
            </a:r>
            <a:r>
              <a:rPr lang="en-CA" sz="1100" spc="-5" dirty="0">
                <a:solidFill>
                  <a:srgbClr val="00673C"/>
                </a:solidFill>
                <a:cs typeface="Arial"/>
              </a:rPr>
              <a:t> </a:t>
            </a:r>
          </a:p>
          <a:p>
            <a:pPr marL="12700" marR="5080">
              <a:lnSpc>
                <a:spcPct val="101400"/>
              </a:lnSpc>
              <a:spcBef>
                <a:spcPts val="75"/>
              </a:spcBef>
            </a:pPr>
            <a:r>
              <a:rPr lang="en-CA" sz="1000" spc="-5" dirty="0">
                <a:solidFill>
                  <a:srgbClr val="3E3E3E"/>
                </a:solidFill>
                <a:cs typeface="Arial"/>
              </a:rPr>
              <a:t>Review and Final Approval if &gt;$25K but &lt;$100k</a:t>
            </a:r>
            <a:endParaRPr lang="en-CA" sz="1000" dirty="0">
              <a:cs typeface="Arial"/>
            </a:endParaRPr>
          </a:p>
        </p:txBody>
      </p:sp>
      <p:sp>
        <p:nvSpPr>
          <p:cNvPr id="35" name="Rectangle 34">
            <a:extLst>
              <a:ext uri="{FF2B5EF4-FFF2-40B4-BE49-F238E27FC236}">
                <a16:creationId xmlns:a16="http://schemas.microsoft.com/office/drawing/2014/main" id="{08C692E4-93E3-CFE2-5BD4-1988E25A2672}"/>
              </a:ext>
            </a:extLst>
          </p:cNvPr>
          <p:cNvSpPr/>
          <p:nvPr/>
        </p:nvSpPr>
        <p:spPr>
          <a:xfrm>
            <a:off x="8039100" y="4662623"/>
            <a:ext cx="1104900" cy="934295"/>
          </a:xfrm>
          <a:prstGeom prst="rect">
            <a:avLst/>
          </a:prstGeom>
        </p:spPr>
        <p:txBody>
          <a:bodyPr wrap="square">
            <a:spAutoFit/>
          </a:bodyPr>
          <a:lstStyle/>
          <a:p>
            <a:pPr marL="12700" marR="5080" lvl="0">
              <a:lnSpc>
                <a:spcPct val="101400"/>
              </a:lnSpc>
              <a:spcBef>
                <a:spcPts val="75"/>
              </a:spcBef>
            </a:pPr>
            <a:r>
              <a:rPr lang="en-CA" sz="1200" spc="-15" dirty="0">
                <a:solidFill>
                  <a:srgbClr val="00673C"/>
                </a:solidFill>
                <a:cs typeface="Arial"/>
              </a:rPr>
              <a:t>VP Finance</a:t>
            </a:r>
            <a:endParaRPr lang="en-CA" sz="1200" spc="-5" dirty="0">
              <a:solidFill>
                <a:srgbClr val="00673C"/>
              </a:solidFill>
              <a:cs typeface="Arial"/>
            </a:endParaRPr>
          </a:p>
          <a:p>
            <a:pPr marL="12700" marR="5080" lvl="0">
              <a:lnSpc>
                <a:spcPct val="101400"/>
              </a:lnSpc>
              <a:spcBef>
                <a:spcPts val="75"/>
              </a:spcBef>
            </a:pPr>
            <a:r>
              <a:rPr lang="en-CA" sz="1050" spc="-5" dirty="0">
                <a:solidFill>
                  <a:srgbClr val="3E3E3E"/>
                </a:solidFill>
                <a:cs typeface="Arial"/>
              </a:rPr>
              <a:t>Final Review, Approval and Posting &gt; $100K</a:t>
            </a:r>
            <a:endParaRPr lang="en-CA" sz="1050" dirty="0">
              <a:solidFill>
                <a:prstClr val="black"/>
              </a:solidFill>
              <a:cs typeface="Arial"/>
            </a:endParaRPr>
          </a:p>
        </p:txBody>
      </p:sp>
      <p:sp>
        <p:nvSpPr>
          <p:cNvPr id="36" name="TextBox 35">
            <a:extLst>
              <a:ext uri="{FF2B5EF4-FFF2-40B4-BE49-F238E27FC236}">
                <a16:creationId xmlns:a16="http://schemas.microsoft.com/office/drawing/2014/main" id="{1C7A3896-E60A-EC47-F0F8-7EB2E5FC06D4}"/>
              </a:ext>
            </a:extLst>
          </p:cNvPr>
          <p:cNvSpPr txBox="1"/>
          <p:nvPr/>
        </p:nvSpPr>
        <p:spPr>
          <a:xfrm>
            <a:off x="0" y="4004154"/>
            <a:ext cx="4542869" cy="392864"/>
          </a:xfrm>
          <a:prstGeom prst="rect">
            <a:avLst/>
          </a:prstGeom>
          <a:noFill/>
        </p:spPr>
        <p:txBody>
          <a:bodyPr wrap="square" rtlCol="0">
            <a:spAutoFit/>
          </a:bodyPr>
          <a:lstStyle/>
          <a:p>
            <a:r>
              <a:rPr lang="en-US" b="1" dirty="0">
                <a:solidFill>
                  <a:schemeClr val="tx2"/>
                </a:solidFill>
              </a:rPr>
              <a:t>Journal Source: Accrual Journal</a:t>
            </a:r>
          </a:p>
        </p:txBody>
      </p:sp>
      <p:sp>
        <p:nvSpPr>
          <p:cNvPr id="37" name="object 7">
            <a:extLst>
              <a:ext uri="{FF2B5EF4-FFF2-40B4-BE49-F238E27FC236}">
                <a16:creationId xmlns:a16="http://schemas.microsoft.com/office/drawing/2014/main" id="{70F0E7C9-5551-0AD5-114B-EC23658E3B37}"/>
              </a:ext>
            </a:extLst>
          </p:cNvPr>
          <p:cNvSpPr txBox="1"/>
          <p:nvPr/>
        </p:nvSpPr>
        <p:spPr>
          <a:xfrm>
            <a:off x="197183" y="1693887"/>
            <a:ext cx="1009015" cy="547073"/>
          </a:xfrm>
          <a:prstGeom prst="rect">
            <a:avLst/>
          </a:prstGeom>
        </p:spPr>
        <p:txBody>
          <a:bodyPr vert="horz" wrap="square" lIns="0" tIns="12065" rIns="0" bIns="0" rtlCol="0">
            <a:spAutoFit/>
          </a:bodyPr>
          <a:lstStyle/>
          <a:p>
            <a:pPr marL="13335" marR="5080" indent="-1270">
              <a:lnSpc>
                <a:spcPct val="108100"/>
              </a:lnSpc>
              <a:spcBef>
                <a:spcPts val="95"/>
              </a:spcBef>
            </a:pPr>
            <a:r>
              <a:rPr sz="1100" spc="-5" dirty="0">
                <a:solidFill>
                  <a:srgbClr val="00673C"/>
                </a:solidFill>
                <a:latin typeface="Arial"/>
                <a:cs typeface="Arial"/>
              </a:rPr>
              <a:t>Field </a:t>
            </a:r>
            <a:r>
              <a:rPr sz="1100" dirty="0">
                <a:solidFill>
                  <a:srgbClr val="00673C"/>
                </a:solidFill>
                <a:latin typeface="Arial"/>
                <a:cs typeface="Arial"/>
              </a:rPr>
              <a:t> </a:t>
            </a:r>
            <a:r>
              <a:rPr sz="1100" spc="-10" dirty="0">
                <a:solidFill>
                  <a:srgbClr val="00673C"/>
                </a:solidFill>
                <a:latin typeface="Arial"/>
                <a:cs typeface="Arial"/>
              </a:rPr>
              <a:t>Accountant </a:t>
            </a:r>
            <a:r>
              <a:rPr sz="1100" spc="-375" dirty="0">
                <a:solidFill>
                  <a:srgbClr val="00673C"/>
                </a:solidFill>
                <a:latin typeface="Arial"/>
                <a:cs typeface="Arial"/>
              </a:rPr>
              <a:t> </a:t>
            </a:r>
            <a:r>
              <a:rPr sz="1000" spc="-10" dirty="0">
                <a:solidFill>
                  <a:srgbClr val="3E3E3E"/>
                </a:solidFill>
                <a:latin typeface="Arial"/>
                <a:cs typeface="Arial"/>
              </a:rPr>
              <a:t>C</a:t>
            </a:r>
            <a:r>
              <a:rPr sz="1000" spc="-5" dirty="0">
                <a:solidFill>
                  <a:srgbClr val="3E3E3E"/>
                </a:solidFill>
                <a:latin typeface="Arial"/>
                <a:cs typeface="Arial"/>
              </a:rPr>
              <a:t>r</a:t>
            </a:r>
            <a:r>
              <a:rPr sz="1000" spc="-10" dirty="0">
                <a:solidFill>
                  <a:srgbClr val="3E3E3E"/>
                </a:solidFill>
                <a:latin typeface="Arial"/>
                <a:cs typeface="Arial"/>
              </a:rPr>
              <a:t>ea</a:t>
            </a:r>
            <a:r>
              <a:rPr sz="1000" spc="-5" dirty="0">
                <a:solidFill>
                  <a:srgbClr val="3E3E3E"/>
                </a:solidFill>
                <a:latin typeface="Arial"/>
                <a:cs typeface="Arial"/>
              </a:rPr>
              <a:t>t</a:t>
            </a:r>
            <a:r>
              <a:rPr sz="1000" dirty="0">
                <a:solidFill>
                  <a:srgbClr val="3E3E3E"/>
                </a:solidFill>
                <a:latin typeface="Arial"/>
                <a:cs typeface="Arial"/>
              </a:rPr>
              <a:t>e</a:t>
            </a:r>
            <a:r>
              <a:rPr sz="1000" spc="-105" dirty="0">
                <a:solidFill>
                  <a:srgbClr val="3E3E3E"/>
                </a:solidFill>
                <a:latin typeface="Arial"/>
                <a:cs typeface="Arial"/>
              </a:rPr>
              <a:t> </a:t>
            </a:r>
            <a:r>
              <a:rPr sz="1000" dirty="0">
                <a:solidFill>
                  <a:srgbClr val="3E3E3E"/>
                </a:solidFill>
                <a:latin typeface="Arial"/>
                <a:cs typeface="Arial"/>
              </a:rPr>
              <a:t>J</a:t>
            </a:r>
            <a:r>
              <a:rPr sz="1000" spc="-5" dirty="0">
                <a:solidFill>
                  <a:srgbClr val="3E3E3E"/>
                </a:solidFill>
                <a:latin typeface="Arial"/>
                <a:cs typeface="Arial"/>
              </a:rPr>
              <a:t>ou</a:t>
            </a:r>
            <a:r>
              <a:rPr sz="1000" dirty="0">
                <a:solidFill>
                  <a:srgbClr val="3E3E3E"/>
                </a:solidFill>
                <a:latin typeface="Arial"/>
                <a:cs typeface="Arial"/>
              </a:rPr>
              <a:t>r</a:t>
            </a:r>
            <a:r>
              <a:rPr sz="1000" spc="-5" dirty="0">
                <a:solidFill>
                  <a:srgbClr val="3E3E3E"/>
                </a:solidFill>
                <a:latin typeface="Arial"/>
                <a:cs typeface="Arial"/>
              </a:rPr>
              <a:t>nal</a:t>
            </a:r>
            <a:endParaRPr sz="1000" dirty="0">
              <a:latin typeface="Arial"/>
              <a:cs typeface="Arial"/>
            </a:endParaRPr>
          </a:p>
        </p:txBody>
      </p:sp>
      <p:pic>
        <p:nvPicPr>
          <p:cNvPr id="38" name="object 9">
            <a:extLst>
              <a:ext uri="{FF2B5EF4-FFF2-40B4-BE49-F238E27FC236}">
                <a16:creationId xmlns:a16="http://schemas.microsoft.com/office/drawing/2014/main" id="{8B295BDE-C044-ECB1-9842-75A7D0EC6289}"/>
              </a:ext>
            </a:extLst>
          </p:cNvPr>
          <p:cNvPicPr/>
          <p:nvPr/>
        </p:nvPicPr>
        <p:blipFill>
          <a:blip r:embed="rId3" cstate="print"/>
          <a:stretch>
            <a:fillRect/>
          </a:stretch>
        </p:blipFill>
        <p:spPr>
          <a:xfrm>
            <a:off x="1118671" y="1804698"/>
            <a:ext cx="384809" cy="222662"/>
          </a:xfrm>
          <a:prstGeom prst="rect">
            <a:avLst/>
          </a:prstGeom>
        </p:spPr>
      </p:pic>
      <p:sp>
        <p:nvSpPr>
          <p:cNvPr id="39" name="object 10">
            <a:extLst>
              <a:ext uri="{FF2B5EF4-FFF2-40B4-BE49-F238E27FC236}">
                <a16:creationId xmlns:a16="http://schemas.microsoft.com/office/drawing/2014/main" id="{0CA3FCCA-D39A-DF46-CD5C-DD4CAAECFD49}"/>
              </a:ext>
            </a:extLst>
          </p:cNvPr>
          <p:cNvSpPr txBox="1"/>
          <p:nvPr/>
        </p:nvSpPr>
        <p:spPr>
          <a:xfrm>
            <a:off x="1585089" y="1669613"/>
            <a:ext cx="1013460" cy="910057"/>
          </a:xfrm>
          <a:prstGeom prst="rect">
            <a:avLst/>
          </a:prstGeom>
        </p:spPr>
        <p:txBody>
          <a:bodyPr vert="horz" wrap="square" lIns="0" tIns="12065" rIns="0" bIns="0" rtlCol="0">
            <a:spAutoFit/>
          </a:bodyPr>
          <a:lstStyle/>
          <a:p>
            <a:pPr marL="12700" marR="5080">
              <a:lnSpc>
                <a:spcPct val="108100"/>
              </a:lnSpc>
              <a:spcBef>
                <a:spcPts val="95"/>
              </a:spcBef>
            </a:pPr>
            <a:r>
              <a:rPr sz="1100" spc="-15" dirty="0">
                <a:solidFill>
                  <a:srgbClr val="00673C"/>
                </a:solidFill>
                <a:latin typeface="Arial"/>
                <a:cs typeface="Arial"/>
              </a:rPr>
              <a:t>Co</a:t>
            </a:r>
            <a:r>
              <a:rPr sz="1100" spc="-10" dirty="0">
                <a:solidFill>
                  <a:srgbClr val="00673C"/>
                </a:solidFill>
                <a:latin typeface="Arial"/>
                <a:cs typeface="Arial"/>
              </a:rPr>
              <a:t>s</a:t>
            </a:r>
            <a:r>
              <a:rPr sz="1100" spc="-5" dirty="0">
                <a:solidFill>
                  <a:srgbClr val="00673C"/>
                </a:solidFill>
                <a:latin typeface="Arial"/>
                <a:cs typeface="Arial"/>
              </a:rPr>
              <a:t>t</a:t>
            </a:r>
            <a:r>
              <a:rPr sz="1100" spc="-100" dirty="0">
                <a:solidFill>
                  <a:srgbClr val="00673C"/>
                </a:solidFill>
                <a:latin typeface="Arial"/>
                <a:cs typeface="Arial"/>
              </a:rPr>
              <a:t> </a:t>
            </a:r>
            <a:r>
              <a:rPr sz="1100" spc="-15" dirty="0">
                <a:solidFill>
                  <a:srgbClr val="00673C"/>
                </a:solidFill>
                <a:latin typeface="Arial"/>
                <a:cs typeface="Arial"/>
              </a:rPr>
              <a:t>C</a:t>
            </a:r>
            <a:r>
              <a:rPr sz="1100" spc="-10" dirty="0">
                <a:solidFill>
                  <a:srgbClr val="00673C"/>
                </a:solidFill>
                <a:latin typeface="Arial"/>
                <a:cs typeface="Arial"/>
              </a:rPr>
              <a:t>e</a:t>
            </a:r>
            <a:r>
              <a:rPr sz="1100" spc="-15" dirty="0">
                <a:solidFill>
                  <a:srgbClr val="00673C"/>
                </a:solidFill>
                <a:latin typeface="Arial"/>
                <a:cs typeface="Arial"/>
              </a:rPr>
              <a:t>n</a:t>
            </a:r>
            <a:r>
              <a:rPr sz="1100" spc="-10" dirty="0">
                <a:solidFill>
                  <a:srgbClr val="00673C"/>
                </a:solidFill>
                <a:latin typeface="Arial"/>
                <a:cs typeface="Arial"/>
              </a:rPr>
              <a:t>ter  Manager </a:t>
            </a:r>
            <a:r>
              <a:rPr sz="1100" b="1" spc="-5" dirty="0">
                <a:solidFill>
                  <a:srgbClr val="00673C"/>
                </a:solidFill>
                <a:latin typeface="Arial"/>
                <a:cs typeface="Arial"/>
              </a:rPr>
              <a:t> </a:t>
            </a:r>
            <a:endParaRPr lang="en-CA" sz="1100" b="1" spc="-5" dirty="0">
              <a:solidFill>
                <a:srgbClr val="00673C"/>
              </a:solidFill>
              <a:latin typeface="Arial"/>
              <a:cs typeface="Arial"/>
            </a:endParaRPr>
          </a:p>
          <a:p>
            <a:pPr marL="12700" marR="5080">
              <a:lnSpc>
                <a:spcPct val="108100"/>
              </a:lnSpc>
              <a:spcBef>
                <a:spcPts val="95"/>
              </a:spcBef>
            </a:pPr>
            <a:r>
              <a:rPr lang="en-CA" sz="1100" spc="-5" dirty="0">
                <a:latin typeface="Arial"/>
                <a:cs typeface="Arial"/>
              </a:rPr>
              <a:t>Review and F</a:t>
            </a:r>
            <a:r>
              <a:rPr lang="en-CA" sz="1000" spc="-5" dirty="0">
                <a:solidFill>
                  <a:srgbClr val="3E3E3E"/>
                </a:solidFill>
                <a:cs typeface="Arial"/>
              </a:rPr>
              <a:t>inal Approval if &lt;$2,500</a:t>
            </a:r>
            <a:endParaRPr sz="1000" dirty="0">
              <a:latin typeface="Arial"/>
              <a:cs typeface="Arial"/>
            </a:endParaRPr>
          </a:p>
        </p:txBody>
      </p:sp>
      <p:sp>
        <p:nvSpPr>
          <p:cNvPr id="40" name="object 11">
            <a:extLst>
              <a:ext uri="{FF2B5EF4-FFF2-40B4-BE49-F238E27FC236}">
                <a16:creationId xmlns:a16="http://schemas.microsoft.com/office/drawing/2014/main" id="{1FE9E697-B99E-A62C-C545-DAAC6731FE88}"/>
              </a:ext>
            </a:extLst>
          </p:cNvPr>
          <p:cNvSpPr txBox="1"/>
          <p:nvPr/>
        </p:nvSpPr>
        <p:spPr>
          <a:xfrm>
            <a:off x="2915457" y="1657629"/>
            <a:ext cx="1104899" cy="991875"/>
          </a:xfrm>
          <a:prstGeom prst="rect">
            <a:avLst/>
          </a:prstGeom>
        </p:spPr>
        <p:txBody>
          <a:bodyPr vert="horz" wrap="square" lIns="0" tIns="9525" rIns="0" bIns="0" rtlCol="0">
            <a:spAutoFit/>
          </a:bodyPr>
          <a:lstStyle/>
          <a:p>
            <a:pPr marL="12700" marR="5080">
              <a:lnSpc>
                <a:spcPct val="101400"/>
              </a:lnSpc>
              <a:spcBef>
                <a:spcPts val="75"/>
              </a:spcBef>
            </a:pPr>
            <a:r>
              <a:rPr sz="1100" spc="-15" dirty="0">
                <a:solidFill>
                  <a:srgbClr val="00673C"/>
                </a:solidFill>
                <a:latin typeface="Arial"/>
                <a:cs typeface="Arial"/>
              </a:rPr>
              <a:t>A</a:t>
            </a:r>
            <a:r>
              <a:rPr sz="1100" spc="-10" dirty="0">
                <a:solidFill>
                  <a:srgbClr val="00673C"/>
                </a:solidFill>
                <a:latin typeface="Arial"/>
                <a:cs typeface="Arial"/>
              </a:rPr>
              <a:t>cc</a:t>
            </a:r>
            <a:r>
              <a:rPr sz="1100" spc="-15" dirty="0">
                <a:solidFill>
                  <a:srgbClr val="00673C"/>
                </a:solidFill>
                <a:latin typeface="Arial"/>
                <a:cs typeface="Arial"/>
              </a:rPr>
              <a:t>oun</a:t>
            </a:r>
            <a:r>
              <a:rPr sz="1100" spc="-10" dirty="0">
                <a:solidFill>
                  <a:srgbClr val="00673C"/>
                </a:solidFill>
                <a:latin typeface="Arial"/>
                <a:cs typeface="Arial"/>
              </a:rPr>
              <a:t>ta</a:t>
            </a:r>
            <a:r>
              <a:rPr sz="1100" spc="-15" dirty="0">
                <a:solidFill>
                  <a:srgbClr val="00673C"/>
                </a:solidFill>
                <a:latin typeface="Arial"/>
                <a:cs typeface="Arial"/>
              </a:rPr>
              <a:t>n</a:t>
            </a:r>
            <a:r>
              <a:rPr sz="1100" spc="-5" dirty="0">
                <a:solidFill>
                  <a:srgbClr val="00673C"/>
                </a:solidFill>
                <a:latin typeface="Arial"/>
                <a:cs typeface="Arial"/>
              </a:rPr>
              <a:t>t </a:t>
            </a:r>
            <a:r>
              <a:rPr lang="en-CA" sz="1100" spc="-5" dirty="0">
                <a:solidFill>
                  <a:srgbClr val="00673C"/>
                </a:solidFill>
                <a:latin typeface="Arial"/>
                <a:cs typeface="Arial"/>
              </a:rPr>
              <a:t>CCH Approver</a:t>
            </a:r>
            <a:r>
              <a:rPr sz="1100" spc="-5" dirty="0">
                <a:solidFill>
                  <a:srgbClr val="00673C"/>
                </a:solidFill>
                <a:latin typeface="Arial"/>
                <a:cs typeface="Arial"/>
              </a:rPr>
              <a:t> </a:t>
            </a:r>
            <a:r>
              <a:rPr sz="1100" spc="-10" dirty="0">
                <a:solidFill>
                  <a:srgbClr val="00673C"/>
                </a:solidFill>
                <a:latin typeface="Arial"/>
                <a:cs typeface="Arial"/>
              </a:rPr>
              <a:t>(Finance) </a:t>
            </a:r>
            <a:r>
              <a:rPr sz="1100" b="1" spc="-5" dirty="0">
                <a:solidFill>
                  <a:srgbClr val="00673C"/>
                </a:solidFill>
                <a:latin typeface="Arial"/>
                <a:cs typeface="Arial"/>
              </a:rPr>
              <a:t> </a:t>
            </a:r>
            <a:endParaRPr lang="en-US" sz="1100" b="1" spc="-5" dirty="0">
              <a:solidFill>
                <a:srgbClr val="00673C"/>
              </a:solidFill>
              <a:latin typeface="Arial"/>
              <a:cs typeface="Arial"/>
            </a:endParaRPr>
          </a:p>
          <a:p>
            <a:pPr marL="12700" marR="5080">
              <a:lnSpc>
                <a:spcPct val="101400"/>
              </a:lnSpc>
              <a:spcBef>
                <a:spcPts val="75"/>
              </a:spcBef>
            </a:pPr>
            <a:r>
              <a:rPr lang="en-CA" sz="1000" spc="-5" dirty="0">
                <a:solidFill>
                  <a:srgbClr val="3E3E3E"/>
                </a:solidFill>
                <a:latin typeface="Arial"/>
                <a:cs typeface="Arial"/>
              </a:rPr>
              <a:t>Review and final approval if &gt;$2,500 but &lt;$100K</a:t>
            </a:r>
            <a:endParaRPr sz="1000" dirty="0">
              <a:latin typeface="Arial"/>
              <a:cs typeface="Arial"/>
            </a:endParaRPr>
          </a:p>
        </p:txBody>
      </p:sp>
      <p:pic>
        <p:nvPicPr>
          <p:cNvPr id="41" name="object 12">
            <a:extLst>
              <a:ext uri="{FF2B5EF4-FFF2-40B4-BE49-F238E27FC236}">
                <a16:creationId xmlns:a16="http://schemas.microsoft.com/office/drawing/2014/main" id="{9B4ABCDE-E2C5-255C-28D0-DEABC3668EF8}"/>
              </a:ext>
            </a:extLst>
          </p:cNvPr>
          <p:cNvPicPr/>
          <p:nvPr/>
        </p:nvPicPr>
        <p:blipFill>
          <a:blip r:embed="rId3" cstate="print"/>
          <a:stretch>
            <a:fillRect/>
          </a:stretch>
        </p:blipFill>
        <p:spPr>
          <a:xfrm>
            <a:off x="2406144" y="1833857"/>
            <a:ext cx="384809" cy="222662"/>
          </a:xfrm>
          <a:prstGeom prst="rect">
            <a:avLst/>
          </a:prstGeom>
        </p:spPr>
      </p:pic>
      <p:pic>
        <p:nvPicPr>
          <p:cNvPr id="42" name="object 12">
            <a:extLst>
              <a:ext uri="{FF2B5EF4-FFF2-40B4-BE49-F238E27FC236}">
                <a16:creationId xmlns:a16="http://schemas.microsoft.com/office/drawing/2014/main" id="{4C53F399-03B5-2725-236F-C99D6CC5573D}"/>
              </a:ext>
            </a:extLst>
          </p:cNvPr>
          <p:cNvPicPr/>
          <p:nvPr/>
        </p:nvPicPr>
        <p:blipFill>
          <a:blip r:embed="rId3" cstate="print"/>
          <a:stretch>
            <a:fillRect/>
          </a:stretch>
        </p:blipFill>
        <p:spPr>
          <a:xfrm>
            <a:off x="4066235" y="1833857"/>
            <a:ext cx="384809" cy="222662"/>
          </a:xfrm>
          <a:prstGeom prst="rect">
            <a:avLst/>
          </a:prstGeom>
        </p:spPr>
      </p:pic>
      <p:sp>
        <p:nvSpPr>
          <p:cNvPr id="44" name="Rectangle 43">
            <a:extLst>
              <a:ext uri="{FF2B5EF4-FFF2-40B4-BE49-F238E27FC236}">
                <a16:creationId xmlns:a16="http://schemas.microsoft.com/office/drawing/2014/main" id="{344A5657-6A06-F967-A996-88D6B231833C}"/>
              </a:ext>
            </a:extLst>
          </p:cNvPr>
          <p:cNvSpPr/>
          <p:nvPr/>
        </p:nvSpPr>
        <p:spPr>
          <a:xfrm>
            <a:off x="4530786" y="1560212"/>
            <a:ext cx="878541" cy="745525"/>
          </a:xfrm>
          <a:prstGeom prst="rect">
            <a:avLst/>
          </a:prstGeom>
        </p:spPr>
        <p:txBody>
          <a:bodyPr wrap="square">
            <a:spAutoFit/>
          </a:bodyPr>
          <a:lstStyle/>
          <a:p>
            <a:pPr marL="12700" marR="5080" lvl="0">
              <a:lnSpc>
                <a:spcPct val="101400"/>
              </a:lnSpc>
              <a:spcBef>
                <a:spcPts val="75"/>
              </a:spcBef>
            </a:pPr>
            <a:r>
              <a:rPr lang="en-CA" sz="1100" spc="-15" dirty="0">
                <a:solidFill>
                  <a:srgbClr val="00673C"/>
                </a:solidFill>
                <a:latin typeface="Arial"/>
                <a:cs typeface="Arial"/>
              </a:rPr>
              <a:t>Controller</a:t>
            </a:r>
            <a:endParaRPr lang="en-CA" sz="1100" spc="-5" dirty="0">
              <a:solidFill>
                <a:srgbClr val="00673C"/>
              </a:solidFill>
              <a:latin typeface="Arial"/>
              <a:cs typeface="Arial"/>
            </a:endParaRPr>
          </a:p>
          <a:p>
            <a:pPr marL="12700" marR="5080" lvl="0">
              <a:lnSpc>
                <a:spcPct val="101400"/>
              </a:lnSpc>
              <a:spcBef>
                <a:spcPts val="75"/>
              </a:spcBef>
            </a:pPr>
            <a:r>
              <a:rPr lang="en-CA" sz="1000" spc="-5" dirty="0">
                <a:solidFill>
                  <a:srgbClr val="3E3E3E"/>
                </a:solidFill>
                <a:latin typeface="Arial"/>
                <a:cs typeface="Arial"/>
              </a:rPr>
              <a:t>Review and Approval</a:t>
            </a:r>
          </a:p>
          <a:p>
            <a:pPr marL="12700" marR="5080" lvl="0">
              <a:lnSpc>
                <a:spcPct val="101400"/>
              </a:lnSpc>
              <a:spcBef>
                <a:spcPts val="75"/>
              </a:spcBef>
            </a:pPr>
            <a:r>
              <a:rPr lang="en-CA" sz="1000" spc="-5" dirty="0">
                <a:solidFill>
                  <a:srgbClr val="3E3E3E"/>
                </a:solidFill>
                <a:latin typeface="Arial"/>
                <a:cs typeface="Arial"/>
              </a:rPr>
              <a:t>&gt;$100K</a:t>
            </a:r>
            <a:endParaRPr lang="en-CA" sz="1000" dirty="0">
              <a:solidFill>
                <a:prstClr val="black"/>
              </a:solidFill>
              <a:latin typeface="Arial"/>
              <a:cs typeface="Arial"/>
            </a:endParaRPr>
          </a:p>
        </p:txBody>
      </p:sp>
      <p:pic>
        <p:nvPicPr>
          <p:cNvPr id="45" name="object 12">
            <a:extLst>
              <a:ext uri="{FF2B5EF4-FFF2-40B4-BE49-F238E27FC236}">
                <a16:creationId xmlns:a16="http://schemas.microsoft.com/office/drawing/2014/main" id="{7BA1F815-4BC9-F644-FC9D-A1931370C86C}"/>
              </a:ext>
            </a:extLst>
          </p:cNvPr>
          <p:cNvPicPr/>
          <p:nvPr/>
        </p:nvPicPr>
        <p:blipFill>
          <a:blip r:embed="rId3" cstate="print"/>
          <a:stretch>
            <a:fillRect/>
          </a:stretch>
        </p:blipFill>
        <p:spPr>
          <a:xfrm>
            <a:off x="5421343" y="1831861"/>
            <a:ext cx="384809" cy="222662"/>
          </a:xfrm>
          <a:prstGeom prst="rect">
            <a:avLst/>
          </a:prstGeom>
        </p:spPr>
      </p:pic>
      <p:sp>
        <p:nvSpPr>
          <p:cNvPr id="49" name="Rectangle 48">
            <a:extLst>
              <a:ext uri="{FF2B5EF4-FFF2-40B4-BE49-F238E27FC236}">
                <a16:creationId xmlns:a16="http://schemas.microsoft.com/office/drawing/2014/main" id="{2D2B4298-C975-7162-3398-40304D63F6BC}"/>
              </a:ext>
            </a:extLst>
          </p:cNvPr>
          <p:cNvSpPr/>
          <p:nvPr/>
        </p:nvSpPr>
        <p:spPr>
          <a:xfrm>
            <a:off x="5852031" y="1560212"/>
            <a:ext cx="1104900" cy="934295"/>
          </a:xfrm>
          <a:prstGeom prst="rect">
            <a:avLst/>
          </a:prstGeom>
        </p:spPr>
        <p:txBody>
          <a:bodyPr wrap="square">
            <a:spAutoFit/>
          </a:bodyPr>
          <a:lstStyle/>
          <a:p>
            <a:pPr marL="12700" marR="5080" lvl="0">
              <a:lnSpc>
                <a:spcPct val="101400"/>
              </a:lnSpc>
              <a:spcBef>
                <a:spcPts val="75"/>
              </a:spcBef>
            </a:pPr>
            <a:r>
              <a:rPr lang="en-CA" sz="1200" spc="-15" dirty="0">
                <a:solidFill>
                  <a:srgbClr val="00673C"/>
                </a:solidFill>
                <a:cs typeface="Arial"/>
              </a:rPr>
              <a:t>VP Finance</a:t>
            </a:r>
            <a:endParaRPr lang="en-CA" sz="1200" spc="-5" dirty="0">
              <a:solidFill>
                <a:srgbClr val="00673C"/>
              </a:solidFill>
              <a:cs typeface="Arial"/>
            </a:endParaRPr>
          </a:p>
          <a:p>
            <a:pPr marL="12700" marR="5080" lvl="0">
              <a:lnSpc>
                <a:spcPct val="101400"/>
              </a:lnSpc>
              <a:spcBef>
                <a:spcPts val="75"/>
              </a:spcBef>
            </a:pPr>
            <a:r>
              <a:rPr lang="en-CA" sz="1050" spc="-5" dirty="0">
                <a:solidFill>
                  <a:srgbClr val="3E3E3E"/>
                </a:solidFill>
                <a:cs typeface="Arial"/>
              </a:rPr>
              <a:t>Final Review, Approval and Posting &gt; $100K</a:t>
            </a:r>
            <a:endParaRPr lang="en-CA" sz="1050" dirty="0">
              <a:solidFill>
                <a:prstClr val="black"/>
              </a:solidFill>
              <a:cs typeface="Arial"/>
            </a:endParaRPr>
          </a:p>
        </p:txBody>
      </p:sp>
      <p:sp>
        <p:nvSpPr>
          <p:cNvPr id="50" name="TextBox 49">
            <a:extLst>
              <a:ext uri="{FF2B5EF4-FFF2-40B4-BE49-F238E27FC236}">
                <a16:creationId xmlns:a16="http://schemas.microsoft.com/office/drawing/2014/main" id="{04BF52C5-63A7-9FF1-AFAE-4505C582CB2A}"/>
              </a:ext>
            </a:extLst>
          </p:cNvPr>
          <p:cNvSpPr txBox="1"/>
          <p:nvPr/>
        </p:nvSpPr>
        <p:spPr>
          <a:xfrm>
            <a:off x="44331" y="1054035"/>
            <a:ext cx="5496701" cy="392864"/>
          </a:xfrm>
          <a:prstGeom prst="rect">
            <a:avLst/>
          </a:prstGeom>
          <a:noFill/>
        </p:spPr>
        <p:txBody>
          <a:bodyPr wrap="square" rtlCol="0">
            <a:spAutoFit/>
          </a:bodyPr>
          <a:lstStyle/>
          <a:p>
            <a:r>
              <a:rPr lang="en-US" b="1" dirty="0">
                <a:solidFill>
                  <a:schemeClr val="tx2"/>
                </a:solidFill>
              </a:rPr>
              <a:t>Journal Source: Field Accountant Journal</a:t>
            </a:r>
          </a:p>
        </p:txBody>
      </p:sp>
      <p:sp>
        <p:nvSpPr>
          <p:cNvPr id="51" name="TextBox 50">
            <a:extLst>
              <a:ext uri="{FF2B5EF4-FFF2-40B4-BE49-F238E27FC236}">
                <a16:creationId xmlns:a16="http://schemas.microsoft.com/office/drawing/2014/main" id="{3551D7A4-3030-9090-83A2-5F043B2C3BB1}"/>
              </a:ext>
            </a:extLst>
          </p:cNvPr>
          <p:cNvSpPr txBox="1"/>
          <p:nvPr/>
        </p:nvSpPr>
        <p:spPr>
          <a:xfrm>
            <a:off x="995032" y="3097335"/>
            <a:ext cx="1797650" cy="738664"/>
          </a:xfrm>
          <a:prstGeom prst="rect">
            <a:avLst/>
          </a:prstGeom>
          <a:noFill/>
        </p:spPr>
        <p:txBody>
          <a:bodyPr wrap="square" rtlCol="0">
            <a:spAutoFit/>
          </a:bodyPr>
          <a:lstStyle/>
          <a:p>
            <a:pPr algn="ctr"/>
            <a:r>
              <a:rPr lang="en-US" sz="1400" dirty="0">
                <a:solidFill>
                  <a:srgbClr val="FF0000"/>
                </a:solidFill>
              </a:rPr>
              <a:t>Approval by </a:t>
            </a:r>
          </a:p>
          <a:p>
            <a:pPr algn="ctr"/>
            <a:r>
              <a:rPr lang="en-US" sz="1400" dirty="0">
                <a:solidFill>
                  <a:srgbClr val="FF0000"/>
                </a:solidFill>
              </a:rPr>
              <a:t>April 10 at </a:t>
            </a:r>
          </a:p>
          <a:p>
            <a:pPr algn="ctr"/>
            <a:r>
              <a:rPr lang="en-US" sz="1400" dirty="0">
                <a:solidFill>
                  <a:srgbClr val="FF0000"/>
                </a:solidFill>
              </a:rPr>
              <a:t>5pm</a:t>
            </a:r>
          </a:p>
        </p:txBody>
      </p:sp>
      <p:sp>
        <p:nvSpPr>
          <p:cNvPr id="2" name="Oval 1">
            <a:extLst>
              <a:ext uri="{FF2B5EF4-FFF2-40B4-BE49-F238E27FC236}">
                <a16:creationId xmlns:a16="http://schemas.microsoft.com/office/drawing/2014/main" id="{51BAF238-CFA3-3F21-512E-902FC6FB38C2}"/>
              </a:ext>
            </a:extLst>
          </p:cNvPr>
          <p:cNvSpPr/>
          <p:nvPr/>
        </p:nvSpPr>
        <p:spPr>
          <a:xfrm>
            <a:off x="1326297" y="1513274"/>
            <a:ext cx="1357241" cy="123941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
        <p:nvSpPr>
          <p:cNvPr id="3" name="Oval 2">
            <a:extLst>
              <a:ext uri="{FF2B5EF4-FFF2-40B4-BE49-F238E27FC236}">
                <a16:creationId xmlns:a16="http://schemas.microsoft.com/office/drawing/2014/main" id="{D43C1EAC-F9F7-5407-4EF7-FF8D12B38109}"/>
              </a:ext>
            </a:extLst>
          </p:cNvPr>
          <p:cNvSpPr/>
          <p:nvPr/>
        </p:nvSpPr>
        <p:spPr>
          <a:xfrm>
            <a:off x="1201863" y="4527058"/>
            <a:ext cx="1333500" cy="1230086"/>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9792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07A4AF-5EA2-46CF-A416-677CDAD4B8B8}"/>
              </a:ext>
            </a:extLst>
          </p:cNvPr>
          <p:cNvSpPr>
            <a:spLocks noGrp="1"/>
          </p:cNvSpPr>
          <p:nvPr>
            <p:ph type="body" sz="quarter" idx="15"/>
          </p:nvPr>
        </p:nvSpPr>
        <p:spPr>
          <a:xfrm>
            <a:off x="474784" y="4427904"/>
            <a:ext cx="8194431" cy="1805190"/>
          </a:xfrm>
        </p:spPr>
        <p:txBody>
          <a:bodyPr/>
          <a:lstStyle/>
          <a:p>
            <a:r>
              <a:rPr lang="en-US" sz="2400" b="1" dirty="0"/>
              <a:t> </a:t>
            </a:r>
            <a:endParaRPr lang="en-US" sz="2400" dirty="0"/>
          </a:p>
          <a:p>
            <a:pPr algn="just"/>
            <a:endParaRPr lang="en-CA" sz="2000" dirty="0"/>
          </a:p>
        </p:txBody>
      </p:sp>
      <p:sp>
        <p:nvSpPr>
          <p:cNvPr id="4" name="Slide Number Placeholder 3">
            <a:extLst>
              <a:ext uri="{FF2B5EF4-FFF2-40B4-BE49-F238E27FC236}">
                <a16:creationId xmlns:a16="http://schemas.microsoft.com/office/drawing/2014/main" id="{D1BD3543-B8CB-4717-A7D0-2FD526E392AF}"/>
              </a:ext>
            </a:extLst>
          </p:cNvPr>
          <p:cNvSpPr>
            <a:spLocks noGrp="1"/>
          </p:cNvSpPr>
          <p:nvPr>
            <p:ph type="sldNum" sz="quarter" idx="19"/>
          </p:nvPr>
        </p:nvSpPr>
        <p:spPr/>
        <p:txBody>
          <a:bodyPr/>
          <a:lstStyle/>
          <a:p>
            <a:fld id="{DEF3F5F5-7776-394F-A41F-3BAFC9CC9F8E}" type="slidenum">
              <a:rPr lang="en-US" smtClean="0"/>
              <a:pPr/>
              <a:t>5</a:t>
            </a:fld>
            <a:endParaRPr lang="en-US" dirty="0"/>
          </a:p>
        </p:txBody>
      </p:sp>
      <p:sp>
        <p:nvSpPr>
          <p:cNvPr id="5" name="Title 4">
            <a:extLst>
              <a:ext uri="{FF2B5EF4-FFF2-40B4-BE49-F238E27FC236}">
                <a16:creationId xmlns:a16="http://schemas.microsoft.com/office/drawing/2014/main" id="{0C4F1E36-6EC6-4E0C-8C91-2350A136B1EF}"/>
              </a:ext>
            </a:extLst>
          </p:cNvPr>
          <p:cNvSpPr>
            <a:spLocks noGrp="1"/>
          </p:cNvSpPr>
          <p:nvPr>
            <p:ph type="title"/>
          </p:nvPr>
        </p:nvSpPr>
        <p:spPr>
          <a:xfrm>
            <a:off x="468775" y="359279"/>
            <a:ext cx="8077348" cy="427105"/>
          </a:xfrm>
        </p:spPr>
        <p:txBody>
          <a:bodyPr/>
          <a:lstStyle/>
          <a:p>
            <a:r>
              <a:rPr lang="en-CA" sz="2800" dirty="0"/>
              <a:t>The Details</a:t>
            </a:r>
            <a:br>
              <a:rPr lang="en-CA" sz="2800" dirty="0"/>
            </a:br>
            <a:r>
              <a:rPr lang="en-CA" sz="2800" dirty="0"/>
              <a:t>Algonquin College Years</a:t>
            </a:r>
            <a:br>
              <a:rPr lang="en-CA" sz="2800" dirty="0"/>
            </a:br>
            <a:endParaRPr lang="en-CA" sz="2800" dirty="0"/>
          </a:p>
        </p:txBody>
      </p:sp>
      <p:graphicFrame>
        <p:nvGraphicFramePr>
          <p:cNvPr id="6" name="Table 5">
            <a:extLst>
              <a:ext uri="{FF2B5EF4-FFF2-40B4-BE49-F238E27FC236}">
                <a16:creationId xmlns:a16="http://schemas.microsoft.com/office/drawing/2014/main" id="{FE6C7782-42E6-54A7-CBE2-20075E9DDBC2}"/>
              </a:ext>
            </a:extLst>
          </p:cNvPr>
          <p:cNvGraphicFramePr>
            <a:graphicFrameLocks noGrp="1"/>
          </p:cNvGraphicFramePr>
          <p:nvPr>
            <p:extLst>
              <p:ext uri="{D42A27DB-BD31-4B8C-83A1-F6EECF244321}">
                <p14:modId xmlns:p14="http://schemas.microsoft.com/office/powerpoint/2010/main" val="4092229562"/>
              </p:ext>
            </p:extLst>
          </p:nvPr>
        </p:nvGraphicFramePr>
        <p:xfrm>
          <a:off x="672281" y="1399247"/>
          <a:ext cx="7086676" cy="3345337"/>
        </p:xfrm>
        <a:graphic>
          <a:graphicData uri="http://schemas.openxmlformats.org/drawingml/2006/table">
            <a:tbl>
              <a:tblPr firstRow="1" bandRow="1">
                <a:tableStyleId>{5C22544A-7EE6-4342-B048-85BDC9FD1C3A}</a:tableStyleId>
              </a:tblPr>
              <a:tblGrid>
                <a:gridCol w="1771669">
                  <a:extLst>
                    <a:ext uri="{9D8B030D-6E8A-4147-A177-3AD203B41FA5}">
                      <a16:colId xmlns:a16="http://schemas.microsoft.com/office/drawing/2014/main" val="1511574908"/>
                    </a:ext>
                  </a:extLst>
                </a:gridCol>
                <a:gridCol w="1771669">
                  <a:extLst>
                    <a:ext uri="{9D8B030D-6E8A-4147-A177-3AD203B41FA5}">
                      <a16:colId xmlns:a16="http://schemas.microsoft.com/office/drawing/2014/main" val="2814570760"/>
                    </a:ext>
                  </a:extLst>
                </a:gridCol>
                <a:gridCol w="1771669">
                  <a:extLst>
                    <a:ext uri="{9D8B030D-6E8A-4147-A177-3AD203B41FA5}">
                      <a16:colId xmlns:a16="http://schemas.microsoft.com/office/drawing/2014/main" val="3884789992"/>
                    </a:ext>
                  </a:extLst>
                </a:gridCol>
                <a:gridCol w="1771669">
                  <a:extLst>
                    <a:ext uri="{9D8B030D-6E8A-4147-A177-3AD203B41FA5}">
                      <a16:colId xmlns:a16="http://schemas.microsoft.com/office/drawing/2014/main" val="900732434"/>
                    </a:ext>
                  </a:extLst>
                </a:gridCol>
              </a:tblGrid>
              <a:tr h="518746">
                <a:tc>
                  <a:txBody>
                    <a:bodyPr/>
                    <a:lstStyle/>
                    <a:p>
                      <a:r>
                        <a:rPr lang="en-CA" dirty="0"/>
                        <a:t>Year Name</a:t>
                      </a:r>
                    </a:p>
                  </a:txBody>
                  <a:tcPr/>
                </a:tc>
                <a:tc>
                  <a:txBody>
                    <a:bodyPr/>
                    <a:lstStyle/>
                    <a:p>
                      <a:r>
                        <a:rPr lang="en-CA" dirty="0"/>
                        <a:t>Start Date</a:t>
                      </a:r>
                    </a:p>
                  </a:txBody>
                  <a:tcPr/>
                </a:tc>
                <a:tc>
                  <a:txBody>
                    <a:bodyPr/>
                    <a:lstStyle/>
                    <a:p>
                      <a:r>
                        <a:rPr lang="en-CA" dirty="0"/>
                        <a:t>End Date</a:t>
                      </a:r>
                    </a:p>
                  </a:txBody>
                  <a:tcPr/>
                </a:tc>
                <a:tc>
                  <a:txBody>
                    <a:bodyPr/>
                    <a:lstStyle/>
                    <a:p>
                      <a:r>
                        <a:rPr lang="en-CA" dirty="0"/>
                        <a:t>Examples</a:t>
                      </a:r>
                    </a:p>
                  </a:txBody>
                  <a:tcPr/>
                </a:tc>
                <a:extLst>
                  <a:ext uri="{0D108BD9-81ED-4DB2-BD59-A6C34878D82A}">
                    <a16:rowId xmlns:a16="http://schemas.microsoft.com/office/drawing/2014/main" val="1736424204"/>
                  </a:ext>
                </a:extLst>
              </a:tr>
              <a:tr h="518746">
                <a:tc>
                  <a:txBody>
                    <a:bodyPr/>
                    <a:lstStyle/>
                    <a:p>
                      <a:r>
                        <a:rPr lang="en-CA" dirty="0"/>
                        <a:t>Academic</a:t>
                      </a:r>
                    </a:p>
                  </a:txBody>
                  <a:tcPr/>
                </a:tc>
                <a:tc>
                  <a:txBody>
                    <a:bodyPr/>
                    <a:lstStyle/>
                    <a:p>
                      <a:r>
                        <a:rPr lang="en-CA" dirty="0"/>
                        <a:t>September 1</a:t>
                      </a:r>
                    </a:p>
                  </a:txBody>
                  <a:tcPr/>
                </a:tc>
                <a:tc>
                  <a:txBody>
                    <a:bodyPr/>
                    <a:lstStyle/>
                    <a:p>
                      <a:r>
                        <a:rPr lang="en-CA" dirty="0"/>
                        <a:t>August 31</a:t>
                      </a:r>
                    </a:p>
                  </a:txBody>
                  <a:tcPr/>
                </a:tc>
                <a:tc>
                  <a:txBody>
                    <a:bodyPr/>
                    <a:lstStyle/>
                    <a:p>
                      <a:r>
                        <a:rPr lang="en-CA" dirty="0"/>
                        <a:t>Course planning</a:t>
                      </a:r>
                      <a:br>
                        <a:rPr lang="en-CA" dirty="0"/>
                      </a:br>
                      <a:endParaRPr lang="en-CA" dirty="0"/>
                    </a:p>
                  </a:txBody>
                  <a:tcPr/>
                </a:tc>
                <a:extLst>
                  <a:ext uri="{0D108BD9-81ED-4DB2-BD59-A6C34878D82A}">
                    <a16:rowId xmlns:a16="http://schemas.microsoft.com/office/drawing/2014/main" val="1239611738"/>
                  </a:ext>
                </a:extLst>
              </a:tr>
              <a:tr h="518746">
                <a:tc>
                  <a:txBody>
                    <a:bodyPr/>
                    <a:lstStyle/>
                    <a:p>
                      <a:r>
                        <a:rPr lang="en-CA" dirty="0"/>
                        <a:t>Calendar</a:t>
                      </a:r>
                    </a:p>
                  </a:txBody>
                  <a:tcPr/>
                </a:tc>
                <a:tc>
                  <a:txBody>
                    <a:bodyPr/>
                    <a:lstStyle/>
                    <a:p>
                      <a:r>
                        <a:rPr lang="en-CA" dirty="0"/>
                        <a:t>January 1</a:t>
                      </a:r>
                    </a:p>
                  </a:txBody>
                  <a:tcPr/>
                </a:tc>
                <a:tc>
                  <a:txBody>
                    <a:bodyPr/>
                    <a:lstStyle/>
                    <a:p>
                      <a:r>
                        <a:rPr lang="en-CA" dirty="0"/>
                        <a:t>December 31</a:t>
                      </a:r>
                    </a:p>
                  </a:txBody>
                  <a:tcPr/>
                </a:tc>
                <a:tc>
                  <a:txBody>
                    <a:bodyPr/>
                    <a:lstStyle/>
                    <a:p>
                      <a:r>
                        <a:rPr lang="en-CA" dirty="0"/>
                        <a:t>Salary taxes</a:t>
                      </a:r>
                    </a:p>
                  </a:txBody>
                  <a:tcPr/>
                </a:tc>
                <a:extLst>
                  <a:ext uri="{0D108BD9-81ED-4DB2-BD59-A6C34878D82A}">
                    <a16:rowId xmlns:a16="http://schemas.microsoft.com/office/drawing/2014/main" val="524226857"/>
                  </a:ext>
                </a:extLst>
              </a:tr>
              <a:tr h="518746">
                <a:tc>
                  <a:txBody>
                    <a:bodyPr/>
                    <a:lstStyle/>
                    <a:p>
                      <a:r>
                        <a:rPr lang="en-CA" dirty="0"/>
                        <a:t>Fiscal </a:t>
                      </a:r>
                    </a:p>
                  </a:txBody>
                  <a:tcPr/>
                </a:tc>
                <a:tc>
                  <a:txBody>
                    <a:bodyPr/>
                    <a:lstStyle/>
                    <a:p>
                      <a:r>
                        <a:rPr lang="en-CA" dirty="0"/>
                        <a:t>April 1</a:t>
                      </a:r>
                    </a:p>
                  </a:txBody>
                  <a:tcPr/>
                </a:tc>
                <a:tc>
                  <a:txBody>
                    <a:bodyPr/>
                    <a:lstStyle/>
                    <a:p>
                      <a:r>
                        <a:rPr lang="en-CA" dirty="0"/>
                        <a:t>March 31</a:t>
                      </a:r>
                    </a:p>
                  </a:txBody>
                  <a:tcPr/>
                </a:tc>
                <a:tc>
                  <a:txBody>
                    <a:bodyPr/>
                    <a:lstStyle/>
                    <a:p>
                      <a:r>
                        <a:rPr lang="en-CA" dirty="0"/>
                        <a:t>External financial statement reporting</a:t>
                      </a:r>
                      <a:br>
                        <a:rPr lang="en-CA" dirty="0"/>
                      </a:br>
                      <a:endParaRPr lang="en-CA" dirty="0"/>
                    </a:p>
                  </a:txBody>
                  <a:tcPr/>
                </a:tc>
                <a:extLst>
                  <a:ext uri="{0D108BD9-81ED-4DB2-BD59-A6C34878D82A}">
                    <a16:rowId xmlns:a16="http://schemas.microsoft.com/office/drawing/2014/main" val="3653125494"/>
                  </a:ext>
                </a:extLst>
              </a:tr>
            </a:tbl>
          </a:graphicData>
        </a:graphic>
      </p:graphicFrame>
      <p:sp>
        <p:nvSpPr>
          <p:cNvPr id="3" name="Oval 2">
            <a:extLst>
              <a:ext uri="{FF2B5EF4-FFF2-40B4-BE49-F238E27FC236}">
                <a16:creationId xmlns:a16="http://schemas.microsoft.com/office/drawing/2014/main" id="{12C51632-7AB3-91A4-AF2B-735107BF33D9}"/>
              </a:ext>
            </a:extLst>
          </p:cNvPr>
          <p:cNvSpPr/>
          <p:nvPr/>
        </p:nvSpPr>
        <p:spPr>
          <a:xfrm>
            <a:off x="214009" y="3005847"/>
            <a:ext cx="7836139" cy="1643975"/>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73733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Title 8"/>
          <p:cNvSpPr>
            <a:spLocks noGrp="1"/>
          </p:cNvSpPr>
          <p:nvPr>
            <p:ph type="title"/>
          </p:nvPr>
        </p:nvSpPr>
        <p:spPr>
          <a:xfrm>
            <a:off x="468776" y="479820"/>
            <a:ext cx="8086139" cy="1001980"/>
          </a:xfrm>
        </p:spPr>
        <p:txBody>
          <a:bodyPr/>
          <a:lstStyle/>
          <a:p>
            <a:r>
              <a:rPr lang="en-US" dirty="0"/>
              <a:t>The Details</a:t>
            </a:r>
            <a:br>
              <a:rPr lang="en-US" dirty="0"/>
            </a:br>
            <a:r>
              <a:rPr lang="en-US" dirty="0"/>
              <a:t>Year-End Journal Entries – what makes them different?</a:t>
            </a:r>
            <a:br>
              <a:rPr lang="en-US" dirty="0"/>
            </a:br>
            <a:endParaRPr lang="en-US" dirty="0"/>
          </a:p>
        </p:txBody>
      </p:sp>
      <p:sp>
        <p:nvSpPr>
          <p:cNvPr id="5" name="Slide Number Placeholder 4"/>
          <p:cNvSpPr>
            <a:spLocks noGrp="1"/>
          </p:cNvSpPr>
          <p:nvPr>
            <p:ph type="sldNum" sz="quarter" idx="19"/>
          </p:nvPr>
        </p:nvSpPr>
        <p:spPr/>
        <p:txBody>
          <a:bodyPr/>
          <a:lstStyle/>
          <a:p>
            <a:fld id="{DEF3F5F5-7776-394F-A41F-3BAFC9CC9F8E}" type="slidenum">
              <a:rPr lang="en-US" smtClean="0"/>
              <a:pPr/>
              <a:t>6</a:t>
            </a:fld>
            <a:endParaRPr lang="en-US" dirty="0"/>
          </a:p>
        </p:txBody>
      </p:sp>
      <p:sp>
        <p:nvSpPr>
          <p:cNvPr id="6" name="Rectangle 5"/>
          <p:cNvSpPr/>
          <p:nvPr/>
        </p:nvSpPr>
        <p:spPr>
          <a:xfrm>
            <a:off x="580571" y="1282508"/>
            <a:ext cx="7974344" cy="471088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285750" indent="-285750">
              <a:buFont typeface="Arial" panose="020B0604020202020204" pitchFamily="34" charset="0"/>
              <a:buChar char="•"/>
            </a:pPr>
            <a:endParaRPr lang="en-US" sz="2400" dirty="0">
              <a:solidFill>
                <a:schemeClr val="tx1"/>
              </a:solidFill>
            </a:endParaRPr>
          </a:p>
          <a:p>
            <a:pPr marL="285750" indent="-285750">
              <a:buFont typeface="Arial" panose="020B0604020202020204" pitchFamily="34" charset="0"/>
              <a:buChar char="•"/>
            </a:pPr>
            <a:r>
              <a:rPr lang="en-US" sz="2400" dirty="0">
                <a:solidFill>
                  <a:schemeClr val="tx1"/>
                </a:solidFill>
              </a:rPr>
              <a:t>Accrual and deferral entries will reverse the following fiscal year on April 1</a:t>
            </a:r>
          </a:p>
          <a:p>
            <a:endParaRPr lang="en-US" sz="800" dirty="0">
              <a:solidFill>
                <a:schemeClr val="tx1"/>
              </a:solidFill>
            </a:endParaRPr>
          </a:p>
          <a:p>
            <a:pPr marL="285750" indent="-285750">
              <a:lnSpc>
                <a:spcPct val="150000"/>
              </a:lnSpc>
              <a:buFont typeface="Arial" panose="020B0604020202020204" pitchFamily="34" charset="0"/>
              <a:buChar char="•"/>
            </a:pPr>
            <a:r>
              <a:rPr lang="en-US" sz="2400" dirty="0">
                <a:solidFill>
                  <a:schemeClr val="tx1"/>
                </a:solidFill>
              </a:rPr>
              <a:t>Journal values must be &gt;$5,000 unless contract-related</a:t>
            </a:r>
          </a:p>
          <a:p>
            <a:pPr marL="285750" indent="-285750">
              <a:lnSpc>
                <a:spcPct val="150000"/>
              </a:lnSpc>
              <a:buFont typeface="Arial" panose="020B0604020202020204" pitchFamily="34" charset="0"/>
              <a:buChar char="•"/>
            </a:pPr>
            <a:r>
              <a:rPr lang="en-US" sz="2400" dirty="0">
                <a:solidFill>
                  <a:schemeClr val="tx1"/>
                </a:solidFill>
              </a:rPr>
              <a:t>Pre-paid invoices &gt; $10,000 for 12 months, must be set up as Pre-Paid assets </a:t>
            </a:r>
          </a:p>
          <a:p>
            <a:pPr>
              <a:lnSpc>
                <a:spcPct val="150000"/>
              </a:lnSpc>
            </a:pPr>
            <a:endParaRPr lang="en-US" sz="800" dirty="0">
              <a:solidFill>
                <a:schemeClr val="tx1"/>
              </a:solidFill>
            </a:endParaRPr>
          </a:p>
          <a:p>
            <a:pPr marL="285750" indent="-285750">
              <a:buFont typeface="Arial" panose="020B0604020202020204" pitchFamily="34" charset="0"/>
              <a:buChar char="•"/>
            </a:pPr>
            <a:r>
              <a:rPr lang="en-US" sz="2400" dirty="0">
                <a:solidFill>
                  <a:schemeClr val="tx1"/>
                </a:solidFill>
              </a:rPr>
              <a:t>Submitted directly in Workday using “Accrual” journal source</a:t>
            </a:r>
          </a:p>
          <a:p>
            <a:endParaRPr lang="en-US" sz="800" dirty="0">
              <a:solidFill>
                <a:schemeClr val="tx1"/>
              </a:solidFill>
            </a:endParaRPr>
          </a:p>
          <a:p>
            <a:pPr marL="285750" indent="-285750">
              <a:lnSpc>
                <a:spcPct val="150000"/>
              </a:lnSpc>
              <a:buFont typeface="Arial" panose="020B0604020202020204" pitchFamily="34" charset="0"/>
              <a:buChar char="•"/>
            </a:pPr>
            <a:r>
              <a:rPr lang="en-US" sz="2400" dirty="0">
                <a:solidFill>
                  <a:schemeClr val="tx1"/>
                </a:solidFill>
              </a:rPr>
              <a:t>Approvals in Workday workflow</a:t>
            </a:r>
          </a:p>
          <a:p>
            <a:endParaRPr lang="en-US" sz="2400" dirty="0"/>
          </a:p>
        </p:txBody>
      </p:sp>
      <p:pic>
        <p:nvPicPr>
          <p:cNvPr id="3" name="Picture 2" descr="Screen Clipping"/>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7285496" y="4741637"/>
            <a:ext cx="1858504" cy="1636543"/>
          </a:xfrm>
          <a:prstGeom prst="rect">
            <a:avLst/>
          </a:prstGeom>
        </p:spPr>
      </p:pic>
    </p:spTree>
    <p:extLst>
      <p:ext uri="{BB962C8B-B14F-4D97-AF65-F5344CB8AC3E}">
        <p14:creationId xmlns:p14="http://schemas.microsoft.com/office/powerpoint/2010/main" val="3900872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07A4AF-5EA2-46CF-A416-677CDAD4B8B8}"/>
              </a:ext>
            </a:extLst>
          </p:cNvPr>
          <p:cNvSpPr>
            <a:spLocks noGrp="1"/>
          </p:cNvSpPr>
          <p:nvPr>
            <p:ph type="body" sz="quarter" idx="15"/>
          </p:nvPr>
        </p:nvSpPr>
        <p:spPr>
          <a:xfrm>
            <a:off x="611562" y="1644749"/>
            <a:ext cx="8077348" cy="2952128"/>
          </a:xfrm>
        </p:spPr>
        <p:txBody>
          <a:bodyPr/>
          <a:lstStyle/>
          <a:p>
            <a:r>
              <a:rPr lang="en-US" sz="2400" b="1" dirty="0"/>
              <a:t>Basic Definition: </a:t>
            </a:r>
            <a:br>
              <a:rPr lang="en-US" sz="2400" b="1" dirty="0"/>
            </a:br>
            <a:br>
              <a:rPr lang="en-US" sz="2400" b="1" dirty="0"/>
            </a:br>
            <a:r>
              <a:rPr lang="en-US" sz="2400" dirty="0"/>
              <a:t>Accrual accounting is an accounting method where revenues and expenses are recorded when earned or incurred, not when cash is exchanged.</a:t>
            </a:r>
          </a:p>
          <a:p>
            <a:endParaRPr lang="en-US" sz="2400" dirty="0"/>
          </a:p>
          <a:p>
            <a:r>
              <a:rPr lang="en-US" sz="2400" b="1" dirty="0"/>
              <a:t>Workday Transactions: </a:t>
            </a:r>
          </a:p>
          <a:p>
            <a:r>
              <a:rPr lang="en-US" sz="2400" dirty="0"/>
              <a:t>Transactions are recorded in the General Ledger on a cash accounting basis.</a:t>
            </a:r>
            <a:br>
              <a:rPr lang="en-US" sz="2400" dirty="0"/>
            </a:br>
            <a:br>
              <a:rPr lang="en-US" sz="2400" dirty="0"/>
            </a:br>
            <a:endParaRPr lang="en-US" sz="2400" dirty="0"/>
          </a:p>
          <a:p>
            <a:endParaRPr lang="en-US" sz="2400" dirty="0"/>
          </a:p>
          <a:p>
            <a:endParaRPr lang="en-US" sz="2400" dirty="0"/>
          </a:p>
          <a:p>
            <a:pPr algn="just"/>
            <a:endParaRPr lang="en-CA" sz="2000" dirty="0"/>
          </a:p>
        </p:txBody>
      </p:sp>
      <p:sp>
        <p:nvSpPr>
          <p:cNvPr id="4" name="Slide Number Placeholder 3">
            <a:extLst>
              <a:ext uri="{FF2B5EF4-FFF2-40B4-BE49-F238E27FC236}">
                <a16:creationId xmlns:a16="http://schemas.microsoft.com/office/drawing/2014/main" id="{D1BD3543-B8CB-4717-A7D0-2FD526E392AF}"/>
              </a:ext>
            </a:extLst>
          </p:cNvPr>
          <p:cNvSpPr>
            <a:spLocks noGrp="1"/>
          </p:cNvSpPr>
          <p:nvPr>
            <p:ph type="sldNum" sz="quarter" idx="19"/>
          </p:nvPr>
        </p:nvSpPr>
        <p:spPr/>
        <p:txBody>
          <a:bodyPr/>
          <a:lstStyle/>
          <a:p>
            <a:fld id="{DEF3F5F5-7776-394F-A41F-3BAFC9CC9F8E}" type="slidenum">
              <a:rPr lang="en-US" smtClean="0"/>
              <a:pPr/>
              <a:t>7</a:t>
            </a:fld>
            <a:endParaRPr lang="en-US" dirty="0"/>
          </a:p>
        </p:txBody>
      </p:sp>
      <p:sp>
        <p:nvSpPr>
          <p:cNvPr id="5" name="Title 4">
            <a:extLst>
              <a:ext uri="{FF2B5EF4-FFF2-40B4-BE49-F238E27FC236}">
                <a16:creationId xmlns:a16="http://schemas.microsoft.com/office/drawing/2014/main" id="{0C4F1E36-6EC6-4E0C-8C91-2350A136B1EF}"/>
              </a:ext>
            </a:extLst>
          </p:cNvPr>
          <p:cNvSpPr>
            <a:spLocks noGrp="1"/>
          </p:cNvSpPr>
          <p:nvPr>
            <p:ph type="title"/>
          </p:nvPr>
        </p:nvSpPr>
        <p:spPr>
          <a:xfrm>
            <a:off x="468775" y="526785"/>
            <a:ext cx="6975379" cy="501094"/>
          </a:xfrm>
        </p:spPr>
        <p:txBody>
          <a:bodyPr/>
          <a:lstStyle/>
          <a:p>
            <a:r>
              <a:rPr lang="en-CA" sz="2800" dirty="0"/>
              <a:t>The Details</a:t>
            </a:r>
            <a:br>
              <a:rPr lang="en-CA" sz="2800" dirty="0"/>
            </a:br>
            <a:r>
              <a:rPr lang="en-CA" sz="2800" dirty="0"/>
              <a:t>Accrual Accounting  </a:t>
            </a:r>
            <a:br>
              <a:rPr lang="en-CA" sz="2800" dirty="0"/>
            </a:br>
            <a:endParaRPr lang="en-CA" sz="2800" dirty="0"/>
          </a:p>
        </p:txBody>
      </p:sp>
    </p:spTree>
    <p:extLst>
      <p:ext uri="{BB962C8B-B14F-4D97-AF65-F5344CB8AC3E}">
        <p14:creationId xmlns:p14="http://schemas.microsoft.com/office/powerpoint/2010/main" val="415758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1000"/>
                                        <p:tgtEl>
                                          <p:spTgt spid="2">
                                            <p:txEl>
                                              <p:pRg st="3" end="3"/>
                                            </p:txEl>
                                          </p:spTgt>
                                        </p:tgtEl>
                                      </p:cBhvr>
                                    </p:animEffect>
                                    <p:anim calcmode="lin" valueType="num">
                                      <p:cBhvr>
                                        <p:cTn id="1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1CEBA8-B45A-6896-3C31-34BA1F9CE258}"/>
              </a:ext>
            </a:extLst>
          </p:cNvPr>
          <p:cNvSpPr>
            <a:spLocks noGrp="1"/>
          </p:cNvSpPr>
          <p:nvPr>
            <p:ph type="sldNum" sz="quarter" idx="19"/>
          </p:nvPr>
        </p:nvSpPr>
        <p:spPr/>
        <p:txBody>
          <a:bodyPr/>
          <a:lstStyle/>
          <a:p>
            <a:fld id="{DEF3F5F5-7776-394F-A41F-3BAFC9CC9F8E}" type="slidenum">
              <a:rPr lang="en-US" smtClean="0"/>
              <a:pPr/>
              <a:t>8</a:t>
            </a:fld>
            <a:endParaRPr lang="en-US" dirty="0"/>
          </a:p>
        </p:txBody>
      </p:sp>
      <p:cxnSp>
        <p:nvCxnSpPr>
          <p:cNvPr id="7" name="Straight Connector 6">
            <a:extLst>
              <a:ext uri="{FF2B5EF4-FFF2-40B4-BE49-F238E27FC236}">
                <a16:creationId xmlns:a16="http://schemas.microsoft.com/office/drawing/2014/main" id="{871E8EC5-31C0-377A-F2AB-D0F6C5CF72E1}"/>
              </a:ext>
            </a:extLst>
          </p:cNvPr>
          <p:cNvCxnSpPr>
            <a:cxnSpLocks/>
          </p:cNvCxnSpPr>
          <p:nvPr/>
        </p:nvCxnSpPr>
        <p:spPr>
          <a:xfrm>
            <a:off x="4462501" y="2273716"/>
            <a:ext cx="0" cy="2819492"/>
          </a:xfrm>
          <a:prstGeom prst="line">
            <a:avLst/>
          </a:prstGeom>
          <a:ln w="41275"/>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9CE8A299-82B9-9588-04C8-CF1BF7740136}"/>
              </a:ext>
            </a:extLst>
          </p:cNvPr>
          <p:cNvCxnSpPr/>
          <p:nvPr/>
        </p:nvCxnSpPr>
        <p:spPr>
          <a:xfrm>
            <a:off x="2256225" y="3795935"/>
            <a:ext cx="4852808"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B1C94CA6-9845-F7D3-18EE-EFA880553C47}"/>
              </a:ext>
            </a:extLst>
          </p:cNvPr>
          <p:cNvSpPr txBox="1"/>
          <p:nvPr/>
        </p:nvSpPr>
        <p:spPr>
          <a:xfrm>
            <a:off x="2897935" y="3429001"/>
            <a:ext cx="750526" cy="317779"/>
          </a:xfrm>
          <a:prstGeom prst="rect">
            <a:avLst/>
          </a:prstGeom>
          <a:noFill/>
        </p:spPr>
        <p:txBody>
          <a:bodyPr wrap="none" rtlCol="0">
            <a:spAutoFit/>
          </a:bodyPr>
          <a:lstStyle/>
          <a:p>
            <a:r>
              <a:rPr lang="en-CA" sz="1465" b="1" dirty="0"/>
              <a:t>DEBIT</a:t>
            </a:r>
          </a:p>
        </p:txBody>
      </p:sp>
      <p:sp>
        <p:nvSpPr>
          <p:cNvPr id="13" name="TextBox 12">
            <a:extLst>
              <a:ext uri="{FF2B5EF4-FFF2-40B4-BE49-F238E27FC236}">
                <a16:creationId xmlns:a16="http://schemas.microsoft.com/office/drawing/2014/main" id="{FFB22758-CDC9-0EE0-0DE6-82B5A8368E61}"/>
              </a:ext>
            </a:extLst>
          </p:cNvPr>
          <p:cNvSpPr txBox="1"/>
          <p:nvPr/>
        </p:nvSpPr>
        <p:spPr>
          <a:xfrm>
            <a:off x="5561903" y="3448598"/>
            <a:ext cx="886781" cy="317779"/>
          </a:xfrm>
          <a:prstGeom prst="rect">
            <a:avLst/>
          </a:prstGeom>
          <a:noFill/>
        </p:spPr>
        <p:txBody>
          <a:bodyPr wrap="none" rtlCol="0">
            <a:spAutoFit/>
          </a:bodyPr>
          <a:lstStyle/>
          <a:p>
            <a:r>
              <a:rPr lang="en-CA" sz="1465" b="1" dirty="0"/>
              <a:t>CREDIT</a:t>
            </a:r>
          </a:p>
        </p:txBody>
      </p:sp>
      <p:sp>
        <p:nvSpPr>
          <p:cNvPr id="14" name="TextBox 13">
            <a:extLst>
              <a:ext uri="{FF2B5EF4-FFF2-40B4-BE49-F238E27FC236}">
                <a16:creationId xmlns:a16="http://schemas.microsoft.com/office/drawing/2014/main" id="{CA15DEC7-FE2D-6331-94CF-52453F5E319A}"/>
              </a:ext>
            </a:extLst>
          </p:cNvPr>
          <p:cNvSpPr txBox="1"/>
          <p:nvPr/>
        </p:nvSpPr>
        <p:spPr>
          <a:xfrm>
            <a:off x="2390899" y="2649936"/>
            <a:ext cx="1888659" cy="317779"/>
          </a:xfrm>
          <a:prstGeom prst="rect">
            <a:avLst/>
          </a:prstGeom>
          <a:noFill/>
        </p:spPr>
        <p:txBody>
          <a:bodyPr wrap="none" rtlCol="0">
            <a:spAutoFit/>
          </a:bodyPr>
          <a:lstStyle/>
          <a:p>
            <a:r>
              <a:rPr lang="en-CA" sz="1465" dirty="0"/>
              <a:t>Decreases Revenue</a:t>
            </a:r>
          </a:p>
        </p:txBody>
      </p:sp>
      <p:sp>
        <p:nvSpPr>
          <p:cNvPr id="15" name="TextBox 14">
            <a:extLst>
              <a:ext uri="{FF2B5EF4-FFF2-40B4-BE49-F238E27FC236}">
                <a16:creationId xmlns:a16="http://schemas.microsoft.com/office/drawing/2014/main" id="{AC011BEF-F515-6163-77B6-6CA99D4E4B22}"/>
              </a:ext>
            </a:extLst>
          </p:cNvPr>
          <p:cNvSpPr txBox="1"/>
          <p:nvPr/>
        </p:nvSpPr>
        <p:spPr>
          <a:xfrm>
            <a:off x="4883116" y="2649936"/>
            <a:ext cx="1805302" cy="317779"/>
          </a:xfrm>
          <a:prstGeom prst="rect">
            <a:avLst/>
          </a:prstGeom>
          <a:noFill/>
        </p:spPr>
        <p:txBody>
          <a:bodyPr wrap="none" rtlCol="0">
            <a:spAutoFit/>
          </a:bodyPr>
          <a:lstStyle/>
          <a:p>
            <a:r>
              <a:rPr lang="en-CA" sz="1465" dirty="0"/>
              <a:t>Increases Revenue</a:t>
            </a:r>
          </a:p>
        </p:txBody>
      </p:sp>
      <p:sp>
        <p:nvSpPr>
          <p:cNvPr id="16" name="TextBox 15">
            <a:extLst>
              <a:ext uri="{FF2B5EF4-FFF2-40B4-BE49-F238E27FC236}">
                <a16:creationId xmlns:a16="http://schemas.microsoft.com/office/drawing/2014/main" id="{86C5C78C-E170-A15A-A975-8626CEA9D669}"/>
              </a:ext>
            </a:extLst>
          </p:cNvPr>
          <p:cNvSpPr txBox="1"/>
          <p:nvPr/>
        </p:nvSpPr>
        <p:spPr>
          <a:xfrm>
            <a:off x="4883116" y="4261927"/>
            <a:ext cx="1962397" cy="317779"/>
          </a:xfrm>
          <a:prstGeom prst="rect">
            <a:avLst/>
          </a:prstGeom>
          <a:noFill/>
        </p:spPr>
        <p:txBody>
          <a:bodyPr wrap="none" rtlCol="0">
            <a:spAutoFit/>
          </a:bodyPr>
          <a:lstStyle/>
          <a:p>
            <a:r>
              <a:rPr lang="en-CA" sz="1465" dirty="0"/>
              <a:t>Decreases Expenses</a:t>
            </a:r>
          </a:p>
        </p:txBody>
      </p:sp>
      <p:sp>
        <p:nvSpPr>
          <p:cNvPr id="17" name="TextBox 16">
            <a:extLst>
              <a:ext uri="{FF2B5EF4-FFF2-40B4-BE49-F238E27FC236}">
                <a16:creationId xmlns:a16="http://schemas.microsoft.com/office/drawing/2014/main" id="{82C7FC39-5B2A-2DA8-1CA3-FDCDA57CF372}"/>
              </a:ext>
            </a:extLst>
          </p:cNvPr>
          <p:cNvSpPr txBox="1"/>
          <p:nvPr/>
        </p:nvSpPr>
        <p:spPr>
          <a:xfrm>
            <a:off x="2391427" y="4285505"/>
            <a:ext cx="1879041" cy="317779"/>
          </a:xfrm>
          <a:prstGeom prst="rect">
            <a:avLst/>
          </a:prstGeom>
          <a:noFill/>
        </p:spPr>
        <p:txBody>
          <a:bodyPr wrap="none" rtlCol="0">
            <a:spAutoFit/>
          </a:bodyPr>
          <a:lstStyle/>
          <a:p>
            <a:r>
              <a:rPr lang="en-CA" sz="1465" dirty="0"/>
              <a:t>Increases Expenses</a:t>
            </a:r>
          </a:p>
        </p:txBody>
      </p:sp>
      <p:sp>
        <p:nvSpPr>
          <p:cNvPr id="20" name="Title 4">
            <a:extLst>
              <a:ext uri="{FF2B5EF4-FFF2-40B4-BE49-F238E27FC236}">
                <a16:creationId xmlns:a16="http://schemas.microsoft.com/office/drawing/2014/main" id="{153974A2-B9CC-B2E6-438C-BE40CFA75FDC}"/>
              </a:ext>
            </a:extLst>
          </p:cNvPr>
          <p:cNvSpPr>
            <a:spLocks noGrp="1"/>
          </p:cNvSpPr>
          <p:nvPr>
            <p:ph type="title"/>
          </p:nvPr>
        </p:nvSpPr>
        <p:spPr>
          <a:xfrm>
            <a:off x="267241" y="481571"/>
            <a:ext cx="6762439" cy="272724"/>
          </a:xfrm>
        </p:spPr>
        <p:txBody>
          <a:bodyPr/>
          <a:lstStyle/>
          <a:p>
            <a:r>
              <a:rPr lang="en-CA" sz="2800" dirty="0"/>
              <a:t>The Details</a:t>
            </a:r>
            <a:br>
              <a:rPr lang="en-CA" sz="2800" dirty="0"/>
            </a:br>
            <a:r>
              <a:rPr lang="en-CA" sz="2800" dirty="0"/>
              <a:t>Income Statement Transactions</a:t>
            </a:r>
          </a:p>
        </p:txBody>
      </p:sp>
      <p:cxnSp>
        <p:nvCxnSpPr>
          <p:cNvPr id="2" name="Straight Connector 1">
            <a:extLst>
              <a:ext uri="{FF2B5EF4-FFF2-40B4-BE49-F238E27FC236}">
                <a16:creationId xmlns:a16="http://schemas.microsoft.com/office/drawing/2014/main" id="{0FC4D0CF-3C7F-3DC1-A138-CA67BC83D8BB}"/>
              </a:ext>
            </a:extLst>
          </p:cNvPr>
          <p:cNvCxnSpPr/>
          <p:nvPr/>
        </p:nvCxnSpPr>
        <p:spPr>
          <a:xfrm>
            <a:off x="2256225" y="3343007"/>
            <a:ext cx="485280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0126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1CEBA8-B45A-6896-3C31-34BA1F9CE258}"/>
              </a:ext>
            </a:extLst>
          </p:cNvPr>
          <p:cNvSpPr>
            <a:spLocks noGrp="1"/>
          </p:cNvSpPr>
          <p:nvPr>
            <p:ph type="sldNum" sz="quarter" idx="19"/>
          </p:nvPr>
        </p:nvSpPr>
        <p:spPr/>
        <p:txBody>
          <a:bodyPr/>
          <a:lstStyle/>
          <a:p>
            <a:fld id="{DEF3F5F5-7776-394F-A41F-3BAFC9CC9F8E}" type="slidenum">
              <a:rPr lang="en-US" smtClean="0"/>
              <a:pPr/>
              <a:t>9</a:t>
            </a:fld>
            <a:endParaRPr lang="en-US" dirty="0"/>
          </a:p>
        </p:txBody>
      </p:sp>
      <p:cxnSp>
        <p:nvCxnSpPr>
          <p:cNvPr id="7" name="Straight Connector 6">
            <a:extLst>
              <a:ext uri="{FF2B5EF4-FFF2-40B4-BE49-F238E27FC236}">
                <a16:creationId xmlns:a16="http://schemas.microsoft.com/office/drawing/2014/main" id="{871E8EC5-31C0-377A-F2AB-D0F6C5CF72E1}"/>
              </a:ext>
            </a:extLst>
          </p:cNvPr>
          <p:cNvCxnSpPr>
            <a:cxnSpLocks/>
          </p:cNvCxnSpPr>
          <p:nvPr/>
        </p:nvCxnSpPr>
        <p:spPr>
          <a:xfrm>
            <a:off x="4462501" y="2273716"/>
            <a:ext cx="0" cy="2810348"/>
          </a:xfrm>
          <a:prstGeom prst="line">
            <a:avLst/>
          </a:prstGeom>
          <a:ln w="41275"/>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9CE8A299-82B9-9588-04C8-CF1BF7740136}"/>
              </a:ext>
            </a:extLst>
          </p:cNvPr>
          <p:cNvCxnSpPr/>
          <p:nvPr/>
        </p:nvCxnSpPr>
        <p:spPr>
          <a:xfrm>
            <a:off x="2256225" y="3795935"/>
            <a:ext cx="4852808"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B1C94CA6-9845-F7D3-18EE-EFA880553C47}"/>
              </a:ext>
            </a:extLst>
          </p:cNvPr>
          <p:cNvSpPr txBox="1"/>
          <p:nvPr/>
        </p:nvSpPr>
        <p:spPr>
          <a:xfrm>
            <a:off x="2897935" y="3429001"/>
            <a:ext cx="750526" cy="317779"/>
          </a:xfrm>
          <a:prstGeom prst="rect">
            <a:avLst/>
          </a:prstGeom>
          <a:noFill/>
        </p:spPr>
        <p:txBody>
          <a:bodyPr wrap="none" rtlCol="0">
            <a:spAutoFit/>
          </a:bodyPr>
          <a:lstStyle/>
          <a:p>
            <a:r>
              <a:rPr lang="en-CA" sz="1465" b="1" dirty="0"/>
              <a:t>DEBIT</a:t>
            </a:r>
          </a:p>
        </p:txBody>
      </p:sp>
      <p:sp>
        <p:nvSpPr>
          <p:cNvPr id="13" name="TextBox 12">
            <a:extLst>
              <a:ext uri="{FF2B5EF4-FFF2-40B4-BE49-F238E27FC236}">
                <a16:creationId xmlns:a16="http://schemas.microsoft.com/office/drawing/2014/main" id="{FFB22758-CDC9-0EE0-0DE6-82B5A8368E61}"/>
              </a:ext>
            </a:extLst>
          </p:cNvPr>
          <p:cNvSpPr txBox="1"/>
          <p:nvPr/>
        </p:nvSpPr>
        <p:spPr>
          <a:xfrm>
            <a:off x="5561903" y="3448598"/>
            <a:ext cx="886781" cy="317779"/>
          </a:xfrm>
          <a:prstGeom prst="rect">
            <a:avLst/>
          </a:prstGeom>
          <a:noFill/>
        </p:spPr>
        <p:txBody>
          <a:bodyPr wrap="none" rtlCol="0">
            <a:spAutoFit/>
          </a:bodyPr>
          <a:lstStyle/>
          <a:p>
            <a:r>
              <a:rPr lang="en-CA" sz="1465" b="1" dirty="0"/>
              <a:t>CREDIT</a:t>
            </a:r>
          </a:p>
        </p:txBody>
      </p:sp>
      <p:sp>
        <p:nvSpPr>
          <p:cNvPr id="14" name="TextBox 13">
            <a:extLst>
              <a:ext uri="{FF2B5EF4-FFF2-40B4-BE49-F238E27FC236}">
                <a16:creationId xmlns:a16="http://schemas.microsoft.com/office/drawing/2014/main" id="{CA15DEC7-FE2D-6331-94CF-52453F5E319A}"/>
              </a:ext>
            </a:extLst>
          </p:cNvPr>
          <p:cNvSpPr txBox="1"/>
          <p:nvPr/>
        </p:nvSpPr>
        <p:spPr>
          <a:xfrm>
            <a:off x="2390899" y="2649936"/>
            <a:ext cx="1608967" cy="317779"/>
          </a:xfrm>
          <a:prstGeom prst="rect">
            <a:avLst/>
          </a:prstGeom>
          <a:noFill/>
        </p:spPr>
        <p:txBody>
          <a:bodyPr wrap="none" rtlCol="0">
            <a:spAutoFit/>
          </a:bodyPr>
          <a:lstStyle/>
          <a:p>
            <a:r>
              <a:rPr lang="en-CA" sz="1465" dirty="0"/>
              <a:t>Increases Assets</a:t>
            </a:r>
          </a:p>
        </p:txBody>
      </p:sp>
      <p:sp>
        <p:nvSpPr>
          <p:cNvPr id="15" name="TextBox 14">
            <a:extLst>
              <a:ext uri="{FF2B5EF4-FFF2-40B4-BE49-F238E27FC236}">
                <a16:creationId xmlns:a16="http://schemas.microsoft.com/office/drawing/2014/main" id="{AC011BEF-F515-6163-77B6-6CA99D4E4B22}"/>
              </a:ext>
            </a:extLst>
          </p:cNvPr>
          <p:cNvSpPr txBox="1"/>
          <p:nvPr/>
        </p:nvSpPr>
        <p:spPr>
          <a:xfrm>
            <a:off x="5082180" y="2656792"/>
            <a:ext cx="1692323" cy="317779"/>
          </a:xfrm>
          <a:prstGeom prst="rect">
            <a:avLst/>
          </a:prstGeom>
          <a:noFill/>
        </p:spPr>
        <p:txBody>
          <a:bodyPr wrap="none" rtlCol="0">
            <a:spAutoFit/>
          </a:bodyPr>
          <a:lstStyle/>
          <a:p>
            <a:r>
              <a:rPr lang="en-CA" sz="1465" dirty="0"/>
              <a:t>Decreases Assets</a:t>
            </a:r>
          </a:p>
        </p:txBody>
      </p:sp>
      <p:sp>
        <p:nvSpPr>
          <p:cNvPr id="17" name="TextBox 16">
            <a:extLst>
              <a:ext uri="{FF2B5EF4-FFF2-40B4-BE49-F238E27FC236}">
                <a16:creationId xmlns:a16="http://schemas.microsoft.com/office/drawing/2014/main" id="{82C7FC39-5B2A-2DA8-1CA3-FDCDA57CF372}"/>
              </a:ext>
            </a:extLst>
          </p:cNvPr>
          <p:cNvSpPr txBox="1"/>
          <p:nvPr/>
        </p:nvSpPr>
        <p:spPr>
          <a:xfrm>
            <a:off x="2391427" y="4285505"/>
            <a:ext cx="1909497" cy="317779"/>
          </a:xfrm>
          <a:prstGeom prst="rect">
            <a:avLst/>
          </a:prstGeom>
          <a:noFill/>
        </p:spPr>
        <p:txBody>
          <a:bodyPr wrap="none" rtlCol="0">
            <a:spAutoFit/>
          </a:bodyPr>
          <a:lstStyle/>
          <a:p>
            <a:r>
              <a:rPr lang="en-CA" sz="1465" dirty="0"/>
              <a:t>Decreases Liabilities</a:t>
            </a:r>
          </a:p>
        </p:txBody>
      </p:sp>
      <p:sp>
        <p:nvSpPr>
          <p:cNvPr id="20" name="Title 4">
            <a:extLst>
              <a:ext uri="{FF2B5EF4-FFF2-40B4-BE49-F238E27FC236}">
                <a16:creationId xmlns:a16="http://schemas.microsoft.com/office/drawing/2014/main" id="{153974A2-B9CC-B2E6-438C-BE40CFA75FDC}"/>
              </a:ext>
            </a:extLst>
          </p:cNvPr>
          <p:cNvSpPr>
            <a:spLocks noGrp="1"/>
          </p:cNvSpPr>
          <p:nvPr>
            <p:ph type="title"/>
          </p:nvPr>
        </p:nvSpPr>
        <p:spPr>
          <a:xfrm>
            <a:off x="346594" y="754295"/>
            <a:ext cx="6762439" cy="272724"/>
          </a:xfrm>
        </p:spPr>
        <p:txBody>
          <a:bodyPr/>
          <a:lstStyle/>
          <a:p>
            <a:r>
              <a:rPr lang="en-CA" sz="2800" dirty="0"/>
              <a:t>The Details</a:t>
            </a:r>
            <a:br>
              <a:rPr lang="en-CA" sz="2800" dirty="0"/>
            </a:br>
            <a:r>
              <a:rPr lang="en-CA" sz="2800" dirty="0"/>
              <a:t>Balance Sheet Transactions</a:t>
            </a:r>
          </a:p>
        </p:txBody>
      </p:sp>
      <p:cxnSp>
        <p:nvCxnSpPr>
          <p:cNvPr id="2" name="Straight Connector 1">
            <a:extLst>
              <a:ext uri="{FF2B5EF4-FFF2-40B4-BE49-F238E27FC236}">
                <a16:creationId xmlns:a16="http://schemas.microsoft.com/office/drawing/2014/main" id="{0FC4D0CF-3C7F-3DC1-A138-CA67BC83D8BB}"/>
              </a:ext>
            </a:extLst>
          </p:cNvPr>
          <p:cNvCxnSpPr/>
          <p:nvPr/>
        </p:nvCxnSpPr>
        <p:spPr>
          <a:xfrm>
            <a:off x="2256225" y="3343007"/>
            <a:ext cx="4852808"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9294B331-B479-BF3C-692D-BA70C89B4032}"/>
              </a:ext>
            </a:extLst>
          </p:cNvPr>
          <p:cNvSpPr txBox="1"/>
          <p:nvPr/>
        </p:nvSpPr>
        <p:spPr>
          <a:xfrm>
            <a:off x="5082180" y="4291867"/>
            <a:ext cx="1826141" cy="317779"/>
          </a:xfrm>
          <a:prstGeom prst="rect">
            <a:avLst/>
          </a:prstGeom>
          <a:noFill/>
        </p:spPr>
        <p:txBody>
          <a:bodyPr wrap="none" rtlCol="0">
            <a:spAutoFit/>
          </a:bodyPr>
          <a:lstStyle/>
          <a:p>
            <a:r>
              <a:rPr lang="en-CA" sz="1465" dirty="0"/>
              <a:t>Increases Liabilities</a:t>
            </a:r>
          </a:p>
        </p:txBody>
      </p:sp>
    </p:spTree>
    <p:extLst>
      <p:ext uri="{BB962C8B-B14F-4D97-AF65-F5344CB8AC3E}">
        <p14:creationId xmlns:p14="http://schemas.microsoft.com/office/powerpoint/2010/main" val="1998835960"/>
      </p:ext>
    </p:extLst>
  </p:cSld>
  <p:clrMapOvr>
    <a:masterClrMapping/>
  </p:clrMapOvr>
</p:sld>
</file>

<file path=ppt/theme/theme1.xml><?xml version="1.0" encoding="utf-8"?>
<a:theme xmlns:a="http://schemas.openxmlformats.org/drawingml/2006/main" name="Office Theme">
  <a:themeElements>
    <a:clrScheme name="Algonquin College Colours">
      <a:dk1>
        <a:srgbClr val="423F3F"/>
      </a:dk1>
      <a:lt1>
        <a:sysClr val="window" lastClr="FFFFFF"/>
      </a:lt1>
      <a:dk2>
        <a:srgbClr val="00673E"/>
      </a:dk2>
      <a:lt2>
        <a:srgbClr val="FFFFFF"/>
      </a:lt2>
      <a:accent1>
        <a:srgbClr val="00673E"/>
      </a:accent1>
      <a:accent2>
        <a:srgbClr val="599A83"/>
      </a:accent2>
      <a:accent3>
        <a:srgbClr val="A6C8BC"/>
      </a:accent3>
      <a:accent4>
        <a:srgbClr val="408A70"/>
      </a:accent4>
      <a:accent5>
        <a:srgbClr val="423F3F"/>
      </a:accent5>
      <a:accent6>
        <a:srgbClr val="B4B2B5"/>
      </a:accent6>
      <a:hlink>
        <a:srgbClr val="43B02A"/>
      </a:hlink>
      <a:folHlink>
        <a:srgbClr val="7AC14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187E401D1ECF4DBE77720B71D43171" ma:contentTypeVersion="21" ma:contentTypeDescription="Create a new document." ma:contentTypeScope="" ma:versionID="754d12d17d202c009f42b95f25142e1c">
  <xsd:schema xmlns:xsd="http://www.w3.org/2001/XMLSchema" xmlns:xs="http://www.w3.org/2001/XMLSchema" xmlns:p="http://schemas.microsoft.com/office/2006/metadata/properties" xmlns:ns1="http://schemas.microsoft.com/sharepoint/v3" xmlns:ns2="babcf426-f826-4995-a497-b24d6596da39" xmlns:ns3="95bc6d35-afa0-487f-8a22-5846c9319c8b" targetNamespace="http://schemas.microsoft.com/office/2006/metadata/properties" ma:root="true" ma:fieldsID="2055f0be3c0451d290a7705a4e7b8823" ns1:_="" ns2:_="" ns3:_="">
    <xsd:import namespace="http://schemas.microsoft.com/sharepoint/v3"/>
    <xsd:import namespace="babcf426-f826-4995-a497-b24d6596da39"/>
    <xsd:import namespace="95bc6d35-afa0-487f-8a22-5846c9319c8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7" nillable="true" ma:displayName="Unified Compliance Policy Properties" ma:hidden="true" ma:internalName="_ip_UnifiedCompliancePolicyProperties">
      <xsd:simpleType>
        <xsd:restriction base="dms:Note"/>
      </xsd:simpleType>
    </xsd:element>
    <xsd:element name="_ip_UnifiedCompliancePolicyUIAction" ma:index="2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bcf426-f826-4995-a497-b24d6596da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b5a200e-6db3-4776-8e88-7d4fd5d3dcbe" ma:termSetId="09814cd3-568e-fe90-9814-8d621ff8fb84" ma:anchorId="fba54fb3-c3e1-fe81-a776-ca4b69148c4d" ma:open="true" ma:isKeyword="false">
      <xsd:complexType>
        <xsd:sequence>
          <xsd:element ref="pc:Terms" minOccurs="0" maxOccurs="1"/>
        </xsd:sequence>
      </xsd:complexType>
    </xsd:element>
    <xsd:element name="_Flow_SignoffStatus" ma:index="24" nillable="true" ma:displayName="Sign-off status" ma:internalName="Sign_x002d_off_x0020_status">
      <xsd:simpleType>
        <xsd:restriction base="dms:Text"/>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bc6d35-afa0-487f-8a22-5846c9319c8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93d6e9b-cec9-426a-a395-c553fc97d6a2}" ma:internalName="TaxCatchAll" ma:showField="CatchAllData" ma:web="95bc6d35-afa0-487f-8a22-5846c9319c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95bc6d35-afa0-487f-8a22-5846c9319c8b">
      <UserInfo>
        <DisplayName/>
        <AccountId xsi:nil="true"/>
        <AccountType/>
      </UserInfo>
    </SharedWithUsers>
    <TaxCatchAll xmlns="95bc6d35-afa0-487f-8a22-5846c9319c8b" xsi:nil="true"/>
    <lcf76f155ced4ddcb4097134ff3c332f xmlns="babcf426-f826-4995-a497-b24d6596da39">
      <Terms xmlns="http://schemas.microsoft.com/office/infopath/2007/PartnerControls"/>
    </lcf76f155ced4ddcb4097134ff3c332f>
    <_Flow_SignoffStatus xmlns="babcf426-f826-4995-a497-b24d6596da39"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24A6302-9076-4C25-B861-A656159F4065}">
  <ds:schemaRefs>
    <ds:schemaRef ds:uri="95bc6d35-afa0-487f-8a22-5846c9319c8b"/>
    <ds:schemaRef ds:uri="babcf426-f826-4995-a497-b24d6596da3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BD31F45-15FB-441E-ABB1-B4D36CE2F1CE}">
  <ds:schemaRefs>
    <ds:schemaRef ds:uri="http://schemas.microsoft.com/sharepoint/v3/contenttype/forms"/>
  </ds:schemaRefs>
</ds:datastoreItem>
</file>

<file path=customXml/itemProps3.xml><?xml version="1.0" encoding="utf-8"?>
<ds:datastoreItem xmlns:ds="http://schemas.openxmlformats.org/officeDocument/2006/customXml" ds:itemID="{E5BA1F09-9C35-43CD-B27F-D3A094898A0E}">
  <ds:schemaRefs>
    <ds:schemaRef ds:uri="95bc6d35-afa0-487f-8a22-5846c9319c8b"/>
    <ds:schemaRef ds:uri="babcf426-f826-4995-a497-b24d6596da3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436</TotalTime>
  <Words>1851</Words>
  <Application>Microsoft Office PowerPoint</Application>
  <PresentationFormat>On-screen Show (4:3)</PresentationFormat>
  <Paragraphs>332</Paragraphs>
  <Slides>31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Wingdings</vt:lpstr>
      <vt:lpstr>Office Theme</vt:lpstr>
      <vt:lpstr>Cost Center Manager Training – How to Review a Journal Entry</vt:lpstr>
      <vt:lpstr>Agenda</vt:lpstr>
      <vt:lpstr>Why? </vt:lpstr>
      <vt:lpstr>Why Now?   Journal Entry Approval Workflow   </vt:lpstr>
      <vt:lpstr>The Details Algonquin College Years </vt:lpstr>
      <vt:lpstr>The Details Year-End Journal Entries – what makes them different? </vt:lpstr>
      <vt:lpstr>The Details Accrual Accounting   </vt:lpstr>
      <vt:lpstr>The Details Income Statement Transactions</vt:lpstr>
      <vt:lpstr>The Details Balance Sheet Transactions</vt:lpstr>
      <vt:lpstr>The Details Accrual Entry Definitions</vt:lpstr>
      <vt:lpstr>The Details Accrual Entry Definitions</vt:lpstr>
      <vt:lpstr>The Details Summary Table – Ledger Account and Worktags for Year End Accrual Entries </vt:lpstr>
      <vt:lpstr>The Details Journal Entry Backup </vt:lpstr>
      <vt:lpstr>The Details Fiscal Reporting Timeline for 2024-25</vt:lpstr>
      <vt:lpstr>Courtesy/Etiquette</vt:lpstr>
      <vt:lpstr>Courtesy/Etiquette</vt:lpstr>
      <vt:lpstr>Courtesy/Etiquette For Income Statement Transactions</vt:lpstr>
      <vt:lpstr>The DEMO</vt:lpstr>
      <vt:lpstr>Reference materials found at the end of the presentation: </vt:lpstr>
      <vt:lpstr>PowerPoint Presentation</vt:lpstr>
      <vt:lpstr>Thank you.</vt:lpstr>
      <vt:lpstr>Resource Materials and  Links</vt:lpstr>
      <vt:lpstr>PowerPoint Presentation</vt:lpstr>
      <vt:lpstr>Excerpt of Financial Data Model (FDM)</vt:lpstr>
      <vt:lpstr>Workday Inbox – Regular Journal Entry cont’d</vt:lpstr>
      <vt:lpstr>Workday Inbox – Regular Journal Entry cont’d</vt:lpstr>
      <vt:lpstr>Workday Inbox – Accrual Journal Entry</vt:lpstr>
      <vt:lpstr>PowerPoint Presentation</vt:lpstr>
      <vt:lpstr>Finance and Administrative Services Reporting Dashboard</vt:lpstr>
      <vt:lpstr>Adding Finance and Administrative Services Reporting Dashboard to App</vt:lpstr>
      <vt:lpstr>Reports Based on Security Roles &amp; Cost Center Access</vt:lpstr>
    </vt:vector>
  </TitlesOfParts>
  <Company>Salt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Daniela Chavez Ackermann</dc:creator>
  <cp:lastModifiedBy>Doreen Jans</cp:lastModifiedBy>
  <cp:revision>226</cp:revision>
  <dcterms:created xsi:type="dcterms:W3CDTF">2016-12-21T16:02:28Z</dcterms:created>
  <dcterms:modified xsi:type="dcterms:W3CDTF">2025-03-19T19:46:14Z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0x01010022187E401D1ECF4DBE77720B71D43171</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ies>
</file>