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57" r:id="rId2"/>
    <p:sldId id="298" r:id="rId3"/>
    <p:sldId id="305" r:id="rId4"/>
    <p:sldId id="299" r:id="rId5"/>
    <p:sldId id="307" r:id="rId6"/>
    <p:sldId id="306" r:id="rId7"/>
    <p:sldId id="322" r:id="rId8"/>
    <p:sldId id="311" r:id="rId9"/>
    <p:sldId id="337" r:id="rId10"/>
    <p:sldId id="338" r:id="rId11"/>
    <p:sldId id="336" r:id="rId12"/>
    <p:sldId id="335" r:id="rId13"/>
    <p:sldId id="339" r:id="rId14"/>
    <p:sldId id="334" r:id="rId15"/>
    <p:sldId id="333" r:id="rId16"/>
    <p:sldId id="342" r:id="rId17"/>
    <p:sldId id="340" r:id="rId18"/>
    <p:sldId id="341" r:id="rId19"/>
    <p:sldId id="344" r:id="rId20"/>
    <p:sldId id="343" r:id="rId21"/>
    <p:sldId id="348" r:id="rId22"/>
    <p:sldId id="346" r:id="rId23"/>
    <p:sldId id="349" r:id="rId24"/>
    <p:sldId id="347" r:id="rId25"/>
    <p:sldId id="345" r:id="rId26"/>
    <p:sldId id="332" r:id="rId27"/>
  </p:sldIdLst>
  <p:sldSz cx="9144000" cy="6858000" type="screen4x3"/>
  <p:notesSz cx="6858000" cy="9144000"/>
  <p:defaultTextStyle>
    <a:defPPr>
      <a:defRPr lang="en-US"/>
    </a:defPPr>
    <a:lvl1pPr marL="0" algn="l" defTabSz="492223" rtl="0" eaLnBrk="1" latinLnBrk="0" hangingPunct="1">
      <a:defRPr sz="1953" kern="1200">
        <a:solidFill>
          <a:schemeClr val="tx1"/>
        </a:solidFill>
        <a:latin typeface="+mn-lt"/>
        <a:ea typeface="+mn-ea"/>
        <a:cs typeface="+mn-cs"/>
      </a:defRPr>
    </a:lvl1pPr>
    <a:lvl2pPr marL="492223" algn="l" defTabSz="492223" rtl="0" eaLnBrk="1" latinLnBrk="0" hangingPunct="1">
      <a:defRPr sz="1953" kern="1200">
        <a:solidFill>
          <a:schemeClr val="tx1"/>
        </a:solidFill>
        <a:latin typeface="+mn-lt"/>
        <a:ea typeface="+mn-ea"/>
        <a:cs typeface="+mn-cs"/>
      </a:defRPr>
    </a:lvl2pPr>
    <a:lvl3pPr marL="984449" algn="l" defTabSz="492223" rtl="0" eaLnBrk="1" latinLnBrk="0" hangingPunct="1">
      <a:defRPr sz="1953" kern="1200">
        <a:solidFill>
          <a:schemeClr val="tx1"/>
        </a:solidFill>
        <a:latin typeface="+mn-lt"/>
        <a:ea typeface="+mn-ea"/>
        <a:cs typeface="+mn-cs"/>
      </a:defRPr>
    </a:lvl3pPr>
    <a:lvl4pPr marL="1476672" algn="l" defTabSz="492223" rtl="0" eaLnBrk="1" latinLnBrk="0" hangingPunct="1">
      <a:defRPr sz="1953" kern="1200">
        <a:solidFill>
          <a:schemeClr val="tx1"/>
        </a:solidFill>
        <a:latin typeface="+mn-lt"/>
        <a:ea typeface="+mn-ea"/>
        <a:cs typeface="+mn-cs"/>
      </a:defRPr>
    </a:lvl4pPr>
    <a:lvl5pPr marL="1968897" algn="l" defTabSz="492223" rtl="0" eaLnBrk="1" latinLnBrk="0" hangingPunct="1">
      <a:defRPr sz="1953" kern="1200">
        <a:solidFill>
          <a:schemeClr val="tx1"/>
        </a:solidFill>
        <a:latin typeface="+mn-lt"/>
        <a:ea typeface="+mn-ea"/>
        <a:cs typeface="+mn-cs"/>
      </a:defRPr>
    </a:lvl5pPr>
    <a:lvl6pPr marL="2461121" algn="l" defTabSz="492223" rtl="0" eaLnBrk="1" latinLnBrk="0" hangingPunct="1">
      <a:defRPr sz="1953" kern="1200">
        <a:solidFill>
          <a:schemeClr val="tx1"/>
        </a:solidFill>
        <a:latin typeface="+mn-lt"/>
        <a:ea typeface="+mn-ea"/>
        <a:cs typeface="+mn-cs"/>
      </a:defRPr>
    </a:lvl6pPr>
    <a:lvl7pPr marL="2953344" algn="l" defTabSz="492223" rtl="0" eaLnBrk="1" latinLnBrk="0" hangingPunct="1">
      <a:defRPr sz="1953" kern="1200">
        <a:solidFill>
          <a:schemeClr val="tx1"/>
        </a:solidFill>
        <a:latin typeface="+mn-lt"/>
        <a:ea typeface="+mn-ea"/>
        <a:cs typeface="+mn-cs"/>
      </a:defRPr>
    </a:lvl7pPr>
    <a:lvl8pPr marL="3445569" algn="l" defTabSz="492223" rtl="0" eaLnBrk="1" latinLnBrk="0" hangingPunct="1">
      <a:defRPr sz="1953" kern="1200">
        <a:solidFill>
          <a:schemeClr val="tx1"/>
        </a:solidFill>
        <a:latin typeface="+mn-lt"/>
        <a:ea typeface="+mn-ea"/>
        <a:cs typeface="+mn-cs"/>
      </a:defRPr>
    </a:lvl8pPr>
    <a:lvl9pPr marL="3937793" algn="l" defTabSz="492223" rtl="0" eaLnBrk="1" latinLnBrk="0" hangingPunct="1">
      <a:defRPr sz="19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02A"/>
    <a:srgbClr val="267A52"/>
    <a:srgbClr val="00673E"/>
    <a:srgbClr val="006643"/>
    <a:srgbClr val="589278"/>
    <a:srgbClr val="7AC1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4" autoAdjust="0"/>
    <p:restoredTop sz="94607" autoAdjust="0"/>
  </p:normalViewPr>
  <p:slideViewPr>
    <p:cSldViewPr snapToGrid="0" snapToObjects="1">
      <p:cViewPr varScale="1">
        <p:scale>
          <a:sx n="69" d="100"/>
          <a:sy n="69" d="100"/>
        </p:scale>
        <p:origin x="1044" y="66"/>
      </p:cViewPr>
      <p:guideLst>
        <p:guide orient="horz" pos="2160"/>
        <p:guide pos="2880"/>
      </p:guideLst>
    </p:cSldViewPr>
  </p:slideViewPr>
  <p:outlineViewPr>
    <p:cViewPr>
      <p:scale>
        <a:sx n="33" d="100"/>
        <a:sy n="33" d="100"/>
      </p:scale>
      <p:origin x="0" y="53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56314894600434"/>
          <c:y val="0"/>
          <c:w val="0.46134112481222866"/>
          <c:h val="0.92374725364702026"/>
        </c:manualLayout>
      </c:layout>
      <c:barChart>
        <c:barDir val="bar"/>
        <c:grouping val="clustered"/>
        <c:varyColors val="0"/>
        <c:ser>
          <c:idx val="0"/>
          <c:order val="0"/>
          <c:spPr>
            <a:solidFill>
              <a:schemeClr val="accent1"/>
            </a:solidFill>
            <a:ln>
              <a:noFill/>
            </a:ln>
            <a:effectLst/>
          </c:spPr>
          <c:invertIfNegative val="0"/>
          <c:cat>
            <c:strRef>
              <c:f>Sheet1!$A$116:$A$137</c:f>
              <c:strCache>
                <c:ptCount val="22"/>
                <c:pt idx="0">
                  <c:v>Enhancing Engagement: Student Engagement Strategies online</c:v>
                </c:pt>
                <c:pt idx="1">
                  <c:v>Enhancing Engagement: Student Engagement Strategies in classrooms</c:v>
                </c:pt>
                <c:pt idx="2">
                  <c:v>Instructional Strategies: Facilitating Group Work</c:v>
                </c:pt>
                <c:pt idx="3">
                  <c:v>Instructional Strategies: Active Instructional Strategies</c:v>
                </c:pt>
                <c:pt idx="4">
                  <c:v>Instructional Strategies: Lesson Planning</c:v>
                </c:pt>
                <c:pt idx="5">
                  <c:v>Classroom Management: Classroom management foundations</c:v>
                </c:pt>
                <c:pt idx="6">
                  <c:v>Classroom Management: Online class management and moderation</c:v>
                </c:pt>
                <c:pt idx="7">
                  <c:v>Classroom Management: Managing disruptive behaviour in the classroom</c:v>
                </c:pt>
                <c:pt idx="8">
                  <c:v>Classroom Management: Plagiarism Prevention Strategies</c:v>
                </c:pt>
                <c:pt idx="9">
                  <c:v>Inclusive Teaching Strategies: Gender diversity in learning environments</c:v>
                </c:pt>
                <c:pt idx="10">
                  <c:v>Inclusive Teaching Strategies: Supporting International Students</c:v>
                </c:pt>
                <c:pt idx="11">
                  <c:v>Curriculum and Course Development: Designing Effective Online or Hybrid Courses</c:v>
                </c:pt>
                <c:pt idx="12">
                  <c:v>Curriculum and Course Development: Designing Effective Courses </c:v>
                </c:pt>
                <c:pt idx="13">
                  <c:v>Curriculum and Course Development: Course Tune-up (improving an existing course)</c:v>
                </c:pt>
                <c:pt idx="14">
                  <c:v>Curriculum and Course Development: Designing Courses with Universal Design for Learning (UDL)</c:v>
                </c:pt>
                <c:pt idx="15">
                  <c:v>Curriculum and Course Development: Designing Culturally Inclusive Course Content</c:v>
                </c:pt>
                <c:pt idx="16">
                  <c:v>Educational Technology: Teaching with Technology Basics</c:v>
                </c:pt>
                <c:pt idx="17">
                  <c:v>Educational Technology: New Ideas in Teaching with Technology</c:v>
                </c:pt>
                <c:pt idx="18">
                  <c:v>Educational Technology: Advanced Brightspace skills</c:v>
                </c:pt>
                <c:pt idx="19">
                  <c:v>Assessment: Designing Assessments</c:v>
                </c:pt>
                <c:pt idx="20">
                  <c:v>Educational Theories: Learning about Teaching Theories and Models</c:v>
                </c:pt>
                <c:pt idx="21">
                  <c:v>Educational Theories: Applying Universal Design for Learning in your Teaching</c:v>
                </c:pt>
              </c:strCache>
            </c:strRef>
          </c:cat>
          <c:val>
            <c:numRef>
              <c:f>Sheet1!$B$116:$B$137</c:f>
              <c:numCache>
                <c:formatCode>General</c:formatCode>
                <c:ptCount val="22"/>
                <c:pt idx="0">
                  <c:v>129</c:v>
                </c:pt>
                <c:pt idx="1">
                  <c:v>184</c:v>
                </c:pt>
                <c:pt idx="2">
                  <c:v>138</c:v>
                </c:pt>
                <c:pt idx="3">
                  <c:v>108</c:v>
                </c:pt>
                <c:pt idx="4">
                  <c:v>94</c:v>
                </c:pt>
                <c:pt idx="5">
                  <c:v>77</c:v>
                </c:pt>
                <c:pt idx="6">
                  <c:v>65</c:v>
                </c:pt>
                <c:pt idx="7">
                  <c:v>118</c:v>
                </c:pt>
                <c:pt idx="8">
                  <c:v>117</c:v>
                </c:pt>
                <c:pt idx="9">
                  <c:v>65</c:v>
                </c:pt>
                <c:pt idx="10">
                  <c:v>135</c:v>
                </c:pt>
                <c:pt idx="11">
                  <c:v>133</c:v>
                </c:pt>
                <c:pt idx="12">
                  <c:v>117</c:v>
                </c:pt>
                <c:pt idx="13">
                  <c:v>145</c:v>
                </c:pt>
                <c:pt idx="14">
                  <c:v>88</c:v>
                </c:pt>
                <c:pt idx="15">
                  <c:v>82</c:v>
                </c:pt>
                <c:pt idx="16">
                  <c:v>67</c:v>
                </c:pt>
                <c:pt idx="17">
                  <c:v>146</c:v>
                </c:pt>
                <c:pt idx="18">
                  <c:v>160</c:v>
                </c:pt>
                <c:pt idx="19">
                  <c:v>127</c:v>
                </c:pt>
                <c:pt idx="20">
                  <c:v>83</c:v>
                </c:pt>
                <c:pt idx="21">
                  <c:v>94</c:v>
                </c:pt>
              </c:numCache>
            </c:numRef>
          </c:val>
          <c:extLst>
            <c:ext xmlns:c16="http://schemas.microsoft.com/office/drawing/2014/chart" uri="{C3380CC4-5D6E-409C-BE32-E72D297353CC}">
              <c16:uniqueId val="{00000000-A255-4BB7-828E-1C12C498C742}"/>
            </c:ext>
          </c:extLst>
        </c:ser>
        <c:dLbls>
          <c:showLegendKey val="0"/>
          <c:showVal val="0"/>
          <c:showCatName val="0"/>
          <c:showSerName val="0"/>
          <c:showPercent val="0"/>
          <c:showBubbleSize val="0"/>
        </c:dLbls>
        <c:gapWidth val="182"/>
        <c:axId val="492251960"/>
        <c:axId val="492250976"/>
      </c:barChart>
      <c:catAx>
        <c:axId val="492251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250976"/>
        <c:crosses val="autoZero"/>
        <c:auto val="1"/>
        <c:lblAlgn val="ctr"/>
        <c:lblOffset val="100"/>
        <c:noMultiLvlLbl val="0"/>
      </c:catAx>
      <c:valAx>
        <c:axId val="492250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2519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62524550772435"/>
          <c:y val="2.5511550413800269E-2"/>
          <c:w val="0.49073602934465849"/>
          <c:h val="0.92351173339571524"/>
        </c:manualLayout>
      </c:layout>
      <c:barChart>
        <c:barDir val="bar"/>
        <c:grouping val="clustered"/>
        <c:varyColors val="0"/>
        <c:ser>
          <c:idx val="0"/>
          <c:order val="0"/>
          <c:spPr>
            <a:solidFill>
              <a:schemeClr val="accent1"/>
            </a:solidFill>
            <a:ln>
              <a:noFill/>
            </a:ln>
            <a:effectLst/>
          </c:spPr>
          <c:invertIfNegative val="0"/>
          <c:cat>
            <c:strRef>
              <c:f>Sheet1!$A$178:$A$185</c:f>
              <c:strCache>
                <c:ptCount val="8"/>
                <c:pt idx="0">
                  <c:v>Single-session workshop </c:v>
                </c:pt>
                <c:pt idx="1">
                  <c:v>Multi-session workshop</c:v>
                </c:pt>
                <c:pt idx="2">
                  <c:v>Informal discussion on designated topics (e.g., Community of Practice) </c:v>
                </c:pt>
                <c:pt idx="3">
                  <c:v>Online module/webinar using collaborative meeting software (Adobe Presenter, etc.) </c:v>
                </c:pt>
                <c:pt idx="4">
                  <c:v>Online self-directed modules </c:v>
                </c:pt>
                <c:pt idx="5">
                  <c:v>Mentoring, Coaching, individual consultation combine</c:v>
                </c:pt>
                <c:pt idx="6">
                  <c:v>Teaching conferences and/or events</c:v>
                </c:pt>
                <c:pt idx="7">
                  <c:v>Other self-directed online activities</c:v>
                </c:pt>
              </c:strCache>
            </c:strRef>
          </c:cat>
          <c:val>
            <c:numRef>
              <c:f>Sheet1!$B$178:$B$185</c:f>
              <c:numCache>
                <c:formatCode>General</c:formatCode>
                <c:ptCount val="8"/>
                <c:pt idx="0">
                  <c:v>248</c:v>
                </c:pt>
                <c:pt idx="1">
                  <c:v>126</c:v>
                </c:pt>
                <c:pt idx="2">
                  <c:v>83</c:v>
                </c:pt>
                <c:pt idx="3">
                  <c:v>98</c:v>
                </c:pt>
                <c:pt idx="4">
                  <c:v>171</c:v>
                </c:pt>
                <c:pt idx="5">
                  <c:v>154</c:v>
                </c:pt>
                <c:pt idx="6">
                  <c:v>157</c:v>
                </c:pt>
                <c:pt idx="7">
                  <c:v>68</c:v>
                </c:pt>
              </c:numCache>
            </c:numRef>
          </c:val>
          <c:extLst>
            <c:ext xmlns:c16="http://schemas.microsoft.com/office/drawing/2014/chart" uri="{C3380CC4-5D6E-409C-BE32-E72D297353CC}">
              <c16:uniqueId val="{00000000-128A-4308-9A8A-74BDD10A7103}"/>
            </c:ext>
          </c:extLst>
        </c:ser>
        <c:dLbls>
          <c:showLegendKey val="0"/>
          <c:showVal val="0"/>
          <c:showCatName val="0"/>
          <c:showSerName val="0"/>
          <c:showPercent val="0"/>
          <c:showBubbleSize val="0"/>
        </c:dLbls>
        <c:gapWidth val="182"/>
        <c:axId val="452880152"/>
        <c:axId val="452870312"/>
      </c:barChart>
      <c:catAx>
        <c:axId val="452880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2870312"/>
        <c:crosses val="autoZero"/>
        <c:auto val="1"/>
        <c:lblAlgn val="ctr"/>
        <c:lblOffset val="100"/>
        <c:noMultiLvlLbl val="0"/>
      </c:catAx>
      <c:valAx>
        <c:axId val="452870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28801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7787D0-4B6F-437F-879B-3E225E457684}" type="doc">
      <dgm:prSet loTypeId="urn:microsoft.com/office/officeart/2005/8/layout/cycle6" loCatId="cycle" qsTypeId="urn:microsoft.com/office/officeart/2005/8/quickstyle/3d3" qsCatId="3D" csTypeId="urn:microsoft.com/office/officeart/2005/8/colors/accent1_2" csCatId="accent1" phldr="1"/>
      <dgm:spPr/>
      <dgm:t>
        <a:bodyPr/>
        <a:lstStyle/>
        <a:p>
          <a:endParaRPr lang="en-US"/>
        </a:p>
      </dgm:t>
    </dgm:pt>
    <dgm:pt modelId="{DBF63B50-E2B6-40DF-8380-F1CB4B3889AF}">
      <dgm:prSet phldrT="[Text]"/>
      <dgm:spPr/>
      <dgm:t>
        <a:bodyPr/>
        <a:lstStyle/>
        <a:p>
          <a:r>
            <a:rPr lang="en-US" dirty="0" smtClean="0"/>
            <a:t>Awareness of Training</a:t>
          </a:r>
          <a:endParaRPr lang="en-US" dirty="0"/>
        </a:p>
      </dgm:t>
    </dgm:pt>
    <dgm:pt modelId="{049A5DF1-84DF-4E17-A3C2-F58C2E7A9692}" type="parTrans" cxnId="{14CDA435-82BB-4D38-A9E2-2B1C04C5C617}">
      <dgm:prSet/>
      <dgm:spPr/>
      <dgm:t>
        <a:bodyPr/>
        <a:lstStyle/>
        <a:p>
          <a:endParaRPr lang="en-US"/>
        </a:p>
      </dgm:t>
    </dgm:pt>
    <dgm:pt modelId="{38B6F42B-0275-407B-BD2B-27A20220FB74}" type="sibTrans" cxnId="{14CDA435-82BB-4D38-A9E2-2B1C04C5C617}">
      <dgm:prSet/>
      <dgm:spPr/>
      <dgm:t>
        <a:bodyPr/>
        <a:lstStyle/>
        <a:p>
          <a:endParaRPr lang="en-US"/>
        </a:p>
      </dgm:t>
    </dgm:pt>
    <dgm:pt modelId="{9E80B014-5099-4F8A-BBEF-7BE25DF9B5AA}">
      <dgm:prSet phldrT="[Text]"/>
      <dgm:spPr/>
      <dgm:t>
        <a:bodyPr/>
        <a:lstStyle/>
        <a:p>
          <a:r>
            <a:rPr lang="en-US" dirty="0" smtClean="0"/>
            <a:t>Part-time/Partial Load Faculty</a:t>
          </a:r>
          <a:endParaRPr lang="en-US" dirty="0"/>
        </a:p>
      </dgm:t>
    </dgm:pt>
    <dgm:pt modelId="{318957A6-97D9-49C0-81FB-E5F734B8E93C}" type="parTrans" cxnId="{7FBE3AA0-41BF-4C4E-B462-2A5912B35621}">
      <dgm:prSet/>
      <dgm:spPr/>
      <dgm:t>
        <a:bodyPr/>
        <a:lstStyle/>
        <a:p>
          <a:endParaRPr lang="en-US"/>
        </a:p>
      </dgm:t>
    </dgm:pt>
    <dgm:pt modelId="{94C648F4-C82C-4183-943B-DD2EACEF206C}" type="sibTrans" cxnId="{7FBE3AA0-41BF-4C4E-B462-2A5912B35621}">
      <dgm:prSet/>
      <dgm:spPr/>
      <dgm:t>
        <a:bodyPr/>
        <a:lstStyle/>
        <a:p>
          <a:endParaRPr lang="en-US"/>
        </a:p>
      </dgm:t>
    </dgm:pt>
    <dgm:pt modelId="{B1EC7691-4472-4AE2-A379-43EE161C1D11}">
      <dgm:prSet phldrT="[Text]"/>
      <dgm:spPr/>
      <dgm:t>
        <a:bodyPr/>
        <a:lstStyle/>
        <a:p>
          <a:r>
            <a:rPr lang="en-US" dirty="0" smtClean="0"/>
            <a:t>Relevance of Training</a:t>
          </a:r>
          <a:endParaRPr lang="en-US" dirty="0"/>
        </a:p>
      </dgm:t>
    </dgm:pt>
    <dgm:pt modelId="{97ABF708-38E4-4797-A018-ADBDF58C6D3E}" type="parTrans" cxnId="{FD4279D7-25FE-4F70-B3F0-73DCE12F4531}">
      <dgm:prSet/>
      <dgm:spPr/>
      <dgm:t>
        <a:bodyPr/>
        <a:lstStyle/>
        <a:p>
          <a:endParaRPr lang="en-US"/>
        </a:p>
      </dgm:t>
    </dgm:pt>
    <dgm:pt modelId="{70309965-12B2-417E-9383-750A8B8D6ADC}" type="sibTrans" cxnId="{FD4279D7-25FE-4F70-B3F0-73DCE12F4531}">
      <dgm:prSet/>
      <dgm:spPr/>
      <dgm:t>
        <a:bodyPr/>
        <a:lstStyle/>
        <a:p>
          <a:endParaRPr lang="en-US"/>
        </a:p>
      </dgm:t>
    </dgm:pt>
    <dgm:pt modelId="{D1E03616-3BB3-4C8E-95A4-86DEEE6B3181}">
      <dgm:prSet phldrT="[Text]"/>
      <dgm:spPr/>
      <dgm:t>
        <a:bodyPr/>
        <a:lstStyle/>
        <a:p>
          <a:r>
            <a:rPr lang="en-US" dirty="0" smtClean="0"/>
            <a:t>Content Upgrade</a:t>
          </a:r>
          <a:endParaRPr lang="en-US" dirty="0"/>
        </a:p>
      </dgm:t>
    </dgm:pt>
    <dgm:pt modelId="{D75D4EF0-A01C-4DB0-9E2C-A039FA7A6301}" type="parTrans" cxnId="{2B0840EC-152C-4E05-B1F4-7AC00EA4BADA}">
      <dgm:prSet/>
      <dgm:spPr/>
      <dgm:t>
        <a:bodyPr/>
        <a:lstStyle/>
        <a:p>
          <a:endParaRPr lang="en-US"/>
        </a:p>
      </dgm:t>
    </dgm:pt>
    <dgm:pt modelId="{41654A78-66C3-41B9-AC28-1BDD12F4DBB7}" type="sibTrans" cxnId="{2B0840EC-152C-4E05-B1F4-7AC00EA4BADA}">
      <dgm:prSet/>
      <dgm:spPr/>
      <dgm:t>
        <a:bodyPr/>
        <a:lstStyle/>
        <a:p>
          <a:endParaRPr lang="en-US"/>
        </a:p>
      </dgm:t>
    </dgm:pt>
    <dgm:pt modelId="{7A4AD05E-0CFE-4533-905A-02911CCBD25E}">
      <dgm:prSet phldrT="[Text]"/>
      <dgm:spPr/>
      <dgm:t>
        <a:bodyPr/>
        <a:lstStyle/>
        <a:p>
          <a:r>
            <a:rPr lang="en-US" dirty="0" smtClean="0"/>
            <a:t>Modality and Scheduling</a:t>
          </a:r>
          <a:endParaRPr lang="en-US" dirty="0"/>
        </a:p>
      </dgm:t>
    </dgm:pt>
    <dgm:pt modelId="{A986924A-BAA6-46F0-A1BB-492098312F37}" type="parTrans" cxnId="{DCB9DDE4-99AB-409B-B399-265DC96D68AD}">
      <dgm:prSet/>
      <dgm:spPr/>
      <dgm:t>
        <a:bodyPr/>
        <a:lstStyle/>
        <a:p>
          <a:endParaRPr lang="en-US"/>
        </a:p>
      </dgm:t>
    </dgm:pt>
    <dgm:pt modelId="{A1FF190D-4AF0-43C9-87FF-20548C9C8BA4}" type="sibTrans" cxnId="{DCB9DDE4-99AB-409B-B399-265DC96D68AD}">
      <dgm:prSet/>
      <dgm:spPr/>
      <dgm:t>
        <a:bodyPr/>
        <a:lstStyle/>
        <a:p>
          <a:endParaRPr lang="en-US"/>
        </a:p>
      </dgm:t>
    </dgm:pt>
    <dgm:pt modelId="{F06450B3-84BC-4428-8771-417B072546A2}" type="pres">
      <dgm:prSet presAssocID="{337787D0-4B6F-437F-879B-3E225E457684}" presName="cycle" presStyleCnt="0">
        <dgm:presLayoutVars>
          <dgm:dir/>
          <dgm:resizeHandles val="exact"/>
        </dgm:presLayoutVars>
      </dgm:prSet>
      <dgm:spPr/>
    </dgm:pt>
    <dgm:pt modelId="{7B7EA149-74B9-4C5F-A6AF-8861A57EABE0}" type="pres">
      <dgm:prSet presAssocID="{DBF63B50-E2B6-40DF-8380-F1CB4B3889AF}" presName="node" presStyleLbl="node1" presStyleIdx="0" presStyleCnt="5" custScaleX="177405" custRadScaleRad="89946" custRadScaleInc="-1593">
        <dgm:presLayoutVars>
          <dgm:bulletEnabled val="1"/>
        </dgm:presLayoutVars>
      </dgm:prSet>
      <dgm:spPr/>
    </dgm:pt>
    <dgm:pt modelId="{52741C07-BBC3-4136-8921-1B876661D8C5}" type="pres">
      <dgm:prSet presAssocID="{DBF63B50-E2B6-40DF-8380-F1CB4B3889AF}" presName="spNode" presStyleCnt="0"/>
      <dgm:spPr/>
    </dgm:pt>
    <dgm:pt modelId="{8EB63958-A9E7-43FA-A480-62B0C711C98A}" type="pres">
      <dgm:prSet presAssocID="{38B6F42B-0275-407B-BD2B-27A20220FB74}" presName="sibTrans" presStyleLbl="sibTrans1D1" presStyleIdx="0" presStyleCnt="5"/>
      <dgm:spPr/>
    </dgm:pt>
    <dgm:pt modelId="{38E4EDC4-7E77-4720-8A1D-2EAF5A3C5517}" type="pres">
      <dgm:prSet presAssocID="{9E80B014-5099-4F8A-BBEF-7BE25DF9B5AA}" presName="node" presStyleLbl="node1" presStyleIdx="1" presStyleCnt="5" custScaleX="133376" custRadScaleRad="124542" custRadScaleInc="36409">
        <dgm:presLayoutVars>
          <dgm:bulletEnabled val="1"/>
        </dgm:presLayoutVars>
      </dgm:prSet>
      <dgm:spPr/>
      <dgm:t>
        <a:bodyPr/>
        <a:lstStyle/>
        <a:p>
          <a:endParaRPr lang="en-US"/>
        </a:p>
      </dgm:t>
    </dgm:pt>
    <dgm:pt modelId="{7B7CE32D-3B63-4D40-A395-E87947A94C4F}" type="pres">
      <dgm:prSet presAssocID="{9E80B014-5099-4F8A-BBEF-7BE25DF9B5AA}" presName="spNode" presStyleCnt="0"/>
      <dgm:spPr/>
    </dgm:pt>
    <dgm:pt modelId="{D5A5065F-FCB7-4EE2-8EB3-E3AF225B3D9F}" type="pres">
      <dgm:prSet presAssocID="{94C648F4-C82C-4183-943B-DD2EACEF206C}" presName="sibTrans" presStyleLbl="sibTrans1D1" presStyleIdx="1" presStyleCnt="5"/>
      <dgm:spPr/>
    </dgm:pt>
    <dgm:pt modelId="{91897482-9B67-499F-942A-D8D6AB8A9598}" type="pres">
      <dgm:prSet presAssocID="{B1EC7691-4472-4AE2-A379-43EE161C1D11}" presName="node" presStyleLbl="node1" presStyleIdx="2" presStyleCnt="5" custScaleX="156595" custScaleY="100745" custRadScaleRad="138846" custRadScaleInc="-36701">
        <dgm:presLayoutVars>
          <dgm:bulletEnabled val="1"/>
        </dgm:presLayoutVars>
      </dgm:prSet>
      <dgm:spPr/>
    </dgm:pt>
    <dgm:pt modelId="{617A573D-C4F8-4D45-A380-80FC44FF05AD}" type="pres">
      <dgm:prSet presAssocID="{B1EC7691-4472-4AE2-A379-43EE161C1D11}" presName="spNode" presStyleCnt="0"/>
      <dgm:spPr/>
    </dgm:pt>
    <dgm:pt modelId="{D614858E-A345-488B-A0D3-97AB130DC9BC}" type="pres">
      <dgm:prSet presAssocID="{70309965-12B2-417E-9383-750A8B8D6ADC}" presName="sibTrans" presStyleLbl="sibTrans1D1" presStyleIdx="2" presStyleCnt="5"/>
      <dgm:spPr/>
    </dgm:pt>
    <dgm:pt modelId="{ACCE95F4-BE2C-4A27-9906-9E06164C6F2C}" type="pres">
      <dgm:prSet presAssocID="{D1E03616-3BB3-4C8E-95A4-86DEEE6B3181}" presName="node" presStyleLbl="node1" presStyleIdx="3" presStyleCnt="5" custScaleX="160921" custScaleY="87362" custRadScaleRad="129970" custRadScaleInc="56465">
        <dgm:presLayoutVars>
          <dgm:bulletEnabled val="1"/>
        </dgm:presLayoutVars>
      </dgm:prSet>
      <dgm:spPr/>
    </dgm:pt>
    <dgm:pt modelId="{663B389D-25FA-4044-AA29-A056E54B693E}" type="pres">
      <dgm:prSet presAssocID="{D1E03616-3BB3-4C8E-95A4-86DEEE6B3181}" presName="spNode" presStyleCnt="0"/>
      <dgm:spPr/>
    </dgm:pt>
    <dgm:pt modelId="{1635909D-406C-496D-9A70-F24349107DAF}" type="pres">
      <dgm:prSet presAssocID="{41654A78-66C3-41B9-AC28-1BDD12F4DBB7}" presName="sibTrans" presStyleLbl="sibTrans1D1" presStyleIdx="3" presStyleCnt="5"/>
      <dgm:spPr/>
    </dgm:pt>
    <dgm:pt modelId="{3BD5E5BC-65EA-4BE8-A8CF-DEC4772E9D76}" type="pres">
      <dgm:prSet presAssocID="{7A4AD05E-0CFE-4533-905A-02911CCBD25E}" presName="node" presStyleLbl="node1" presStyleIdx="4" presStyleCnt="5" custScaleX="158599" custRadScaleRad="122670" custRadScaleInc="-25677">
        <dgm:presLayoutVars>
          <dgm:bulletEnabled val="1"/>
        </dgm:presLayoutVars>
      </dgm:prSet>
      <dgm:spPr/>
    </dgm:pt>
    <dgm:pt modelId="{1360BFD3-D3A6-42CF-978E-DC6A4D15F0E3}" type="pres">
      <dgm:prSet presAssocID="{7A4AD05E-0CFE-4533-905A-02911CCBD25E}" presName="spNode" presStyleCnt="0"/>
      <dgm:spPr/>
    </dgm:pt>
    <dgm:pt modelId="{39B64333-E4E2-4383-9CC2-34F80B1CAEE5}" type="pres">
      <dgm:prSet presAssocID="{A1FF190D-4AF0-43C9-87FF-20548C9C8BA4}" presName="sibTrans" presStyleLbl="sibTrans1D1" presStyleIdx="4" presStyleCnt="5"/>
      <dgm:spPr/>
    </dgm:pt>
  </dgm:ptLst>
  <dgm:cxnLst>
    <dgm:cxn modelId="{7FBE3AA0-41BF-4C4E-B462-2A5912B35621}" srcId="{337787D0-4B6F-437F-879B-3E225E457684}" destId="{9E80B014-5099-4F8A-BBEF-7BE25DF9B5AA}" srcOrd="1" destOrd="0" parTransId="{318957A6-97D9-49C0-81FB-E5F734B8E93C}" sibTransId="{94C648F4-C82C-4183-943B-DD2EACEF206C}"/>
    <dgm:cxn modelId="{6D1FB781-60C9-4F73-9ABC-2B4A94DDFEDA}" type="presOf" srcId="{B1EC7691-4472-4AE2-A379-43EE161C1D11}" destId="{91897482-9B67-499F-942A-D8D6AB8A9598}" srcOrd="0" destOrd="0" presId="urn:microsoft.com/office/officeart/2005/8/layout/cycle6"/>
    <dgm:cxn modelId="{68215C4D-6F3B-4610-9ED7-970034D42A1E}" type="presOf" srcId="{337787D0-4B6F-437F-879B-3E225E457684}" destId="{F06450B3-84BC-4428-8771-417B072546A2}" srcOrd="0" destOrd="0" presId="urn:microsoft.com/office/officeart/2005/8/layout/cycle6"/>
    <dgm:cxn modelId="{2B0840EC-152C-4E05-B1F4-7AC00EA4BADA}" srcId="{337787D0-4B6F-437F-879B-3E225E457684}" destId="{D1E03616-3BB3-4C8E-95A4-86DEEE6B3181}" srcOrd="3" destOrd="0" parTransId="{D75D4EF0-A01C-4DB0-9E2C-A039FA7A6301}" sibTransId="{41654A78-66C3-41B9-AC28-1BDD12F4DBB7}"/>
    <dgm:cxn modelId="{1EBC7829-0C84-4666-A9BF-308D1968B815}" type="presOf" srcId="{DBF63B50-E2B6-40DF-8380-F1CB4B3889AF}" destId="{7B7EA149-74B9-4C5F-A6AF-8861A57EABE0}" srcOrd="0" destOrd="0" presId="urn:microsoft.com/office/officeart/2005/8/layout/cycle6"/>
    <dgm:cxn modelId="{1C111801-01E6-4C29-9D41-5D4F4B32194D}" type="presOf" srcId="{7A4AD05E-0CFE-4533-905A-02911CCBD25E}" destId="{3BD5E5BC-65EA-4BE8-A8CF-DEC4772E9D76}" srcOrd="0" destOrd="0" presId="urn:microsoft.com/office/officeart/2005/8/layout/cycle6"/>
    <dgm:cxn modelId="{DCB9DDE4-99AB-409B-B399-265DC96D68AD}" srcId="{337787D0-4B6F-437F-879B-3E225E457684}" destId="{7A4AD05E-0CFE-4533-905A-02911CCBD25E}" srcOrd="4" destOrd="0" parTransId="{A986924A-BAA6-46F0-A1BB-492098312F37}" sibTransId="{A1FF190D-4AF0-43C9-87FF-20548C9C8BA4}"/>
    <dgm:cxn modelId="{8E156E81-3EF0-4ACA-A066-3EAC869AF844}" type="presOf" srcId="{38B6F42B-0275-407B-BD2B-27A20220FB74}" destId="{8EB63958-A9E7-43FA-A480-62B0C711C98A}" srcOrd="0" destOrd="0" presId="urn:microsoft.com/office/officeart/2005/8/layout/cycle6"/>
    <dgm:cxn modelId="{76F94C21-1494-4344-A244-9B256374E33A}" type="presOf" srcId="{9E80B014-5099-4F8A-BBEF-7BE25DF9B5AA}" destId="{38E4EDC4-7E77-4720-8A1D-2EAF5A3C5517}" srcOrd="0" destOrd="0" presId="urn:microsoft.com/office/officeart/2005/8/layout/cycle6"/>
    <dgm:cxn modelId="{FD4279D7-25FE-4F70-B3F0-73DCE12F4531}" srcId="{337787D0-4B6F-437F-879B-3E225E457684}" destId="{B1EC7691-4472-4AE2-A379-43EE161C1D11}" srcOrd="2" destOrd="0" parTransId="{97ABF708-38E4-4797-A018-ADBDF58C6D3E}" sibTransId="{70309965-12B2-417E-9383-750A8B8D6ADC}"/>
    <dgm:cxn modelId="{3D9FDE67-B3FA-4FC2-B08A-42556B805FEF}" type="presOf" srcId="{94C648F4-C82C-4183-943B-DD2EACEF206C}" destId="{D5A5065F-FCB7-4EE2-8EB3-E3AF225B3D9F}" srcOrd="0" destOrd="0" presId="urn:microsoft.com/office/officeart/2005/8/layout/cycle6"/>
    <dgm:cxn modelId="{73A80473-A2C4-49F5-BC02-B3717048A18A}" type="presOf" srcId="{41654A78-66C3-41B9-AC28-1BDD12F4DBB7}" destId="{1635909D-406C-496D-9A70-F24349107DAF}" srcOrd="0" destOrd="0" presId="urn:microsoft.com/office/officeart/2005/8/layout/cycle6"/>
    <dgm:cxn modelId="{1081ADA5-A45A-4706-BD8B-FC427D8AA18F}" type="presOf" srcId="{D1E03616-3BB3-4C8E-95A4-86DEEE6B3181}" destId="{ACCE95F4-BE2C-4A27-9906-9E06164C6F2C}" srcOrd="0" destOrd="0" presId="urn:microsoft.com/office/officeart/2005/8/layout/cycle6"/>
    <dgm:cxn modelId="{9891BA64-4FB4-46CF-9EEE-09A3C8FC9ED1}" type="presOf" srcId="{70309965-12B2-417E-9383-750A8B8D6ADC}" destId="{D614858E-A345-488B-A0D3-97AB130DC9BC}" srcOrd="0" destOrd="0" presId="urn:microsoft.com/office/officeart/2005/8/layout/cycle6"/>
    <dgm:cxn modelId="{14CDA435-82BB-4D38-A9E2-2B1C04C5C617}" srcId="{337787D0-4B6F-437F-879B-3E225E457684}" destId="{DBF63B50-E2B6-40DF-8380-F1CB4B3889AF}" srcOrd="0" destOrd="0" parTransId="{049A5DF1-84DF-4E17-A3C2-F58C2E7A9692}" sibTransId="{38B6F42B-0275-407B-BD2B-27A20220FB74}"/>
    <dgm:cxn modelId="{A47BADB0-02CE-4028-AD96-F01709F156AA}" type="presOf" srcId="{A1FF190D-4AF0-43C9-87FF-20548C9C8BA4}" destId="{39B64333-E4E2-4383-9CC2-34F80B1CAEE5}" srcOrd="0" destOrd="0" presId="urn:microsoft.com/office/officeart/2005/8/layout/cycle6"/>
    <dgm:cxn modelId="{2C397370-95B1-40A5-BA7C-10008B1271CF}" type="presParOf" srcId="{F06450B3-84BC-4428-8771-417B072546A2}" destId="{7B7EA149-74B9-4C5F-A6AF-8861A57EABE0}" srcOrd="0" destOrd="0" presId="urn:microsoft.com/office/officeart/2005/8/layout/cycle6"/>
    <dgm:cxn modelId="{51AB3B89-C999-46C9-9330-F3F303EA4913}" type="presParOf" srcId="{F06450B3-84BC-4428-8771-417B072546A2}" destId="{52741C07-BBC3-4136-8921-1B876661D8C5}" srcOrd="1" destOrd="0" presId="urn:microsoft.com/office/officeart/2005/8/layout/cycle6"/>
    <dgm:cxn modelId="{6FF046D1-0875-41EA-8C47-37893E34A05D}" type="presParOf" srcId="{F06450B3-84BC-4428-8771-417B072546A2}" destId="{8EB63958-A9E7-43FA-A480-62B0C711C98A}" srcOrd="2" destOrd="0" presId="urn:microsoft.com/office/officeart/2005/8/layout/cycle6"/>
    <dgm:cxn modelId="{6CD96BF7-FDED-4147-B675-06C4F5B51150}" type="presParOf" srcId="{F06450B3-84BC-4428-8771-417B072546A2}" destId="{38E4EDC4-7E77-4720-8A1D-2EAF5A3C5517}" srcOrd="3" destOrd="0" presId="urn:microsoft.com/office/officeart/2005/8/layout/cycle6"/>
    <dgm:cxn modelId="{FD24634F-1C15-4225-BB1C-F4F2A0F63A7A}" type="presParOf" srcId="{F06450B3-84BC-4428-8771-417B072546A2}" destId="{7B7CE32D-3B63-4D40-A395-E87947A94C4F}" srcOrd="4" destOrd="0" presId="urn:microsoft.com/office/officeart/2005/8/layout/cycle6"/>
    <dgm:cxn modelId="{C34189A7-9010-4394-AFF9-948CB2D3CF09}" type="presParOf" srcId="{F06450B3-84BC-4428-8771-417B072546A2}" destId="{D5A5065F-FCB7-4EE2-8EB3-E3AF225B3D9F}" srcOrd="5" destOrd="0" presId="urn:microsoft.com/office/officeart/2005/8/layout/cycle6"/>
    <dgm:cxn modelId="{E7604856-DE78-40BC-9931-8AF0E4096A44}" type="presParOf" srcId="{F06450B3-84BC-4428-8771-417B072546A2}" destId="{91897482-9B67-499F-942A-D8D6AB8A9598}" srcOrd="6" destOrd="0" presId="urn:microsoft.com/office/officeart/2005/8/layout/cycle6"/>
    <dgm:cxn modelId="{4A0B2797-0178-486A-851C-DEF732DFFF92}" type="presParOf" srcId="{F06450B3-84BC-4428-8771-417B072546A2}" destId="{617A573D-C4F8-4D45-A380-80FC44FF05AD}" srcOrd="7" destOrd="0" presId="urn:microsoft.com/office/officeart/2005/8/layout/cycle6"/>
    <dgm:cxn modelId="{D228C98F-2FB8-433B-A45D-A9B762AA95BF}" type="presParOf" srcId="{F06450B3-84BC-4428-8771-417B072546A2}" destId="{D614858E-A345-488B-A0D3-97AB130DC9BC}" srcOrd="8" destOrd="0" presId="urn:microsoft.com/office/officeart/2005/8/layout/cycle6"/>
    <dgm:cxn modelId="{FA87902D-4153-43D3-97B8-6F9C234685B5}" type="presParOf" srcId="{F06450B3-84BC-4428-8771-417B072546A2}" destId="{ACCE95F4-BE2C-4A27-9906-9E06164C6F2C}" srcOrd="9" destOrd="0" presId="urn:microsoft.com/office/officeart/2005/8/layout/cycle6"/>
    <dgm:cxn modelId="{12C25573-C20A-4A5A-9A99-81670FAA576F}" type="presParOf" srcId="{F06450B3-84BC-4428-8771-417B072546A2}" destId="{663B389D-25FA-4044-AA29-A056E54B693E}" srcOrd="10" destOrd="0" presId="urn:microsoft.com/office/officeart/2005/8/layout/cycle6"/>
    <dgm:cxn modelId="{39536E94-0018-4411-99A2-EB2A94891B33}" type="presParOf" srcId="{F06450B3-84BC-4428-8771-417B072546A2}" destId="{1635909D-406C-496D-9A70-F24349107DAF}" srcOrd="11" destOrd="0" presId="urn:microsoft.com/office/officeart/2005/8/layout/cycle6"/>
    <dgm:cxn modelId="{9FB7091B-76C6-45CE-ADE3-D9ACEFD807BD}" type="presParOf" srcId="{F06450B3-84BC-4428-8771-417B072546A2}" destId="{3BD5E5BC-65EA-4BE8-A8CF-DEC4772E9D76}" srcOrd="12" destOrd="0" presId="urn:microsoft.com/office/officeart/2005/8/layout/cycle6"/>
    <dgm:cxn modelId="{EBE77AC3-CEB0-431E-AA6E-69F2F23E6B7B}" type="presParOf" srcId="{F06450B3-84BC-4428-8771-417B072546A2}" destId="{1360BFD3-D3A6-42CF-978E-DC6A4D15F0E3}" srcOrd="13" destOrd="0" presId="urn:microsoft.com/office/officeart/2005/8/layout/cycle6"/>
    <dgm:cxn modelId="{49AB02B3-8D01-4F69-B762-FCCC6F20477A}" type="presParOf" srcId="{F06450B3-84BC-4428-8771-417B072546A2}" destId="{39B64333-E4E2-4383-9CC2-34F80B1CAEE5}"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EA149-74B9-4C5F-A6AF-8861A57EABE0}">
      <dsp:nvSpPr>
        <dsp:cNvPr id="0" name=""/>
        <dsp:cNvSpPr/>
      </dsp:nvSpPr>
      <dsp:spPr>
        <a:xfrm>
          <a:off x="2687321" y="210261"/>
          <a:ext cx="2825469" cy="1035233"/>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Awareness of Training</a:t>
          </a:r>
          <a:endParaRPr lang="en-US" sz="2000" kern="1200" dirty="0"/>
        </a:p>
      </dsp:txBody>
      <dsp:txXfrm>
        <a:off x="2737857" y="260797"/>
        <a:ext cx="2724397" cy="934161"/>
      </dsp:txXfrm>
    </dsp:sp>
    <dsp:sp modelId="{8EB63958-A9E7-43FA-A480-62B0C711C98A}">
      <dsp:nvSpPr>
        <dsp:cNvPr id="0" name=""/>
        <dsp:cNvSpPr/>
      </dsp:nvSpPr>
      <dsp:spPr>
        <a:xfrm>
          <a:off x="2312691" y="1145399"/>
          <a:ext cx="4133324" cy="4133324"/>
        </a:xfrm>
        <a:custGeom>
          <a:avLst/>
          <a:gdLst/>
          <a:ahLst/>
          <a:cxnLst/>
          <a:rect l="0" t="0" r="0" b="0"/>
          <a:pathLst>
            <a:path>
              <a:moveTo>
                <a:pt x="2709943" y="102665"/>
              </a:moveTo>
              <a:arcTo wR="2066662" hR="2066662" stAng="17288133" swAng="1364408"/>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38E4EDC4-7E77-4720-8A1D-2EAF5A3C5517}">
      <dsp:nvSpPr>
        <dsp:cNvPr id="0" name=""/>
        <dsp:cNvSpPr/>
      </dsp:nvSpPr>
      <dsp:spPr>
        <a:xfrm>
          <a:off x="5590649" y="1654845"/>
          <a:ext cx="2124234" cy="1035233"/>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Part-time/Partial Load Faculty</a:t>
          </a:r>
          <a:endParaRPr lang="en-US" sz="2000" kern="1200" dirty="0"/>
        </a:p>
      </dsp:txBody>
      <dsp:txXfrm>
        <a:off x="5641185" y="1705381"/>
        <a:ext cx="2023162" cy="934161"/>
      </dsp:txXfrm>
    </dsp:sp>
    <dsp:sp modelId="{D5A5065F-FCB7-4EE2-8EB3-E3AF225B3D9F}">
      <dsp:nvSpPr>
        <dsp:cNvPr id="0" name=""/>
        <dsp:cNvSpPr/>
      </dsp:nvSpPr>
      <dsp:spPr>
        <a:xfrm>
          <a:off x="2561381" y="831076"/>
          <a:ext cx="4133324" cy="4133324"/>
        </a:xfrm>
        <a:custGeom>
          <a:avLst/>
          <a:gdLst/>
          <a:ahLst/>
          <a:cxnLst/>
          <a:rect l="0" t="0" r="0" b="0"/>
          <a:pathLst>
            <a:path>
              <a:moveTo>
                <a:pt x="4123970" y="1870262"/>
              </a:moveTo>
              <a:arcTo wR="2066662" hR="2066662" stAng="21272810" swAng="1868898"/>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1897482-9B67-499F-942A-D8D6AB8A9598}">
      <dsp:nvSpPr>
        <dsp:cNvPr id="0" name=""/>
        <dsp:cNvSpPr/>
      </dsp:nvSpPr>
      <dsp:spPr>
        <a:xfrm>
          <a:off x="4887666" y="3803990"/>
          <a:ext cx="2494035" cy="104294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Relevance of Training</a:t>
          </a:r>
          <a:endParaRPr lang="en-US" sz="2000" kern="1200" dirty="0"/>
        </a:p>
      </dsp:txBody>
      <dsp:txXfrm>
        <a:off x="4938578" y="3854902"/>
        <a:ext cx="2392211" cy="941121"/>
      </dsp:txXfrm>
    </dsp:sp>
    <dsp:sp modelId="{D614858E-A345-488B-A0D3-97AB130DC9BC}">
      <dsp:nvSpPr>
        <dsp:cNvPr id="0" name=""/>
        <dsp:cNvSpPr/>
      </dsp:nvSpPr>
      <dsp:spPr>
        <a:xfrm>
          <a:off x="2011173" y="1307921"/>
          <a:ext cx="4133324" cy="4133324"/>
        </a:xfrm>
        <a:custGeom>
          <a:avLst/>
          <a:gdLst/>
          <a:ahLst/>
          <a:cxnLst/>
          <a:rect l="0" t="0" r="0" b="0"/>
          <a:pathLst>
            <a:path>
              <a:moveTo>
                <a:pt x="3495657" y="3559667"/>
              </a:moveTo>
              <a:arcTo wR="2066662" hR="2066662" stAng="2775296" swAng="5401122"/>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ACCE95F4-BE2C-4A27-9906-9E06164C6F2C}">
      <dsp:nvSpPr>
        <dsp:cNvPr id="0" name=""/>
        <dsp:cNvSpPr/>
      </dsp:nvSpPr>
      <dsp:spPr>
        <a:xfrm>
          <a:off x="786941" y="3877119"/>
          <a:ext cx="2562934" cy="9044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Content Upgrade</a:t>
          </a:r>
          <a:endParaRPr lang="en-US" sz="2000" kern="1200" dirty="0"/>
        </a:p>
      </dsp:txBody>
      <dsp:txXfrm>
        <a:off x="831090" y="3921268"/>
        <a:ext cx="2474636" cy="816102"/>
      </dsp:txXfrm>
    </dsp:sp>
    <dsp:sp modelId="{1635909D-406C-496D-9A70-F24349107DAF}">
      <dsp:nvSpPr>
        <dsp:cNvPr id="0" name=""/>
        <dsp:cNvSpPr/>
      </dsp:nvSpPr>
      <dsp:spPr>
        <a:xfrm>
          <a:off x="1542627" y="894515"/>
          <a:ext cx="4133324" cy="4133324"/>
        </a:xfrm>
        <a:custGeom>
          <a:avLst/>
          <a:gdLst/>
          <a:ahLst/>
          <a:cxnLst/>
          <a:rect l="0" t="0" r="0" b="0"/>
          <a:pathLst>
            <a:path>
              <a:moveTo>
                <a:pt x="208310" y="2970885"/>
              </a:moveTo>
              <a:arcTo wR="2066662" hR="2066662" stAng="9243223" swAng="2165546"/>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3BD5E5BC-65EA-4BE8-A8CF-DEC4772E9D76}">
      <dsp:nvSpPr>
        <dsp:cNvPr id="0" name=""/>
        <dsp:cNvSpPr/>
      </dsp:nvSpPr>
      <dsp:spPr>
        <a:xfrm>
          <a:off x="368224" y="1549041"/>
          <a:ext cx="2525952" cy="1035233"/>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Modality and Scheduling</a:t>
          </a:r>
          <a:endParaRPr lang="en-US" sz="2000" kern="1200" dirty="0"/>
        </a:p>
      </dsp:txBody>
      <dsp:txXfrm>
        <a:off x="418760" y="1599577"/>
        <a:ext cx="2424880" cy="934161"/>
      </dsp:txXfrm>
    </dsp:sp>
    <dsp:sp modelId="{39B64333-E4E2-4383-9CC2-34F80B1CAEE5}">
      <dsp:nvSpPr>
        <dsp:cNvPr id="0" name=""/>
        <dsp:cNvSpPr/>
      </dsp:nvSpPr>
      <dsp:spPr>
        <a:xfrm>
          <a:off x="1772365" y="1125658"/>
          <a:ext cx="4133324" cy="4133324"/>
        </a:xfrm>
        <a:custGeom>
          <a:avLst/>
          <a:gdLst/>
          <a:ahLst/>
          <a:cxnLst/>
          <a:rect l="0" t="0" r="0" b="0"/>
          <a:pathLst>
            <a:path>
              <a:moveTo>
                <a:pt x="818445" y="419529"/>
              </a:moveTo>
              <a:arcTo wR="2066662" hR="2066662" stAng="13970684" swAng="1042288"/>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678AF4-5E64-AC4C-BB17-179E924E563F}" type="datetimeFigureOut">
              <a:rPr lang="en-US" smtClean="0"/>
              <a:t>9/13/2019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BC6A53-3777-FA4B-999B-678D40C4B3AE}" type="slidenum">
              <a:rPr lang="en-US" smtClean="0"/>
              <a:t>‹#›</a:t>
            </a:fld>
            <a:endParaRPr lang="en-US"/>
          </a:p>
        </p:txBody>
      </p:sp>
    </p:spTree>
    <p:extLst>
      <p:ext uri="{BB962C8B-B14F-4D97-AF65-F5344CB8AC3E}">
        <p14:creationId xmlns:p14="http://schemas.microsoft.com/office/powerpoint/2010/main" val="3350413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A0A7F-40AB-B84E-BA8C-8861397EF456}" type="datetimeFigureOut">
              <a:rPr lang="en-US" smtClean="0"/>
              <a:t>9/13/2019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B51CE3-F1EC-6B4D-8B6D-86D363C89BAA}" type="slidenum">
              <a:rPr lang="en-US" smtClean="0"/>
              <a:t>‹#›</a:t>
            </a:fld>
            <a:endParaRPr lang="en-US"/>
          </a:p>
        </p:txBody>
      </p:sp>
    </p:spTree>
    <p:extLst>
      <p:ext uri="{BB962C8B-B14F-4D97-AF65-F5344CB8AC3E}">
        <p14:creationId xmlns:p14="http://schemas.microsoft.com/office/powerpoint/2010/main" val="3901875955"/>
      </p:ext>
    </p:extLst>
  </p:cSld>
  <p:clrMap bg1="lt1" tx1="dk1" bg2="lt2" tx2="dk2" accent1="accent1" accent2="accent2" accent3="accent3" accent4="accent4" accent5="accent5" accent6="accent6" hlink="hlink" folHlink="folHlink"/>
  <p:hf hdr="0" ftr="0" dt="0"/>
  <p:notesStyle>
    <a:lvl1pPr marL="0" algn="l" defTabSz="492223" rtl="0" eaLnBrk="1" latinLnBrk="0" hangingPunct="1">
      <a:defRPr sz="1323" kern="1200">
        <a:solidFill>
          <a:schemeClr val="tx1"/>
        </a:solidFill>
        <a:latin typeface="+mn-lt"/>
        <a:ea typeface="+mn-ea"/>
        <a:cs typeface="+mn-cs"/>
      </a:defRPr>
    </a:lvl1pPr>
    <a:lvl2pPr marL="492223" algn="l" defTabSz="492223" rtl="0" eaLnBrk="1" latinLnBrk="0" hangingPunct="1">
      <a:defRPr sz="1323" kern="1200">
        <a:solidFill>
          <a:schemeClr val="tx1"/>
        </a:solidFill>
        <a:latin typeface="+mn-lt"/>
        <a:ea typeface="+mn-ea"/>
        <a:cs typeface="+mn-cs"/>
      </a:defRPr>
    </a:lvl2pPr>
    <a:lvl3pPr marL="984449" algn="l" defTabSz="492223" rtl="0" eaLnBrk="1" latinLnBrk="0" hangingPunct="1">
      <a:defRPr sz="1323" kern="1200">
        <a:solidFill>
          <a:schemeClr val="tx1"/>
        </a:solidFill>
        <a:latin typeface="+mn-lt"/>
        <a:ea typeface="+mn-ea"/>
        <a:cs typeface="+mn-cs"/>
      </a:defRPr>
    </a:lvl3pPr>
    <a:lvl4pPr marL="1476672" algn="l" defTabSz="492223" rtl="0" eaLnBrk="1" latinLnBrk="0" hangingPunct="1">
      <a:defRPr sz="1323" kern="1200">
        <a:solidFill>
          <a:schemeClr val="tx1"/>
        </a:solidFill>
        <a:latin typeface="+mn-lt"/>
        <a:ea typeface="+mn-ea"/>
        <a:cs typeface="+mn-cs"/>
      </a:defRPr>
    </a:lvl4pPr>
    <a:lvl5pPr marL="1968897" algn="l" defTabSz="492223" rtl="0" eaLnBrk="1" latinLnBrk="0" hangingPunct="1">
      <a:defRPr sz="1323" kern="1200">
        <a:solidFill>
          <a:schemeClr val="tx1"/>
        </a:solidFill>
        <a:latin typeface="+mn-lt"/>
        <a:ea typeface="+mn-ea"/>
        <a:cs typeface="+mn-cs"/>
      </a:defRPr>
    </a:lvl5pPr>
    <a:lvl6pPr marL="2461121" algn="l" defTabSz="492223" rtl="0" eaLnBrk="1" latinLnBrk="0" hangingPunct="1">
      <a:defRPr sz="1323" kern="1200">
        <a:solidFill>
          <a:schemeClr val="tx1"/>
        </a:solidFill>
        <a:latin typeface="+mn-lt"/>
        <a:ea typeface="+mn-ea"/>
        <a:cs typeface="+mn-cs"/>
      </a:defRPr>
    </a:lvl6pPr>
    <a:lvl7pPr marL="2953344" algn="l" defTabSz="492223" rtl="0" eaLnBrk="1" latinLnBrk="0" hangingPunct="1">
      <a:defRPr sz="1323" kern="1200">
        <a:solidFill>
          <a:schemeClr val="tx1"/>
        </a:solidFill>
        <a:latin typeface="+mn-lt"/>
        <a:ea typeface="+mn-ea"/>
        <a:cs typeface="+mn-cs"/>
      </a:defRPr>
    </a:lvl7pPr>
    <a:lvl8pPr marL="3445569" algn="l" defTabSz="492223" rtl="0" eaLnBrk="1" latinLnBrk="0" hangingPunct="1">
      <a:defRPr sz="1323" kern="1200">
        <a:solidFill>
          <a:schemeClr val="tx1"/>
        </a:solidFill>
        <a:latin typeface="+mn-lt"/>
        <a:ea typeface="+mn-ea"/>
        <a:cs typeface="+mn-cs"/>
      </a:defRPr>
    </a:lvl8pPr>
    <a:lvl9pPr marL="3937793" algn="l" defTabSz="492223" rtl="0" eaLnBrk="1" latinLnBrk="0" hangingPunct="1">
      <a:defRPr sz="13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comments on the training offered at Algonquin</a:t>
            </a:r>
            <a:r>
              <a:rPr lang="en-US" baseline="0" dirty="0" smtClean="0"/>
              <a:t> College by participants.</a:t>
            </a:r>
            <a:endParaRPr lang="en-US" dirty="0"/>
          </a:p>
        </p:txBody>
      </p:sp>
      <p:sp>
        <p:nvSpPr>
          <p:cNvPr id="4" name="Slide Number Placeholder 3"/>
          <p:cNvSpPr>
            <a:spLocks noGrp="1"/>
          </p:cNvSpPr>
          <p:nvPr>
            <p:ph type="sldNum" sz="quarter" idx="10"/>
          </p:nvPr>
        </p:nvSpPr>
        <p:spPr/>
        <p:txBody>
          <a:bodyPr/>
          <a:lstStyle/>
          <a:p>
            <a:fld id="{64B51CE3-F1EC-6B4D-8B6D-86D363C89BAA}" type="slidenum">
              <a:rPr lang="en-US" smtClean="0"/>
              <a:t>7</a:t>
            </a:fld>
            <a:endParaRPr lang="en-US"/>
          </a:p>
        </p:txBody>
      </p:sp>
    </p:spTree>
    <p:extLst>
      <p:ext uri="{BB962C8B-B14F-4D97-AF65-F5344CB8AC3E}">
        <p14:creationId xmlns:p14="http://schemas.microsoft.com/office/powerpoint/2010/main" val="207855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comments on the training offered at Algonquin</a:t>
            </a:r>
            <a:r>
              <a:rPr lang="en-US" baseline="0" dirty="0" smtClean="0"/>
              <a:t> College by participants.</a:t>
            </a:r>
            <a:endParaRPr lang="en-US" dirty="0"/>
          </a:p>
        </p:txBody>
      </p:sp>
      <p:sp>
        <p:nvSpPr>
          <p:cNvPr id="4" name="Slide Number Placeholder 3"/>
          <p:cNvSpPr>
            <a:spLocks noGrp="1"/>
          </p:cNvSpPr>
          <p:nvPr>
            <p:ph type="sldNum" sz="quarter" idx="10"/>
          </p:nvPr>
        </p:nvSpPr>
        <p:spPr/>
        <p:txBody>
          <a:bodyPr/>
          <a:lstStyle/>
          <a:p>
            <a:fld id="{64B51CE3-F1EC-6B4D-8B6D-86D363C89BAA}" type="slidenum">
              <a:rPr lang="en-US" smtClean="0"/>
              <a:t>10</a:t>
            </a:fld>
            <a:endParaRPr lang="en-US"/>
          </a:p>
        </p:txBody>
      </p:sp>
    </p:spTree>
    <p:extLst>
      <p:ext uri="{BB962C8B-B14F-4D97-AF65-F5344CB8AC3E}">
        <p14:creationId xmlns:p14="http://schemas.microsoft.com/office/powerpoint/2010/main" val="614395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comments on the training offered at Algonquin</a:t>
            </a:r>
            <a:r>
              <a:rPr lang="en-US" baseline="0" dirty="0" smtClean="0"/>
              <a:t> College by participants.</a:t>
            </a:r>
            <a:endParaRPr lang="en-US" dirty="0"/>
          </a:p>
        </p:txBody>
      </p:sp>
      <p:sp>
        <p:nvSpPr>
          <p:cNvPr id="4" name="Slide Number Placeholder 3"/>
          <p:cNvSpPr>
            <a:spLocks noGrp="1"/>
          </p:cNvSpPr>
          <p:nvPr>
            <p:ph type="sldNum" sz="quarter" idx="10"/>
          </p:nvPr>
        </p:nvSpPr>
        <p:spPr/>
        <p:txBody>
          <a:bodyPr/>
          <a:lstStyle/>
          <a:p>
            <a:fld id="{64B51CE3-F1EC-6B4D-8B6D-86D363C89BAA}" type="slidenum">
              <a:rPr lang="en-US" smtClean="0"/>
              <a:t>13</a:t>
            </a:fld>
            <a:endParaRPr lang="en-US"/>
          </a:p>
        </p:txBody>
      </p:sp>
    </p:spTree>
    <p:extLst>
      <p:ext uri="{BB962C8B-B14F-4D97-AF65-F5344CB8AC3E}">
        <p14:creationId xmlns:p14="http://schemas.microsoft.com/office/powerpoint/2010/main" val="50025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comments on the training offered at Algonquin</a:t>
            </a:r>
            <a:r>
              <a:rPr lang="en-US" baseline="0" dirty="0" smtClean="0"/>
              <a:t> College by participants.</a:t>
            </a:r>
            <a:endParaRPr lang="en-US" dirty="0"/>
          </a:p>
        </p:txBody>
      </p:sp>
      <p:sp>
        <p:nvSpPr>
          <p:cNvPr id="4" name="Slide Number Placeholder 3"/>
          <p:cNvSpPr>
            <a:spLocks noGrp="1"/>
          </p:cNvSpPr>
          <p:nvPr>
            <p:ph type="sldNum" sz="quarter" idx="10"/>
          </p:nvPr>
        </p:nvSpPr>
        <p:spPr/>
        <p:txBody>
          <a:bodyPr/>
          <a:lstStyle/>
          <a:p>
            <a:fld id="{64B51CE3-F1EC-6B4D-8B6D-86D363C89BAA}" type="slidenum">
              <a:rPr lang="en-US" smtClean="0"/>
              <a:t>16</a:t>
            </a:fld>
            <a:endParaRPr lang="en-US"/>
          </a:p>
        </p:txBody>
      </p:sp>
    </p:spTree>
    <p:extLst>
      <p:ext uri="{BB962C8B-B14F-4D97-AF65-F5344CB8AC3E}">
        <p14:creationId xmlns:p14="http://schemas.microsoft.com/office/powerpoint/2010/main" val="295951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comments on the training offered at Algonquin</a:t>
            </a:r>
            <a:r>
              <a:rPr lang="en-US" baseline="0" dirty="0" smtClean="0"/>
              <a:t> College by participants.</a:t>
            </a:r>
            <a:endParaRPr lang="en-US" dirty="0"/>
          </a:p>
        </p:txBody>
      </p:sp>
      <p:sp>
        <p:nvSpPr>
          <p:cNvPr id="4" name="Slide Number Placeholder 3"/>
          <p:cNvSpPr>
            <a:spLocks noGrp="1"/>
          </p:cNvSpPr>
          <p:nvPr>
            <p:ph type="sldNum" sz="quarter" idx="10"/>
          </p:nvPr>
        </p:nvSpPr>
        <p:spPr/>
        <p:txBody>
          <a:bodyPr/>
          <a:lstStyle/>
          <a:p>
            <a:fld id="{64B51CE3-F1EC-6B4D-8B6D-86D363C89BAA}" type="slidenum">
              <a:rPr lang="en-US" smtClean="0"/>
              <a:t>20</a:t>
            </a:fld>
            <a:endParaRPr lang="en-US"/>
          </a:p>
        </p:txBody>
      </p:sp>
    </p:spTree>
    <p:extLst>
      <p:ext uri="{BB962C8B-B14F-4D97-AF65-F5344CB8AC3E}">
        <p14:creationId xmlns:p14="http://schemas.microsoft.com/office/powerpoint/2010/main" val="144652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comments on the training offered at Algonquin</a:t>
            </a:r>
            <a:r>
              <a:rPr lang="en-US" baseline="0" dirty="0" smtClean="0"/>
              <a:t> College by participants.</a:t>
            </a:r>
            <a:endParaRPr lang="en-US" dirty="0"/>
          </a:p>
        </p:txBody>
      </p:sp>
      <p:sp>
        <p:nvSpPr>
          <p:cNvPr id="4" name="Slide Number Placeholder 3"/>
          <p:cNvSpPr>
            <a:spLocks noGrp="1"/>
          </p:cNvSpPr>
          <p:nvPr>
            <p:ph type="sldNum" sz="quarter" idx="10"/>
          </p:nvPr>
        </p:nvSpPr>
        <p:spPr/>
        <p:txBody>
          <a:bodyPr/>
          <a:lstStyle/>
          <a:p>
            <a:fld id="{64B51CE3-F1EC-6B4D-8B6D-86D363C89BAA}" type="slidenum">
              <a:rPr lang="en-US" smtClean="0"/>
              <a:t>24</a:t>
            </a:fld>
            <a:endParaRPr lang="en-US"/>
          </a:p>
        </p:txBody>
      </p:sp>
    </p:spTree>
    <p:extLst>
      <p:ext uri="{BB962C8B-B14F-4D97-AF65-F5344CB8AC3E}">
        <p14:creationId xmlns:p14="http://schemas.microsoft.com/office/powerpoint/2010/main" val="35443164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1" y="1287430"/>
            <a:ext cx="5411971" cy="1635518"/>
          </a:xfrm>
        </p:spPr>
        <p:txBody>
          <a:bodyPr anchor="b"/>
          <a:lstStyle>
            <a:lvl1pPr>
              <a:defRPr>
                <a:solidFill>
                  <a:schemeClr val="bg1"/>
                </a:solidFill>
              </a:defRPr>
            </a:lvl1pPr>
          </a:lstStyle>
          <a:p>
            <a:r>
              <a:rPr lang="en-CA" dirty="0" smtClean="0"/>
              <a:t>This is your presentation title</a:t>
            </a:r>
            <a:endParaRPr lang="en-US" dirty="0"/>
          </a:p>
        </p:txBody>
      </p:sp>
      <p:sp>
        <p:nvSpPr>
          <p:cNvPr id="3" name="Subtitle 2"/>
          <p:cNvSpPr>
            <a:spLocks noGrp="1"/>
          </p:cNvSpPr>
          <p:nvPr>
            <p:ph type="subTitle" idx="1" hasCustomPrompt="1"/>
          </p:nvPr>
        </p:nvSpPr>
        <p:spPr>
          <a:xfrm>
            <a:off x="457201" y="3024545"/>
            <a:ext cx="6804836" cy="1579353"/>
          </a:xfrm>
        </p:spPr>
        <p:txBody>
          <a:bodyPr lIns="0" tIns="0" rIns="0" bIns="0">
            <a:noAutofit/>
          </a:bodyPr>
          <a:lstStyle>
            <a:lvl1pPr marL="0" indent="0" algn="l">
              <a:lnSpc>
                <a:spcPct val="100000"/>
              </a:lnSpc>
              <a:buNone/>
              <a:defRPr sz="2700" baseline="0">
                <a:solidFill>
                  <a:schemeClr val="accent3"/>
                </a:solidFill>
              </a:defRPr>
            </a:lvl1pPr>
            <a:lvl2pPr marL="439516" indent="0" algn="ctr">
              <a:buNone/>
              <a:defRPr>
                <a:solidFill>
                  <a:schemeClr val="tx1">
                    <a:tint val="75000"/>
                  </a:schemeClr>
                </a:solidFill>
              </a:defRPr>
            </a:lvl2pPr>
            <a:lvl3pPr marL="879032" indent="0" algn="ctr">
              <a:buNone/>
              <a:defRPr>
                <a:solidFill>
                  <a:schemeClr val="tx1">
                    <a:tint val="75000"/>
                  </a:schemeClr>
                </a:solidFill>
              </a:defRPr>
            </a:lvl3pPr>
            <a:lvl4pPr marL="1318547" indent="0" algn="ctr">
              <a:buNone/>
              <a:defRPr>
                <a:solidFill>
                  <a:schemeClr val="tx1">
                    <a:tint val="75000"/>
                  </a:schemeClr>
                </a:solidFill>
              </a:defRPr>
            </a:lvl4pPr>
            <a:lvl5pPr marL="1758064" indent="0" algn="ctr">
              <a:buNone/>
              <a:defRPr>
                <a:solidFill>
                  <a:schemeClr val="tx1">
                    <a:tint val="75000"/>
                  </a:schemeClr>
                </a:solidFill>
              </a:defRPr>
            </a:lvl5pPr>
            <a:lvl6pPr marL="2197581" indent="0" algn="ctr">
              <a:buNone/>
              <a:defRPr>
                <a:solidFill>
                  <a:schemeClr val="tx1">
                    <a:tint val="75000"/>
                  </a:schemeClr>
                </a:solidFill>
              </a:defRPr>
            </a:lvl6pPr>
            <a:lvl7pPr marL="2637097" indent="0" algn="ctr">
              <a:buNone/>
              <a:defRPr>
                <a:solidFill>
                  <a:schemeClr val="tx1">
                    <a:tint val="75000"/>
                  </a:schemeClr>
                </a:solidFill>
              </a:defRPr>
            </a:lvl7pPr>
            <a:lvl8pPr marL="3076614" indent="0" algn="ctr">
              <a:buNone/>
              <a:defRPr>
                <a:solidFill>
                  <a:schemeClr val="tx1">
                    <a:tint val="75000"/>
                  </a:schemeClr>
                </a:solidFill>
              </a:defRPr>
            </a:lvl8pPr>
            <a:lvl9pPr marL="3516128" indent="0" algn="ctr">
              <a:buNone/>
              <a:defRPr>
                <a:solidFill>
                  <a:schemeClr val="tx1">
                    <a:tint val="75000"/>
                  </a:schemeClr>
                </a:solidFill>
              </a:defRPr>
            </a:lvl9pPr>
          </a:lstStyle>
          <a:p>
            <a:r>
              <a:rPr lang="en-CA" dirty="0" smtClean="0"/>
              <a:t>Presentation subtitle or brief one-sentence description.</a:t>
            </a:r>
            <a:endParaRPr lang="en-US" dirty="0"/>
          </a:p>
        </p:txBody>
      </p:sp>
      <p:sp>
        <p:nvSpPr>
          <p:cNvPr id="5" name="Text Placeholder 4"/>
          <p:cNvSpPr>
            <a:spLocks noGrp="1"/>
          </p:cNvSpPr>
          <p:nvPr>
            <p:ph type="body" sz="quarter" idx="10" hasCustomPrompt="1"/>
          </p:nvPr>
        </p:nvSpPr>
        <p:spPr>
          <a:xfrm>
            <a:off x="457201" y="5731425"/>
            <a:ext cx="4019011" cy="641906"/>
          </a:xfrm>
        </p:spPr>
        <p:txBody>
          <a:bodyPr anchor="b"/>
          <a:lstStyle>
            <a:lvl1pPr>
              <a:defRPr baseline="0">
                <a:solidFill>
                  <a:schemeClr val="bg1"/>
                </a:solidFill>
              </a:defRPr>
            </a:lvl1pPr>
          </a:lstStyle>
          <a:p>
            <a:pPr lvl="0"/>
            <a:r>
              <a:rPr lang="en-CA" dirty="0" smtClean="0"/>
              <a:t>Month 24th, 2017</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753281"/>
            <a:ext cx="9144000" cy="978144"/>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0558" y="501539"/>
            <a:ext cx="2603500" cy="546052"/>
          </a:xfrm>
          <a:prstGeom prst="rect">
            <a:avLst/>
          </a:prstGeom>
        </p:spPr>
      </p:pic>
    </p:spTree>
    <p:extLst>
      <p:ext uri="{BB962C8B-B14F-4D97-AF65-F5344CB8AC3E}">
        <p14:creationId xmlns:p14="http://schemas.microsoft.com/office/powerpoint/2010/main" val="36440260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Col Key Point w/Subtitles">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87679" y="2336801"/>
            <a:ext cx="2582904" cy="34158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1" name="Text Placeholder 6"/>
          <p:cNvSpPr>
            <a:spLocks noGrp="1"/>
          </p:cNvSpPr>
          <p:nvPr>
            <p:ph type="body" sz="quarter" idx="18" hasCustomPrompt="1"/>
          </p:nvPr>
        </p:nvSpPr>
        <p:spPr>
          <a:xfrm>
            <a:off x="487679" y="1803799"/>
            <a:ext cx="2582904" cy="549262"/>
          </a:xfrm>
        </p:spPr>
        <p:txBody>
          <a:bodyPr/>
          <a:lstStyle>
            <a:lvl1pPr>
              <a:defRPr b="1">
                <a:solidFill>
                  <a:srgbClr val="599A83"/>
                </a:solidFill>
              </a:defRPr>
            </a:lvl1pPr>
          </a:lstStyle>
          <a:p>
            <a:pPr lvl="0"/>
            <a:r>
              <a:rPr lang="en-CA" dirty="0" smtClean="0"/>
              <a:t>Subtitle</a:t>
            </a:r>
          </a:p>
        </p:txBody>
      </p:sp>
      <p:pic>
        <p:nvPicPr>
          <p:cNvPr id="22" name="Picture 2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3" name="Slide Number Placeholder 8"/>
          <p:cNvSpPr>
            <a:spLocks noGrp="1"/>
          </p:cNvSpPr>
          <p:nvPr>
            <p:ph type="sldNum" sz="quarter" idx="21"/>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4" name="Picture 2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basic 3-column key point slide with subtitles</a:t>
            </a:r>
            <a:endParaRPr lang="en-US" dirty="0"/>
          </a:p>
        </p:txBody>
      </p:sp>
      <p:sp>
        <p:nvSpPr>
          <p:cNvPr id="27" name="Text Placeholder 5"/>
          <p:cNvSpPr>
            <a:spLocks noGrp="1"/>
          </p:cNvSpPr>
          <p:nvPr>
            <p:ph type="body" sz="quarter" idx="22" hasCustomPrompt="1"/>
          </p:nvPr>
        </p:nvSpPr>
        <p:spPr>
          <a:xfrm>
            <a:off x="3279416" y="2336801"/>
            <a:ext cx="2582904" cy="34158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28" name="Text Placeholder 6"/>
          <p:cNvSpPr>
            <a:spLocks noGrp="1"/>
          </p:cNvSpPr>
          <p:nvPr>
            <p:ph type="body" sz="quarter" idx="23" hasCustomPrompt="1"/>
          </p:nvPr>
        </p:nvSpPr>
        <p:spPr>
          <a:xfrm>
            <a:off x="3279416" y="1803799"/>
            <a:ext cx="2582904" cy="549262"/>
          </a:xfrm>
        </p:spPr>
        <p:txBody>
          <a:bodyPr/>
          <a:lstStyle>
            <a:lvl1pPr>
              <a:defRPr b="1">
                <a:solidFill>
                  <a:srgbClr val="599A83"/>
                </a:solidFill>
              </a:defRPr>
            </a:lvl1pPr>
          </a:lstStyle>
          <a:p>
            <a:pPr lvl="0"/>
            <a:r>
              <a:rPr lang="en-CA" dirty="0" smtClean="0"/>
              <a:t>Subtitle</a:t>
            </a:r>
          </a:p>
        </p:txBody>
      </p:sp>
      <p:sp>
        <p:nvSpPr>
          <p:cNvPr id="33" name="Text Placeholder 5"/>
          <p:cNvSpPr>
            <a:spLocks noGrp="1"/>
          </p:cNvSpPr>
          <p:nvPr>
            <p:ph type="body" sz="quarter" idx="24" hasCustomPrompt="1"/>
          </p:nvPr>
        </p:nvSpPr>
        <p:spPr>
          <a:xfrm>
            <a:off x="6062449" y="2336801"/>
            <a:ext cx="2582904" cy="34158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34" name="Text Placeholder 6"/>
          <p:cNvSpPr>
            <a:spLocks noGrp="1"/>
          </p:cNvSpPr>
          <p:nvPr>
            <p:ph type="body" sz="quarter" idx="25" hasCustomPrompt="1"/>
          </p:nvPr>
        </p:nvSpPr>
        <p:spPr>
          <a:xfrm>
            <a:off x="6062449" y="1803799"/>
            <a:ext cx="2582904" cy="549262"/>
          </a:xfrm>
        </p:spPr>
        <p:txBody>
          <a:bodyPr/>
          <a:lstStyle>
            <a:lvl1pPr>
              <a:defRPr b="1">
                <a:solidFill>
                  <a:srgbClr val="599A83"/>
                </a:solidFill>
              </a:defRPr>
            </a:lvl1pPr>
          </a:lstStyle>
          <a:p>
            <a:pPr lvl="0"/>
            <a:r>
              <a:rPr lang="en-CA" dirty="0" smtClean="0"/>
              <a:t>Subtitle</a:t>
            </a:r>
          </a:p>
        </p:txBody>
      </p:sp>
    </p:spTree>
    <p:extLst>
      <p:ext uri="{BB962C8B-B14F-4D97-AF65-F5344CB8AC3E}">
        <p14:creationId xmlns:p14="http://schemas.microsoft.com/office/powerpoint/2010/main" val="265456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Point Key Point">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87679" y="1803403"/>
            <a:ext cx="2582904" cy="1819473"/>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6" name="Text Placeholder 5"/>
          <p:cNvSpPr>
            <a:spLocks noGrp="1"/>
          </p:cNvSpPr>
          <p:nvPr>
            <p:ph type="body" sz="quarter" idx="16" hasCustomPrompt="1"/>
          </p:nvPr>
        </p:nvSpPr>
        <p:spPr>
          <a:xfrm>
            <a:off x="3287581" y="1803403"/>
            <a:ext cx="2566689" cy="1819473"/>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0" name="Text Placeholder 5"/>
          <p:cNvSpPr>
            <a:spLocks noGrp="1"/>
          </p:cNvSpPr>
          <p:nvPr>
            <p:ph type="body" sz="quarter" idx="17" hasCustomPrompt="1"/>
          </p:nvPr>
        </p:nvSpPr>
        <p:spPr>
          <a:xfrm>
            <a:off x="6055253" y="1803403"/>
            <a:ext cx="2590101" cy="1819473"/>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1" name="Text Placeholder 5"/>
          <p:cNvSpPr>
            <a:spLocks noGrp="1"/>
          </p:cNvSpPr>
          <p:nvPr>
            <p:ph type="body" sz="quarter" idx="18" hasCustomPrompt="1"/>
          </p:nvPr>
        </p:nvSpPr>
        <p:spPr>
          <a:xfrm>
            <a:off x="487679" y="3848103"/>
            <a:ext cx="2582904" cy="191608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2" name="Text Placeholder 5"/>
          <p:cNvSpPr>
            <a:spLocks noGrp="1"/>
          </p:cNvSpPr>
          <p:nvPr>
            <p:ph type="body" sz="quarter" idx="19" hasCustomPrompt="1"/>
          </p:nvPr>
        </p:nvSpPr>
        <p:spPr>
          <a:xfrm>
            <a:off x="3287581" y="3848103"/>
            <a:ext cx="2566689" cy="191608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3" name="Text Placeholder 5"/>
          <p:cNvSpPr>
            <a:spLocks noGrp="1"/>
          </p:cNvSpPr>
          <p:nvPr>
            <p:ph type="body" sz="quarter" idx="20" hasCustomPrompt="1"/>
          </p:nvPr>
        </p:nvSpPr>
        <p:spPr>
          <a:xfrm>
            <a:off x="6062388" y="3848103"/>
            <a:ext cx="2582966" cy="191608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pic>
        <p:nvPicPr>
          <p:cNvPr id="20" name="Picture 19"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1" name="Slide Number Placeholder 8"/>
          <p:cNvSpPr>
            <a:spLocks noGrp="1"/>
          </p:cNvSpPr>
          <p:nvPr>
            <p:ph type="sldNum" sz="quarter" idx="21"/>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2" name="Picture 21"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3"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6 column key point slide</a:t>
            </a:r>
            <a:endParaRPr lang="en-US" dirty="0"/>
          </a:p>
        </p:txBody>
      </p:sp>
    </p:spTree>
    <p:extLst>
      <p:ext uri="{BB962C8B-B14F-4D97-AF65-F5344CB8AC3E}">
        <p14:creationId xmlns:p14="http://schemas.microsoft.com/office/powerpoint/2010/main" val="2000480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Point Key Point w/ Subtitles">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57202" y="2336800"/>
            <a:ext cx="2628496" cy="1273454"/>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6" name="Text Placeholder 5"/>
          <p:cNvSpPr>
            <a:spLocks noGrp="1"/>
          </p:cNvSpPr>
          <p:nvPr>
            <p:ph type="body" sz="quarter" idx="16" hasCustomPrompt="1"/>
          </p:nvPr>
        </p:nvSpPr>
        <p:spPr>
          <a:xfrm>
            <a:off x="3266650" y="2336800"/>
            <a:ext cx="2611995" cy="1273454"/>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0" name="Text Placeholder 5"/>
          <p:cNvSpPr>
            <a:spLocks noGrp="1"/>
          </p:cNvSpPr>
          <p:nvPr>
            <p:ph type="body" sz="quarter" idx="17" hasCustomPrompt="1"/>
          </p:nvPr>
        </p:nvSpPr>
        <p:spPr>
          <a:xfrm>
            <a:off x="6066635" y="2336800"/>
            <a:ext cx="2628558" cy="1273454"/>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1" name="Text Placeholder 5"/>
          <p:cNvSpPr>
            <a:spLocks noGrp="1"/>
          </p:cNvSpPr>
          <p:nvPr>
            <p:ph type="body" sz="quarter" idx="18" hasCustomPrompt="1"/>
          </p:nvPr>
        </p:nvSpPr>
        <p:spPr>
          <a:xfrm>
            <a:off x="457202" y="4393805"/>
            <a:ext cx="2628496" cy="126114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2" name="Text Placeholder 5"/>
          <p:cNvSpPr>
            <a:spLocks noGrp="1"/>
          </p:cNvSpPr>
          <p:nvPr>
            <p:ph type="body" sz="quarter" idx="19" hasCustomPrompt="1"/>
          </p:nvPr>
        </p:nvSpPr>
        <p:spPr>
          <a:xfrm>
            <a:off x="3266650" y="4393805"/>
            <a:ext cx="2611995" cy="126114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3" name="Text Placeholder 5"/>
          <p:cNvSpPr>
            <a:spLocks noGrp="1"/>
          </p:cNvSpPr>
          <p:nvPr>
            <p:ph type="body" sz="quarter" idx="20" hasCustomPrompt="1"/>
          </p:nvPr>
        </p:nvSpPr>
        <p:spPr>
          <a:xfrm>
            <a:off x="6066635" y="4393805"/>
            <a:ext cx="2628558" cy="126114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7" name="Text Placeholder 6"/>
          <p:cNvSpPr>
            <a:spLocks noGrp="1"/>
          </p:cNvSpPr>
          <p:nvPr>
            <p:ph type="body" sz="quarter" idx="21" hasCustomPrompt="1"/>
          </p:nvPr>
        </p:nvSpPr>
        <p:spPr>
          <a:xfrm>
            <a:off x="457202" y="1803799"/>
            <a:ext cx="2628496" cy="533003"/>
          </a:xfrm>
        </p:spPr>
        <p:txBody>
          <a:bodyPr/>
          <a:lstStyle>
            <a:lvl1pPr>
              <a:defRPr b="1">
                <a:solidFill>
                  <a:srgbClr val="599A83"/>
                </a:solidFill>
              </a:defRPr>
            </a:lvl1pPr>
          </a:lstStyle>
          <a:p>
            <a:pPr lvl="0"/>
            <a:r>
              <a:rPr lang="en-CA" dirty="0" smtClean="0"/>
              <a:t>Subtitle</a:t>
            </a:r>
          </a:p>
        </p:txBody>
      </p:sp>
      <p:sp>
        <p:nvSpPr>
          <p:cNvPr id="18" name="Text Placeholder 6"/>
          <p:cNvSpPr>
            <a:spLocks noGrp="1"/>
          </p:cNvSpPr>
          <p:nvPr>
            <p:ph type="body" sz="quarter" idx="22" hasCustomPrompt="1"/>
          </p:nvPr>
        </p:nvSpPr>
        <p:spPr>
          <a:xfrm>
            <a:off x="3266650" y="1803799"/>
            <a:ext cx="2611995" cy="533003"/>
          </a:xfrm>
        </p:spPr>
        <p:txBody>
          <a:bodyPr/>
          <a:lstStyle>
            <a:lvl1pPr>
              <a:defRPr b="1">
                <a:solidFill>
                  <a:srgbClr val="599A83"/>
                </a:solidFill>
              </a:defRPr>
            </a:lvl1pPr>
          </a:lstStyle>
          <a:p>
            <a:pPr lvl="0"/>
            <a:r>
              <a:rPr lang="en-CA" dirty="0" smtClean="0"/>
              <a:t>Subtitle</a:t>
            </a:r>
          </a:p>
        </p:txBody>
      </p:sp>
      <p:sp>
        <p:nvSpPr>
          <p:cNvPr id="19" name="Text Placeholder 6"/>
          <p:cNvSpPr>
            <a:spLocks noGrp="1"/>
          </p:cNvSpPr>
          <p:nvPr>
            <p:ph type="body" sz="quarter" idx="23" hasCustomPrompt="1"/>
          </p:nvPr>
        </p:nvSpPr>
        <p:spPr>
          <a:xfrm>
            <a:off x="6066635" y="1803799"/>
            <a:ext cx="2628496" cy="533003"/>
          </a:xfrm>
        </p:spPr>
        <p:txBody>
          <a:bodyPr/>
          <a:lstStyle>
            <a:lvl1pPr>
              <a:defRPr b="1">
                <a:solidFill>
                  <a:srgbClr val="599A83"/>
                </a:solidFill>
              </a:defRPr>
            </a:lvl1pPr>
          </a:lstStyle>
          <a:p>
            <a:pPr lvl="0"/>
            <a:r>
              <a:rPr lang="en-CA" dirty="0" smtClean="0"/>
              <a:t>Subtitle</a:t>
            </a:r>
          </a:p>
        </p:txBody>
      </p:sp>
      <p:sp>
        <p:nvSpPr>
          <p:cNvPr id="20" name="Text Placeholder 6"/>
          <p:cNvSpPr>
            <a:spLocks noGrp="1"/>
          </p:cNvSpPr>
          <p:nvPr>
            <p:ph type="body" sz="quarter" idx="24" hasCustomPrompt="1"/>
          </p:nvPr>
        </p:nvSpPr>
        <p:spPr>
          <a:xfrm>
            <a:off x="457202" y="3860804"/>
            <a:ext cx="2628496" cy="533003"/>
          </a:xfrm>
        </p:spPr>
        <p:txBody>
          <a:bodyPr/>
          <a:lstStyle>
            <a:lvl1pPr>
              <a:defRPr b="1">
                <a:solidFill>
                  <a:srgbClr val="599A83"/>
                </a:solidFill>
              </a:defRPr>
            </a:lvl1pPr>
          </a:lstStyle>
          <a:p>
            <a:pPr lvl="0"/>
            <a:r>
              <a:rPr lang="en-CA" dirty="0" smtClean="0"/>
              <a:t>Subtitle</a:t>
            </a:r>
          </a:p>
        </p:txBody>
      </p:sp>
      <p:sp>
        <p:nvSpPr>
          <p:cNvPr id="21" name="Text Placeholder 6"/>
          <p:cNvSpPr>
            <a:spLocks noGrp="1"/>
          </p:cNvSpPr>
          <p:nvPr>
            <p:ph type="body" sz="quarter" idx="25" hasCustomPrompt="1"/>
          </p:nvPr>
        </p:nvSpPr>
        <p:spPr>
          <a:xfrm>
            <a:off x="3266650" y="3860804"/>
            <a:ext cx="2611995" cy="533003"/>
          </a:xfrm>
        </p:spPr>
        <p:txBody>
          <a:bodyPr/>
          <a:lstStyle>
            <a:lvl1pPr>
              <a:defRPr b="1">
                <a:solidFill>
                  <a:srgbClr val="599A83"/>
                </a:solidFill>
              </a:defRPr>
            </a:lvl1pPr>
          </a:lstStyle>
          <a:p>
            <a:pPr lvl="0"/>
            <a:r>
              <a:rPr lang="en-CA" dirty="0" smtClean="0"/>
              <a:t>Subtitle</a:t>
            </a:r>
          </a:p>
        </p:txBody>
      </p:sp>
      <p:sp>
        <p:nvSpPr>
          <p:cNvPr id="22" name="Text Placeholder 6"/>
          <p:cNvSpPr>
            <a:spLocks noGrp="1"/>
          </p:cNvSpPr>
          <p:nvPr>
            <p:ph type="body" sz="quarter" idx="26" hasCustomPrompt="1"/>
          </p:nvPr>
        </p:nvSpPr>
        <p:spPr>
          <a:xfrm>
            <a:off x="6066635" y="3860804"/>
            <a:ext cx="2628496" cy="533003"/>
          </a:xfrm>
        </p:spPr>
        <p:txBody>
          <a:bodyPr/>
          <a:lstStyle>
            <a:lvl1pPr>
              <a:defRPr b="1">
                <a:solidFill>
                  <a:srgbClr val="599A83"/>
                </a:solidFill>
              </a:defRPr>
            </a:lvl1pPr>
          </a:lstStyle>
          <a:p>
            <a:pPr lvl="0"/>
            <a:r>
              <a:rPr lang="en-CA" dirty="0" smtClean="0"/>
              <a:t>Subtitle</a:t>
            </a:r>
          </a:p>
        </p:txBody>
      </p:sp>
      <p:pic>
        <p:nvPicPr>
          <p:cNvPr id="27" name="Picture 26"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8" name="Slide Number Placeholder 8"/>
          <p:cNvSpPr>
            <a:spLocks noGrp="1"/>
          </p:cNvSpPr>
          <p:nvPr>
            <p:ph type="sldNum" sz="quarter" idx="27"/>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9" name="Picture 28"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30"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6-column key point slide with subtitles</a:t>
            </a:r>
            <a:endParaRPr lang="en-US" dirty="0"/>
          </a:p>
        </p:txBody>
      </p:sp>
    </p:spTree>
    <p:extLst>
      <p:ext uri="{BB962C8B-B14F-4D97-AF65-F5344CB8AC3E}">
        <p14:creationId xmlns:p14="http://schemas.microsoft.com/office/powerpoint/2010/main" val="2103638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Col Bulk Content w/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87679" y="1803400"/>
            <a:ext cx="6769648" cy="3960789"/>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solidFill>
                  <a:srgbClr val="599A83"/>
                </a:solidFill>
              </a:defRPr>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9" name="Picture 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6" name="Picture 15"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7"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1-column bulk slide for long content</a:t>
            </a:r>
            <a:endParaRPr lang="en-US" dirty="0"/>
          </a:p>
        </p:txBody>
      </p:sp>
      <p:sp>
        <p:nvSpPr>
          <p:cNvPr id="18"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55051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Col Bulk Content, No Title">
    <p:bg>
      <p:bgPr>
        <a:solidFill>
          <a:schemeClr val="bg1"/>
        </a:solidFill>
        <a:effectLst/>
      </p:bgPr>
    </p:bg>
    <p:spTree>
      <p:nvGrpSpPr>
        <p:cNvPr id="1" name=""/>
        <p:cNvGrpSpPr/>
        <p:nvPr/>
      </p:nvGrpSpPr>
      <p:grpSpPr>
        <a:xfrm>
          <a:off x="0" y="0"/>
          <a:ext cx="0" cy="0"/>
          <a:chOff x="0" y="0"/>
          <a:chExt cx="0" cy="0"/>
        </a:xfrm>
      </p:grpSpPr>
      <p:sp>
        <p:nvSpPr>
          <p:cNvPr id="11" name="Text Placeholder 5"/>
          <p:cNvSpPr>
            <a:spLocks noGrp="1"/>
          </p:cNvSpPr>
          <p:nvPr>
            <p:ph type="body" sz="quarter" idx="15" hasCustomPrompt="1"/>
          </p:nvPr>
        </p:nvSpPr>
        <p:spPr>
          <a:xfrm>
            <a:off x="468775" y="479820"/>
            <a:ext cx="6800126" cy="5284370"/>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solidFill>
                  <a:srgbClr val="599A83"/>
                </a:solidFill>
              </a:defRPr>
            </a:lvl4pPr>
          </a:lstStyle>
          <a:p>
            <a:pPr lvl="0"/>
            <a:r>
              <a:rPr lang="en-CA" dirty="0" smtClean="0"/>
              <a:t>This is a 1-column bulk content slide without a title. 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8" name="Picture 7"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9"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0" name="Picture 9"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2"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97731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Col Bulk Content">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87679" y="2336801"/>
            <a:ext cx="3991278"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4" name="Text Placeholder 5"/>
          <p:cNvSpPr>
            <a:spLocks noGrp="1"/>
          </p:cNvSpPr>
          <p:nvPr>
            <p:ph type="body" sz="quarter" idx="18" hasCustomPrompt="1"/>
          </p:nvPr>
        </p:nvSpPr>
        <p:spPr>
          <a:xfrm>
            <a:off x="4673964" y="2336801"/>
            <a:ext cx="3982964"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5" name="Text Placeholder 6"/>
          <p:cNvSpPr>
            <a:spLocks noGrp="1"/>
          </p:cNvSpPr>
          <p:nvPr>
            <p:ph type="body" sz="quarter" idx="21" hasCustomPrompt="1"/>
          </p:nvPr>
        </p:nvSpPr>
        <p:spPr>
          <a:xfrm>
            <a:off x="487679" y="1792224"/>
            <a:ext cx="3991278" cy="551124"/>
          </a:xfrm>
        </p:spPr>
        <p:txBody>
          <a:bodyPr/>
          <a:lstStyle>
            <a:lvl1pPr>
              <a:defRPr sz="1181" b="1" baseline="0">
                <a:solidFill>
                  <a:srgbClr val="599A83"/>
                </a:solidFill>
              </a:defRPr>
            </a:lvl1pPr>
          </a:lstStyle>
          <a:p>
            <a:pPr lvl="0"/>
            <a:r>
              <a:rPr lang="en-CA" dirty="0" smtClean="0"/>
              <a:t>Bulk content columns always have subtitles</a:t>
            </a:r>
          </a:p>
        </p:txBody>
      </p:sp>
      <p:sp>
        <p:nvSpPr>
          <p:cNvPr id="16" name="Text Placeholder 6"/>
          <p:cNvSpPr>
            <a:spLocks noGrp="1"/>
          </p:cNvSpPr>
          <p:nvPr>
            <p:ph type="body" sz="quarter" idx="22" hasCustomPrompt="1"/>
          </p:nvPr>
        </p:nvSpPr>
        <p:spPr>
          <a:xfrm>
            <a:off x="4673962" y="1792224"/>
            <a:ext cx="3982964" cy="551124"/>
          </a:xfrm>
        </p:spPr>
        <p:txBody>
          <a:bodyPr/>
          <a:lstStyle>
            <a:lvl1pPr>
              <a:defRPr sz="1181" b="1">
                <a:solidFill>
                  <a:srgbClr val="599A83"/>
                </a:solidFill>
              </a:defRPr>
            </a:lvl1pPr>
          </a:lstStyle>
          <a:p>
            <a:pPr lvl="0"/>
            <a:r>
              <a:rPr lang="en-CA" dirty="0" smtClean="0"/>
              <a:t>Bulk content columns always have subtitles</a:t>
            </a:r>
          </a:p>
        </p:txBody>
      </p:sp>
      <p:pic>
        <p:nvPicPr>
          <p:cNvPr id="11" name="Picture 10"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0" name="Picture 19"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2"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2-column bulk slide for long content</a:t>
            </a:r>
            <a:endParaRPr lang="en-US" dirty="0"/>
          </a:p>
        </p:txBody>
      </p:sp>
    </p:spTree>
    <p:extLst>
      <p:ext uri="{BB962C8B-B14F-4D97-AF65-F5344CB8AC3E}">
        <p14:creationId xmlns:p14="http://schemas.microsoft.com/office/powerpoint/2010/main" val="2927741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Col Bulk Content">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87679" y="2336800"/>
            <a:ext cx="2591276"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4" name="Text Placeholder 5"/>
          <p:cNvSpPr>
            <a:spLocks noGrp="1"/>
          </p:cNvSpPr>
          <p:nvPr>
            <p:ph type="body" sz="quarter" idx="18" hasCustomPrompt="1"/>
          </p:nvPr>
        </p:nvSpPr>
        <p:spPr>
          <a:xfrm>
            <a:off x="6062291" y="2336800"/>
            <a:ext cx="2583062"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5" name="Text Placeholder 6"/>
          <p:cNvSpPr>
            <a:spLocks noGrp="1"/>
          </p:cNvSpPr>
          <p:nvPr>
            <p:ph type="body" sz="quarter" idx="21" hasCustomPrompt="1"/>
          </p:nvPr>
        </p:nvSpPr>
        <p:spPr>
          <a:xfrm>
            <a:off x="487679" y="1803799"/>
            <a:ext cx="2591276" cy="533003"/>
          </a:xfrm>
        </p:spPr>
        <p:txBody>
          <a:bodyPr/>
          <a:lstStyle>
            <a:lvl1pPr>
              <a:defRPr sz="1181" b="1" baseline="0">
                <a:solidFill>
                  <a:srgbClr val="599A83"/>
                </a:solidFill>
              </a:defRPr>
            </a:lvl1pPr>
          </a:lstStyle>
          <a:p>
            <a:pPr lvl="0"/>
            <a:r>
              <a:rPr lang="en-CA" dirty="0" smtClean="0"/>
              <a:t>Bulk content columns always have subtitles</a:t>
            </a:r>
          </a:p>
        </p:txBody>
      </p:sp>
      <p:sp>
        <p:nvSpPr>
          <p:cNvPr id="16" name="Text Placeholder 6"/>
          <p:cNvSpPr>
            <a:spLocks noGrp="1"/>
          </p:cNvSpPr>
          <p:nvPr>
            <p:ph type="body" sz="quarter" idx="22" hasCustomPrompt="1"/>
          </p:nvPr>
        </p:nvSpPr>
        <p:spPr>
          <a:xfrm>
            <a:off x="6062290" y="1803799"/>
            <a:ext cx="2583062" cy="533003"/>
          </a:xfrm>
        </p:spPr>
        <p:txBody>
          <a:bodyPr/>
          <a:lstStyle>
            <a:lvl1pPr>
              <a:defRPr sz="1181" b="1">
                <a:solidFill>
                  <a:srgbClr val="599A83"/>
                </a:solidFill>
              </a:defRPr>
            </a:lvl1pPr>
          </a:lstStyle>
          <a:p>
            <a:pPr lvl="0"/>
            <a:r>
              <a:rPr lang="en-CA" dirty="0" smtClean="0"/>
              <a:t>Bulk content columns always have subtitles</a:t>
            </a:r>
          </a:p>
        </p:txBody>
      </p:sp>
      <p:sp>
        <p:nvSpPr>
          <p:cNvPr id="17" name="Text Placeholder 5"/>
          <p:cNvSpPr>
            <a:spLocks noGrp="1"/>
          </p:cNvSpPr>
          <p:nvPr>
            <p:ph type="body" sz="quarter" idx="24" hasCustomPrompt="1"/>
          </p:nvPr>
        </p:nvSpPr>
        <p:spPr>
          <a:xfrm>
            <a:off x="3285362" y="2336800"/>
            <a:ext cx="2575007"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8" name="Text Placeholder 6"/>
          <p:cNvSpPr>
            <a:spLocks noGrp="1"/>
          </p:cNvSpPr>
          <p:nvPr>
            <p:ph type="body" sz="quarter" idx="25" hasCustomPrompt="1"/>
          </p:nvPr>
        </p:nvSpPr>
        <p:spPr>
          <a:xfrm>
            <a:off x="3285361" y="1803799"/>
            <a:ext cx="2575007" cy="533003"/>
          </a:xfrm>
        </p:spPr>
        <p:txBody>
          <a:bodyPr/>
          <a:lstStyle>
            <a:lvl1pPr>
              <a:defRPr sz="1181" b="1">
                <a:solidFill>
                  <a:srgbClr val="599A83"/>
                </a:solidFill>
              </a:defRPr>
            </a:lvl1pPr>
          </a:lstStyle>
          <a:p>
            <a:pPr lvl="0"/>
            <a:r>
              <a:rPr lang="en-CA" dirty="0" smtClean="0"/>
              <a:t>Bulk content columns always have subtitles</a:t>
            </a:r>
          </a:p>
        </p:txBody>
      </p:sp>
      <p:pic>
        <p:nvPicPr>
          <p:cNvPr id="22" name="Picture 2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4" name="Picture 2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3-column bulk slide for long content</a:t>
            </a:r>
            <a:endParaRPr lang="en-US" dirty="0"/>
          </a:p>
        </p:txBody>
      </p:sp>
    </p:spTree>
    <p:extLst>
      <p:ext uri="{BB962C8B-B14F-4D97-AF65-F5344CB8AC3E}">
        <p14:creationId xmlns:p14="http://schemas.microsoft.com/office/powerpoint/2010/main" val="3383127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Point Bulk Content">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30" hasCustomPrompt="1"/>
          </p:nvPr>
        </p:nvSpPr>
        <p:spPr>
          <a:xfrm>
            <a:off x="487678" y="4393804"/>
            <a:ext cx="2579701"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28" name="Text Placeholder 5"/>
          <p:cNvSpPr>
            <a:spLocks noGrp="1"/>
          </p:cNvSpPr>
          <p:nvPr>
            <p:ph type="body" sz="quarter" idx="31" hasCustomPrompt="1"/>
          </p:nvPr>
        </p:nvSpPr>
        <p:spPr>
          <a:xfrm>
            <a:off x="6096979" y="4393804"/>
            <a:ext cx="2571524"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29" name="Text Placeholder 6"/>
          <p:cNvSpPr>
            <a:spLocks noGrp="1"/>
          </p:cNvSpPr>
          <p:nvPr>
            <p:ph type="body" sz="quarter" idx="32" hasCustomPrompt="1"/>
          </p:nvPr>
        </p:nvSpPr>
        <p:spPr>
          <a:xfrm>
            <a:off x="487678" y="3837654"/>
            <a:ext cx="2579701" cy="563886"/>
          </a:xfrm>
        </p:spPr>
        <p:txBody>
          <a:bodyPr/>
          <a:lstStyle>
            <a:lvl1pPr>
              <a:defRPr sz="1181" b="1" baseline="0">
                <a:solidFill>
                  <a:srgbClr val="599A83"/>
                </a:solidFill>
              </a:defRPr>
            </a:lvl1pPr>
          </a:lstStyle>
          <a:p>
            <a:pPr lvl="0"/>
            <a:r>
              <a:rPr lang="en-CA" dirty="0" smtClean="0"/>
              <a:t>Bulk content columns always have subtitles</a:t>
            </a:r>
          </a:p>
        </p:txBody>
      </p:sp>
      <p:sp>
        <p:nvSpPr>
          <p:cNvPr id="30" name="Text Placeholder 6"/>
          <p:cNvSpPr>
            <a:spLocks noGrp="1"/>
          </p:cNvSpPr>
          <p:nvPr>
            <p:ph type="body" sz="quarter" idx="33" hasCustomPrompt="1"/>
          </p:nvPr>
        </p:nvSpPr>
        <p:spPr>
          <a:xfrm>
            <a:off x="6096978" y="3837654"/>
            <a:ext cx="2571524" cy="563886"/>
          </a:xfrm>
        </p:spPr>
        <p:txBody>
          <a:bodyPr/>
          <a:lstStyle>
            <a:lvl1pPr>
              <a:defRPr sz="1181" b="1">
                <a:solidFill>
                  <a:srgbClr val="599A83"/>
                </a:solidFill>
              </a:defRPr>
            </a:lvl1pPr>
          </a:lstStyle>
          <a:p>
            <a:pPr lvl="0"/>
            <a:r>
              <a:rPr lang="en-CA" dirty="0" smtClean="0"/>
              <a:t>Bulk content columns always have subtitles</a:t>
            </a:r>
          </a:p>
        </p:txBody>
      </p:sp>
      <p:sp>
        <p:nvSpPr>
          <p:cNvPr id="31" name="Text Placeholder 5"/>
          <p:cNvSpPr>
            <a:spLocks noGrp="1"/>
          </p:cNvSpPr>
          <p:nvPr>
            <p:ph type="body" sz="quarter" idx="34" hasCustomPrompt="1"/>
          </p:nvPr>
        </p:nvSpPr>
        <p:spPr>
          <a:xfrm>
            <a:off x="3296864" y="4393804"/>
            <a:ext cx="2563505"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32" name="Text Placeholder 6"/>
          <p:cNvSpPr>
            <a:spLocks noGrp="1"/>
          </p:cNvSpPr>
          <p:nvPr>
            <p:ph type="body" sz="quarter" idx="35" hasCustomPrompt="1"/>
          </p:nvPr>
        </p:nvSpPr>
        <p:spPr>
          <a:xfrm>
            <a:off x="3296863" y="3837654"/>
            <a:ext cx="2563505" cy="563886"/>
          </a:xfrm>
        </p:spPr>
        <p:txBody>
          <a:bodyPr/>
          <a:lstStyle>
            <a:lvl1pPr>
              <a:defRPr sz="1181" b="1">
                <a:solidFill>
                  <a:srgbClr val="599A83"/>
                </a:solidFill>
              </a:defRPr>
            </a:lvl1pPr>
          </a:lstStyle>
          <a:p>
            <a:pPr lvl="0"/>
            <a:r>
              <a:rPr lang="en-CA" dirty="0" smtClean="0"/>
              <a:t>Bulk content columns always have subtitles</a:t>
            </a:r>
          </a:p>
        </p:txBody>
      </p:sp>
      <p:sp>
        <p:nvSpPr>
          <p:cNvPr id="12" name="Text Placeholder 5"/>
          <p:cNvSpPr>
            <a:spLocks noGrp="1"/>
          </p:cNvSpPr>
          <p:nvPr>
            <p:ph type="body" sz="quarter" idx="15" hasCustomPrompt="1"/>
          </p:nvPr>
        </p:nvSpPr>
        <p:spPr>
          <a:xfrm>
            <a:off x="487678" y="2336800"/>
            <a:ext cx="2579701"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14" name="Text Placeholder 5"/>
          <p:cNvSpPr>
            <a:spLocks noGrp="1"/>
          </p:cNvSpPr>
          <p:nvPr>
            <p:ph type="body" sz="quarter" idx="18" hasCustomPrompt="1"/>
          </p:nvPr>
        </p:nvSpPr>
        <p:spPr>
          <a:xfrm>
            <a:off x="6096979" y="2336800"/>
            <a:ext cx="2571524"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15" name="Text Placeholder 6"/>
          <p:cNvSpPr>
            <a:spLocks noGrp="1"/>
          </p:cNvSpPr>
          <p:nvPr>
            <p:ph type="body" sz="quarter" idx="21" hasCustomPrompt="1"/>
          </p:nvPr>
        </p:nvSpPr>
        <p:spPr>
          <a:xfrm>
            <a:off x="487678" y="1780649"/>
            <a:ext cx="2579701" cy="563886"/>
          </a:xfrm>
        </p:spPr>
        <p:txBody>
          <a:bodyPr/>
          <a:lstStyle>
            <a:lvl1pPr>
              <a:defRPr sz="1181" b="1" baseline="0">
                <a:solidFill>
                  <a:srgbClr val="599A83"/>
                </a:solidFill>
              </a:defRPr>
            </a:lvl1pPr>
          </a:lstStyle>
          <a:p>
            <a:pPr lvl="0"/>
            <a:r>
              <a:rPr lang="en-CA" dirty="0" smtClean="0"/>
              <a:t>Bulk content columns always have subtitles</a:t>
            </a:r>
          </a:p>
        </p:txBody>
      </p:sp>
      <p:sp>
        <p:nvSpPr>
          <p:cNvPr id="16" name="Text Placeholder 6"/>
          <p:cNvSpPr>
            <a:spLocks noGrp="1"/>
          </p:cNvSpPr>
          <p:nvPr>
            <p:ph type="body" sz="quarter" idx="22" hasCustomPrompt="1"/>
          </p:nvPr>
        </p:nvSpPr>
        <p:spPr>
          <a:xfrm>
            <a:off x="6096978" y="1780649"/>
            <a:ext cx="2571524" cy="563886"/>
          </a:xfrm>
        </p:spPr>
        <p:txBody>
          <a:bodyPr/>
          <a:lstStyle>
            <a:lvl1pPr>
              <a:defRPr sz="1181" b="1">
                <a:solidFill>
                  <a:srgbClr val="599A83"/>
                </a:solidFill>
              </a:defRPr>
            </a:lvl1pPr>
          </a:lstStyle>
          <a:p>
            <a:pPr lvl="0"/>
            <a:r>
              <a:rPr lang="en-CA" dirty="0" smtClean="0"/>
              <a:t>Bulk content columns always have subtitles</a:t>
            </a:r>
          </a:p>
        </p:txBody>
      </p:sp>
      <p:sp>
        <p:nvSpPr>
          <p:cNvPr id="17" name="Text Placeholder 5"/>
          <p:cNvSpPr>
            <a:spLocks noGrp="1"/>
          </p:cNvSpPr>
          <p:nvPr>
            <p:ph type="body" sz="quarter" idx="24" hasCustomPrompt="1"/>
          </p:nvPr>
        </p:nvSpPr>
        <p:spPr>
          <a:xfrm>
            <a:off x="3296864" y="2336800"/>
            <a:ext cx="2563505"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18" name="Text Placeholder 6"/>
          <p:cNvSpPr>
            <a:spLocks noGrp="1"/>
          </p:cNvSpPr>
          <p:nvPr>
            <p:ph type="body" sz="quarter" idx="25" hasCustomPrompt="1"/>
          </p:nvPr>
        </p:nvSpPr>
        <p:spPr>
          <a:xfrm>
            <a:off x="3296863" y="1780649"/>
            <a:ext cx="2563505" cy="563886"/>
          </a:xfrm>
        </p:spPr>
        <p:txBody>
          <a:bodyPr/>
          <a:lstStyle>
            <a:lvl1pPr>
              <a:defRPr sz="1181" b="1">
                <a:solidFill>
                  <a:srgbClr val="599A83"/>
                </a:solidFill>
              </a:defRPr>
            </a:lvl1pPr>
          </a:lstStyle>
          <a:p>
            <a:pPr lvl="0"/>
            <a:r>
              <a:rPr lang="en-CA" dirty="0" smtClean="0"/>
              <a:t>Bulk content columns always have subtitles</a:t>
            </a:r>
          </a:p>
        </p:txBody>
      </p:sp>
      <p:pic>
        <p:nvPicPr>
          <p:cNvPr id="19" name="Picture 1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1" name="Picture 20"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3"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6-point bulk content slide for long content</a:t>
            </a:r>
            <a:endParaRPr lang="en-US" dirty="0"/>
          </a:p>
        </p:txBody>
      </p:sp>
    </p:spTree>
    <p:extLst>
      <p:ext uri="{BB962C8B-B14F-4D97-AF65-F5344CB8AC3E}">
        <p14:creationId xmlns:p14="http://schemas.microsoft.com/office/powerpoint/2010/main" val="297937178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Numbers Large">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18" hasCustomPrompt="1"/>
          </p:nvPr>
        </p:nvSpPr>
        <p:spPr>
          <a:xfrm>
            <a:off x="487679" y="2895600"/>
            <a:ext cx="2582904" cy="285701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3" name="Text Placeholder 5"/>
          <p:cNvSpPr>
            <a:spLocks noGrp="1"/>
          </p:cNvSpPr>
          <p:nvPr>
            <p:ph type="body" sz="quarter" idx="19" hasCustomPrompt="1"/>
          </p:nvPr>
        </p:nvSpPr>
        <p:spPr>
          <a:xfrm>
            <a:off x="3296936" y="2895600"/>
            <a:ext cx="2566689" cy="285701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6" name="Text Placeholder 5"/>
          <p:cNvSpPr>
            <a:spLocks noGrp="1"/>
          </p:cNvSpPr>
          <p:nvPr>
            <p:ph type="body" sz="quarter" idx="23" hasCustomPrompt="1"/>
          </p:nvPr>
        </p:nvSpPr>
        <p:spPr>
          <a:xfrm>
            <a:off x="6097113" y="2895600"/>
            <a:ext cx="2582965" cy="28570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the figure above.</a:t>
            </a:r>
          </a:p>
        </p:txBody>
      </p:sp>
      <p:sp>
        <p:nvSpPr>
          <p:cNvPr id="10" name="Text Placeholder 9"/>
          <p:cNvSpPr>
            <a:spLocks noGrp="1"/>
          </p:cNvSpPr>
          <p:nvPr>
            <p:ph type="body" sz="quarter" idx="16" hasCustomPrompt="1"/>
          </p:nvPr>
        </p:nvSpPr>
        <p:spPr>
          <a:xfrm>
            <a:off x="487678" y="1856583"/>
            <a:ext cx="2582905" cy="919747"/>
          </a:xfrm>
        </p:spPr>
        <p:txBody>
          <a:bodyPr anchor="b"/>
          <a:lstStyle>
            <a:lvl1pPr>
              <a:lnSpc>
                <a:spcPct val="80000"/>
              </a:lnSpc>
              <a:defRPr sz="6299">
                <a:solidFill>
                  <a:srgbClr val="599A83"/>
                </a:solidFill>
              </a:defRPr>
            </a:lvl1pPr>
          </a:lstStyle>
          <a:p>
            <a:pPr lvl="0"/>
            <a:r>
              <a:rPr lang="en-CA" dirty="0" smtClean="0"/>
              <a:t>##</a:t>
            </a:r>
          </a:p>
        </p:txBody>
      </p:sp>
      <p:sp>
        <p:nvSpPr>
          <p:cNvPr id="21" name="Text Placeholder 9"/>
          <p:cNvSpPr>
            <a:spLocks noGrp="1"/>
          </p:cNvSpPr>
          <p:nvPr>
            <p:ph type="body" sz="quarter" idx="20" hasCustomPrompt="1"/>
          </p:nvPr>
        </p:nvSpPr>
        <p:spPr>
          <a:xfrm>
            <a:off x="3296936" y="1856583"/>
            <a:ext cx="2566688" cy="919747"/>
          </a:xfrm>
        </p:spPr>
        <p:txBody>
          <a:bodyPr anchor="b"/>
          <a:lstStyle>
            <a:lvl1pPr>
              <a:lnSpc>
                <a:spcPct val="80000"/>
              </a:lnSpc>
              <a:defRPr sz="6299">
                <a:solidFill>
                  <a:srgbClr val="599A83"/>
                </a:solidFill>
              </a:defRPr>
            </a:lvl1pPr>
          </a:lstStyle>
          <a:p>
            <a:pPr lvl="0"/>
            <a:r>
              <a:rPr lang="en-CA" dirty="0" smtClean="0"/>
              <a:t>##%</a:t>
            </a:r>
          </a:p>
        </p:txBody>
      </p:sp>
      <p:sp>
        <p:nvSpPr>
          <p:cNvPr id="24" name="Text Placeholder 9"/>
          <p:cNvSpPr>
            <a:spLocks noGrp="1"/>
          </p:cNvSpPr>
          <p:nvPr>
            <p:ph type="body" sz="quarter" idx="22" hasCustomPrompt="1"/>
          </p:nvPr>
        </p:nvSpPr>
        <p:spPr>
          <a:xfrm>
            <a:off x="6097113" y="1856583"/>
            <a:ext cx="2582965" cy="919747"/>
          </a:xfrm>
        </p:spPr>
        <p:txBody>
          <a:bodyPr anchor="b"/>
          <a:lstStyle>
            <a:lvl1pPr>
              <a:lnSpc>
                <a:spcPct val="80000"/>
              </a:lnSpc>
              <a:defRPr sz="6299">
                <a:solidFill>
                  <a:srgbClr val="599A83"/>
                </a:solidFill>
              </a:defRPr>
            </a:lvl1pPr>
          </a:lstStyle>
          <a:p>
            <a:pPr lvl="0"/>
            <a:r>
              <a:rPr lang="en-CA" dirty="0" smtClean="0"/>
              <a:t>#,###</a:t>
            </a:r>
          </a:p>
        </p:txBody>
      </p:sp>
      <p:pic>
        <p:nvPicPr>
          <p:cNvPr id="12" name="Picture 1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24"/>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4" name="Picture 1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key numbers slide for short numbers</a:t>
            </a:r>
            <a:endParaRPr lang="en-US" dirty="0"/>
          </a:p>
        </p:txBody>
      </p:sp>
    </p:spTree>
    <p:extLst>
      <p:ext uri="{BB962C8B-B14F-4D97-AF65-F5344CB8AC3E}">
        <p14:creationId xmlns:p14="http://schemas.microsoft.com/office/powerpoint/2010/main" val="3132642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Numbers Medium">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18" hasCustomPrompt="1"/>
          </p:nvPr>
        </p:nvSpPr>
        <p:spPr>
          <a:xfrm>
            <a:off x="487679" y="2776329"/>
            <a:ext cx="2582904" cy="297524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3" name="Text Placeholder 5"/>
          <p:cNvSpPr>
            <a:spLocks noGrp="1"/>
          </p:cNvSpPr>
          <p:nvPr>
            <p:ph type="body" sz="quarter" idx="19" hasCustomPrompt="1"/>
          </p:nvPr>
        </p:nvSpPr>
        <p:spPr>
          <a:xfrm>
            <a:off x="3296936" y="2776329"/>
            <a:ext cx="2566689" cy="297524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6" name="Text Placeholder 5"/>
          <p:cNvSpPr>
            <a:spLocks noGrp="1"/>
          </p:cNvSpPr>
          <p:nvPr>
            <p:ph type="body" sz="quarter" idx="23" hasCustomPrompt="1"/>
          </p:nvPr>
        </p:nvSpPr>
        <p:spPr>
          <a:xfrm>
            <a:off x="6097113" y="2776329"/>
            <a:ext cx="2582965" cy="297524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the figure above.</a:t>
            </a:r>
          </a:p>
        </p:txBody>
      </p:sp>
      <p:sp>
        <p:nvSpPr>
          <p:cNvPr id="10" name="Text Placeholder 9"/>
          <p:cNvSpPr>
            <a:spLocks noGrp="1"/>
          </p:cNvSpPr>
          <p:nvPr>
            <p:ph type="body" sz="quarter" idx="16" hasCustomPrompt="1"/>
          </p:nvPr>
        </p:nvSpPr>
        <p:spPr>
          <a:xfrm>
            <a:off x="487678" y="1803750"/>
            <a:ext cx="2582905" cy="976869"/>
          </a:xfrm>
        </p:spPr>
        <p:txBody>
          <a:bodyPr anchor="t"/>
          <a:lstStyle>
            <a:lvl1pPr>
              <a:lnSpc>
                <a:spcPct val="80000"/>
              </a:lnSpc>
              <a:defRPr sz="4049">
                <a:solidFill>
                  <a:srgbClr val="599A83"/>
                </a:solidFill>
              </a:defRPr>
            </a:lvl1pPr>
          </a:lstStyle>
          <a:p>
            <a:pPr lvl="0"/>
            <a:r>
              <a:rPr lang="en-CA" dirty="0" smtClean="0"/>
              <a:t>$##,###</a:t>
            </a:r>
          </a:p>
        </p:txBody>
      </p:sp>
      <p:sp>
        <p:nvSpPr>
          <p:cNvPr id="21" name="Text Placeholder 9"/>
          <p:cNvSpPr>
            <a:spLocks noGrp="1"/>
          </p:cNvSpPr>
          <p:nvPr>
            <p:ph type="body" sz="quarter" idx="20" hasCustomPrompt="1"/>
          </p:nvPr>
        </p:nvSpPr>
        <p:spPr>
          <a:xfrm>
            <a:off x="3296936" y="1829151"/>
            <a:ext cx="2566688" cy="950618"/>
          </a:xfrm>
        </p:spPr>
        <p:txBody>
          <a:bodyPr anchor="t"/>
          <a:lstStyle>
            <a:lvl1pPr>
              <a:lnSpc>
                <a:spcPct val="80000"/>
              </a:lnSpc>
              <a:defRPr sz="4049">
                <a:solidFill>
                  <a:srgbClr val="599A83"/>
                </a:solidFill>
              </a:defRPr>
            </a:lvl1pPr>
          </a:lstStyle>
          <a:p>
            <a:pPr lvl="0"/>
            <a:r>
              <a:rPr lang="en-CA" dirty="0" smtClean="0"/>
              <a:t>#,####%</a:t>
            </a:r>
          </a:p>
        </p:txBody>
      </p:sp>
      <p:sp>
        <p:nvSpPr>
          <p:cNvPr id="24" name="Text Placeholder 9"/>
          <p:cNvSpPr>
            <a:spLocks noGrp="1"/>
          </p:cNvSpPr>
          <p:nvPr>
            <p:ph type="body" sz="quarter" idx="22" hasCustomPrompt="1"/>
          </p:nvPr>
        </p:nvSpPr>
        <p:spPr>
          <a:xfrm>
            <a:off x="6097113" y="1829151"/>
            <a:ext cx="2582965" cy="950618"/>
          </a:xfrm>
        </p:spPr>
        <p:txBody>
          <a:bodyPr anchor="t"/>
          <a:lstStyle>
            <a:lvl1pPr>
              <a:lnSpc>
                <a:spcPct val="80000"/>
              </a:lnSpc>
              <a:defRPr sz="4049">
                <a:solidFill>
                  <a:srgbClr val="599A83"/>
                </a:solidFill>
              </a:defRPr>
            </a:lvl1pPr>
          </a:lstStyle>
          <a:p>
            <a:pPr lvl="0"/>
            <a:r>
              <a:rPr lang="en-CA" dirty="0" smtClean="0"/>
              <a:t>#,###,####</a:t>
            </a:r>
          </a:p>
        </p:txBody>
      </p:sp>
      <p:pic>
        <p:nvPicPr>
          <p:cNvPr id="12" name="Picture 1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24"/>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4" name="Picture 1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8"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key numbers slide for long numbers</a:t>
            </a:r>
            <a:endParaRPr lang="en-US" dirty="0"/>
          </a:p>
        </p:txBody>
      </p:sp>
    </p:spTree>
    <p:extLst>
      <p:ext uri="{BB962C8B-B14F-4D97-AF65-F5344CB8AC3E}">
        <p14:creationId xmlns:p14="http://schemas.microsoft.com/office/powerpoint/2010/main" val="353360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eparato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4133" y="1544637"/>
            <a:ext cx="5393267" cy="1362076"/>
          </a:xfrm>
        </p:spPr>
        <p:txBody>
          <a:bodyPr anchor="b">
            <a:noAutofit/>
          </a:bodyPr>
          <a:lstStyle>
            <a:lvl1pPr algn="l">
              <a:lnSpc>
                <a:spcPct val="100000"/>
              </a:lnSpc>
              <a:defRPr sz="2700" b="1" cap="none" baseline="0">
                <a:solidFill>
                  <a:srgbClr val="FFFFFF"/>
                </a:solidFill>
              </a:defRPr>
            </a:lvl1pPr>
          </a:lstStyle>
          <a:p>
            <a:r>
              <a:rPr lang="en-CA" dirty="0" smtClean="0"/>
              <a:t>Chapter or Section title</a:t>
            </a:r>
            <a:endParaRPr lang="en-US" dirty="0"/>
          </a:p>
        </p:txBody>
      </p:sp>
      <p:sp>
        <p:nvSpPr>
          <p:cNvPr id="3" name="Text Placeholder 2"/>
          <p:cNvSpPr>
            <a:spLocks noGrp="1"/>
          </p:cNvSpPr>
          <p:nvPr>
            <p:ph type="body" idx="1" hasCustomPrompt="1"/>
          </p:nvPr>
        </p:nvSpPr>
        <p:spPr>
          <a:xfrm>
            <a:off x="474133" y="3062821"/>
            <a:ext cx="5393267" cy="1500188"/>
          </a:xfrm>
        </p:spPr>
        <p:txBody>
          <a:bodyPr lIns="0" tIns="0" rIns="0" bIns="0" anchor="t"/>
          <a:lstStyle>
            <a:lvl1pPr marL="0" indent="0">
              <a:lnSpc>
                <a:spcPct val="100000"/>
              </a:lnSpc>
              <a:buNone/>
              <a:defRPr sz="1912" baseline="0">
                <a:solidFill>
                  <a:srgbClr val="A6C8BC"/>
                </a:solidFill>
              </a:defRPr>
            </a:lvl1pPr>
            <a:lvl2pPr marL="439516" indent="0">
              <a:buNone/>
              <a:defRPr sz="1743">
                <a:solidFill>
                  <a:schemeClr val="tx1">
                    <a:tint val="75000"/>
                  </a:schemeClr>
                </a:solidFill>
              </a:defRPr>
            </a:lvl2pPr>
            <a:lvl3pPr marL="879032" indent="0">
              <a:buNone/>
              <a:defRPr sz="1518">
                <a:solidFill>
                  <a:schemeClr val="tx1">
                    <a:tint val="75000"/>
                  </a:schemeClr>
                </a:solidFill>
              </a:defRPr>
            </a:lvl3pPr>
            <a:lvl4pPr marL="1318547" indent="0">
              <a:buNone/>
              <a:defRPr sz="1350">
                <a:solidFill>
                  <a:schemeClr val="tx1">
                    <a:tint val="75000"/>
                  </a:schemeClr>
                </a:solidFill>
              </a:defRPr>
            </a:lvl4pPr>
            <a:lvl5pPr marL="1758064" indent="0">
              <a:buNone/>
              <a:defRPr sz="1350">
                <a:solidFill>
                  <a:schemeClr val="tx1">
                    <a:tint val="75000"/>
                  </a:schemeClr>
                </a:solidFill>
              </a:defRPr>
            </a:lvl5pPr>
            <a:lvl6pPr marL="2197581" indent="0">
              <a:buNone/>
              <a:defRPr sz="1350">
                <a:solidFill>
                  <a:schemeClr val="tx1">
                    <a:tint val="75000"/>
                  </a:schemeClr>
                </a:solidFill>
              </a:defRPr>
            </a:lvl6pPr>
            <a:lvl7pPr marL="2637097" indent="0">
              <a:buNone/>
              <a:defRPr sz="1350">
                <a:solidFill>
                  <a:schemeClr val="tx1">
                    <a:tint val="75000"/>
                  </a:schemeClr>
                </a:solidFill>
              </a:defRPr>
            </a:lvl7pPr>
            <a:lvl8pPr marL="3076614" indent="0">
              <a:buNone/>
              <a:defRPr sz="1350">
                <a:solidFill>
                  <a:schemeClr val="tx1">
                    <a:tint val="75000"/>
                  </a:schemeClr>
                </a:solidFill>
              </a:defRPr>
            </a:lvl8pPr>
            <a:lvl9pPr marL="3516128" indent="0">
              <a:buNone/>
              <a:defRPr sz="1350">
                <a:solidFill>
                  <a:schemeClr val="tx1">
                    <a:tint val="75000"/>
                  </a:schemeClr>
                </a:solidFill>
              </a:defRPr>
            </a:lvl9pPr>
          </a:lstStyle>
          <a:p>
            <a:pPr lvl="0"/>
            <a:r>
              <a:rPr lang="en-CA" dirty="0" smtClean="0"/>
              <a:t>Brief description or intro to this section</a:t>
            </a:r>
          </a:p>
        </p:txBody>
      </p:sp>
      <p:sp>
        <p:nvSpPr>
          <p:cNvPr id="15" name="Slide Number Placeholder 8"/>
          <p:cNvSpPr>
            <a:spLocks noGrp="1"/>
          </p:cNvSpPr>
          <p:nvPr>
            <p:ph type="sldNum" sz="quarter" idx="11"/>
          </p:nvPr>
        </p:nvSpPr>
        <p:spPr>
          <a:xfrm>
            <a:off x="176525" y="6373093"/>
            <a:ext cx="297608" cy="365126"/>
          </a:xfrm>
        </p:spPr>
        <p:txBody>
          <a:bodyPr/>
          <a:lstStyle>
            <a:lvl1pPr>
              <a:defRPr>
                <a:solidFill>
                  <a:srgbClr val="96B7A6"/>
                </a:solidFill>
              </a:defRPr>
            </a:lvl1pPr>
          </a:lstStyle>
          <a:p>
            <a:fld id="{DEF3F5F5-7776-394F-A41F-3BAFC9CC9F8E}"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755814"/>
            <a:ext cx="9144000" cy="978144"/>
          </a:xfrm>
          <a:prstGeom prst="rect">
            <a:avLst/>
          </a:prstGeom>
        </p:spPr>
      </p:pic>
      <p:pic>
        <p:nvPicPr>
          <p:cNvPr id="16" name="Picture 15"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41373" y="486978"/>
            <a:ext cx="730800" cy="531491"/>
          </a:xfrm>
          <a:prstGeom prst="rect">
            <a:avLst/>
          </a:prstGeom>
        </p:spPr>
      </p:pic>
    </p:spTree>
    <p:extLst>
      <p:ext uri="{BB962C8B-B14F-4D97-AF65-F5344CB8AC3E}">
        <p14:creationId xmlns:p14="http://schemas.microsoft.com/office/powerpoint/2010/main" val="197738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Points with Icons">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18" hasCustomPrompt="1"/>
          </p:nvPr>
        </p:nvSpPr>
        <p:spPr>
          <a:xfrm>
            <a:off x="487679" y="3403601"/>
            <a:ext cx="2582904" cy="2337441"/>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a brief point, illustrated by the icon above.</a:t>
            </a:r>
          </a:p>
        </p:txBody>
      </p:sp>
      <p:sp>
        <p:nvSpPr>
          <p:cNvPr id="23" name="Text Placeholder 5"/>
          <p:cNvSpPr>
            <a:spLocks noGrp="1"/>
          </p:cNvSpPr>
          <p:nvPr>
            <p:ph type="body" sz="quarter" idx="19" hasCustomPrompt="1"/>
          </p:nvPr>
        </p:nvSpPr>
        <p:spPr>
          <a:xfrm>
            <a:off x="3285362" y="3403601"/>
            <a:ext cx="2566690" cy="2337441"/>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a brief point, illustrated by the icon above.</a:t>
            </a:r>
          </a:p>
        </p:txBody>
      </p:sp>
      <p:sp>
        <p:nvSpPr>
          <p:cNvPr id="26" name="Text Placeholder 5"/>
          <p:cNvSpPr>
            <a:spLocks noGrp="1"/>
          </p:cNvSpPr>
          <p:nvPr>
            <p:ph type="body" sz="quarter" idx="23" hasCustomPrompt="1"/>
          </p:nvPr>
        </p:nvSpPr>
        <p:spPr>
          <a:xfrm>
            <a:off x="6085537" y="3403601"/>
            <a:ext cx="2582966" cy="2337441"/>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Use this slide for a brief point, illustrated by the icon above.</a:t>
            </a:r>
          </a:p>
        </p:txBody>
      </p:sp>
      <p:sp>
        <p:nvSpPr>
          <p:cNvPr id="12" name="Oval 11"/>
          <p:cNvSpPr/>
          <p:nvPr userDrawn="1"/>
        </p:nvSpPr>
        <p:spPr>
          <a:xfrm>
            <a:off x="487679" y="1928431"/>
            <a:ext cx="1194664" cy="1194664"/>
          </a:xfrm>
          <a:prstGeom prst="ellips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13" name="Picture Placeholder 3"/>
          <p:cNvSpPr>
            <a:spLocks noGrp="1" noChangeAspect="1"/>
          </p:cNvSpPr>
          <p:nvPr>
            <p:ph type="pic" sz="quarter" idx="26" hasCustomPrompt="1"/>
          </p:nvPr>
        </p:nvSpPr>
        <p:spPr>
          <a:xfrm>
            <a:off x="841815" y="2201763"/>
            <a:ext cx="486393" cy="648000"/>
          </a:xfrm>
        </p:spPr>
        <p:txBody>
          <a:bodyPr/>
          <a:lstStyle>
            <a:lvl1pPr>
              <a:defRPr>
                <a:solidFill>
                  <a:schemeClr val="bg1"/>
                </a:solidFill>
              </a:defRPr>
            </a:lvl1pPr>
          </a:lstStyle>
          <a:p>
            <a:r>
              <a:rPr lang="en-US" dirty="0" smtClean="0"/>
              <a:t>Icon</a:t>
            </a:r>
            <a:endParaRPr lang="en-US" dirty="0"/>
          </a:p>
        </p:txBody>
      </p:sp>
      <p:sp>
        <p:nvSpPr>
          <p:cNvPr id="14" name="Oval 13"/>
          <p:cNvSpPr/>
          <p:nvPr userDrawn="1"/>
        </p:nvSpPr>
        <p:spPr>
          <a:xfrm>
            <a:off x="3276907" y="1926363"/>
            <a:ext cx="1198800" cy="1198800"/>
          </a:xfrm>
          <a:prstGeom prst="ellips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15" name="Picture Placeholder 3"/>
          <p:cNvSpPr>
            <a:spLocks noGrp="1" noChangeAspect="1"/>
          </p:cNvSpPr>
          <p:nvPr>
            <p:ph type="pic" sz="quarter" idx="27" hasCustomPrompt="1"/>
          </p:nvPr>
        </p:nvSpPr>
        <p:spPr>
          <a:xfrm>
            <a:off x="3633111" y="2201763"/>
            <a:ext cx="486392" cy="648000"/>
          </a:xfrm>
        </p:spPr>
        <p:txBody>
          <a:bodyPr/>
          <a:lstStyle>
            <a:lvl1pPr>
              <a:defRPr>
                <a:solidFill>
                  <a:schemeClr val="bg1"/>
                </a:solidFill>
              </a:defRPr>
            </a:lvl1pPr>
          </a:lstStyle>
          <a:p>
            <a:r>
              <a:rPr lang="en-US" dirty="0" smtClean="0"/>
              <a:t>Icon</a:t>
            </a:r>
            <a:endParaRPr lang="en-US" dirty="0"/>
          </a:p>
        </p:txBody>
      </p:sp>
      <p:sp>
        <p:nvSpPr>
          <p:cNvPr id="16" name="Oval 15"/>
          <p:cNvSpPr/>
          <p:nvPr userDrawn="1"/>
        </p:nvSpPr>
        <p:spPr>
          <a:xfrm>
            <a:off x="6053742" y="1926363"/>
            <a:ext cx="1198800" cy="1198800"/>
          </a:xfrm>
          <a:prstGeom prst="ellips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17" name="Picture Placeholder 3"/>
          <p:cNvSpPr>
            <a:spLocks noGrp="1" noChangeAspect="1"/>
          </p:cNvSpPr>
          <p:nvPr>
            <p:ph type="pic" sz="quarter" idx="28" hasCustomPrompt="1"/>
          </p:nvPr>
        </p:nvSpPr>
        <p:spPr>
          <a:xfrm>
            <a:off x="6410166" y="2201763"/>
            <a:ext cx="485953" cy="648000"/>
          </a:xfrm>
        </p:spPr>
        <p:txBody>
          <a:bodyPr/>
          <a:lstStyle>
            <a:lvl1pPr>
              <a:defRPr>
                <a:solidFill>
                  <a:schemeClr val="bg1"/>
                </a:solidFill>
              </a:defRPr>
            </a:lvl1pPr>
          </a:lstStyle>
          <a:p>
            <a:r>
              <a:rPr lang="en-US" dirty="0" smtClean="0"/>
              <a:t>Icon</a:t>
            </a:r>
            <a:endParaRPr lang="en-US" dirty="0"/>
          </a:p>
        </p:txBody>
      </p:sp>
      <p:pic>
        <p:nvPicPr>
          <p:cNvPr id="21" name="Picture 20"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2" name="Slide Number Placeholder 8"/>
          <p:cNvSpPr>
            <a:spLocks noGrp="1"/>
          </p:cNvSpPr>
          <p:nvPr>
            <p:ph type="sldNum" sz="quarter" idx="2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4" name="Picture 2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key point slide with icons to illustrate points</a:t>
            </a:r>
            <a:endParaRPr lang="en-US" dirty="0"/>
          </a:p>
        </p:txBody>
      </p:sp>
    </p:spTree>
    <p:extLst>
      <p:ext uri="{BB962C8B-B14F-4D97-AF65-F5344CB8AC3E}">
        <p14:creationId xmlns:p14="http://schemas.microsoft.com/office/powerpoint/2010/main" val="2099631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Slid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5" name="Media Placeholder 4"/>
          <p:cNvSpPr>
            <a:spLocks noGrp="1"/>
          </p:cNvSpPr>
          <p:nvPr>
            <p:ph type="media" sz="quarter" idx="10" hasCustomPrompt="1"/>
          </p:nvPr>
        </p:nvSpPr>
        <p:spPr>
          <a:xfrm>
            <a:off x="1863523" y="483406"/>
            <a:ext cx="5405377" cy="5882670"/>
          </a:xfrm>
        </p:spPr>
        <p:txBody>
          <a:bodyPr/>
          <a:lstStyle>
            <a:lvl1pPr>
              <a:defRPr>
                <a:solidFill>
                  <a:schemeClr val="bg1"/>
                </a:solidFill>
              </a:defRPr>
            </a:lvl1pPr>
          </a:lstStyle>
          <a:p>
            <a:r>
              <a:rPr lang="en-US" dirty="0" smtClean="0"/>
              <a:t>Click this icon to insert a video</a:t>
            </a:r>
            <a:endParaRPr lang="en-US" dirty="0"/>
          </a:p>
        </p:txBody>
      </p:sp>
    </p:spTree>
    <p:extLst>
      <p:ext uri="{BB962C8B-B14F-4D97-AF65-F5344CB8AC3E}">
        <p14:creationId xmlns:p14="http://schemas.microsoft.com/office/powerpoint/2010/main" val="18803090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s or Stats V1">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3" name="Rectangle 2"/>
          <p:cNvSpPr/>
          <p:nvPr userDrawn="1"/>
        </p:nvSpPr>
        <p:spPr>
          <a:xfrm>
            <a:off x="474562" y="486137"/>
            <a:ext cx="8194876" cy="589151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2" name="Title 1"/>
          <p:cNvSpPr>
            <a:spLocks noGrp="1"/>
          </p:cNvSpPr>
          <p:nvPr>
            <p:ph type="title" hasCustomPrompt="1"/>
          </p:nvPr>
        </p:nvSpPr>
        <p:spPr>
          <a:xfrm>
            <a:off x="1848801" y="2090307"/>
            <a:ext cx="5446400" cy="2619502"/>
          </a:xfrm>
        </p:spPr>
        <p:txBody>
          <a:bodyPr/>
          <a:lstStyle>
            <a:lvl1pPr algn="ctr">
              <a:lnSpc>
                <a:spcPct val="110000"/>
              </a:lnSpc>
              <a:defRPr sz="2700" baseline="0">
                <a:solidFill>
                  <a:srgbClr val="599A83"/>
                </a:solidFill>
              </a:defRPr>
            </a:lvl1pPr>
          </a:lstStyle>
          <a:p>
            <a:r>
              <a:rPr lang="en-CA" dirty="0" smtClean="0"/>
              <a:t>Enter an impressive statistic or fact. e.g. 98% of Algonquin students have been hired immediately after graduation.</a:t>
            </a:r>
            <a:endParaRPr lang="en-US" dirty="0"/>
          </a:p>
        </p:txBody>
      </p:sp>
      <p:sp>
        <p:nvSpPr>
          <p:cNvPr id="7" name="Text Placeholder 6"/>
          <p:cNvSpPr>
            <a:spLocks noGrp="1"/>
          </p:cNvSpPr>
          <p:nvPr>
            <p:ph type="body" sz="quarter" idx="13" hasCustomPrompt="1"/>
          </p:nvPr>
        </p:nvSpPr>
        <p:spPr>
          <a:xfrm>
            <a:off x="1848801" y="1593878"/>
            <a:ext cx="5446400" cy="383034"/>
          </a:xfrm>
        </p:spPr>
        <p:txBody>
          <a:bodyPr anchor="ctr"/>
          <a:lstStyle>
            <a:lvl1pPr algn="ctr">
              <a:lnSpc>
                <a:spcPct val="100000"/>
              </a:lnSpc>
              <a:defRPr sz="1181" b="1">
                <a:solidFill>
                  <a:schemeClr val="tx2"/>
                </a:solidFill>
              </a:defRPr>
            </a:lvl1pPr>
          </a:lstStyle>
          <a:p>
            <a:pPr lvl="0"/>
            <a:r>
              <a:rPr lang="en-CA" dirty="0" smtClean="0"/>
              <a:t>THIS IS THE TITLE OF YOUR STATISTIC</a:t>
            </a:r>
            <a:endParaRPr lang="en-US" dirty="0"/>
          </a:p>
        </p:txBody>
      </p:sp>
      <p:sp>
        <p:nvSpPr>
          <p:cNvPr id="9" name="Text Placeholder 8"/>
          <p:cNvSpPr>
            <a:spLocks noGrp="1"/>
          </p:cNvSpPr>
          <p:nvPr>
            <p:ph type="body" sz="quarter" idx="14" hasCustomPrompt="1"/>
          </p:nvPr>
        </p:nvSpPr>
        <p:spPr>
          <a:xfrm>
            <a:off x="1848801" y="4921484"/>
            <a:ext cx="5446400" cy="291603"/>
          </a:xfrm>
        </p:spPr>
        <p:txBody>
          <a:bodyPr anchor="ctr"/>
          <a:lstStyle>
            <a:lvl1pPr algn="ctr">
              <a:defRPr sz="900"/>
            </a:lvl1pPr>
          </a:lstStyle>
          <a:p>
            <a:pPr lvl="0"/>
            <a:r>
              <a:rPr lang="en-CA" dirty="0" smtClean="0"/>
              <a:t>THIS IS A SPACE FOR A CITATION OR SOURCE</a:t>
            </a:r>
            <a:endParaRPr lang="en-US" dirty="0"/>
          </a:p>
        </p:txBody>
      </p:sp>
    </p:spTree>
    <p:extLst>
      <p:ext uri="{BB962C8B-B14F-4D97-AF65-F5344CB8AC3E}">
        <p14:creationId xmlns:p14="http://schemas.microsoft.com/office/powerpoint/2010/main" val="2574370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s or Stats V2">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8" name="Title 1"/>
          <p:cNvSpPr>
            <a:spLocks noGrp="1"/>
          </p:cNvSpPr>
          <p:nvPr>
            <p:ph type="title" hasCustomPrompt="1"/>
          </p:nvPr>
        </p:nvSpPr>
        <p:spPr>
          <a:xfrm>
            <a:off x="1848801" y="2090307"/>
            <a:ext cx="5446400" cy="2619502"/>
          </a:xfrm>
        </p:spPr>
        <p:txBody>
          <a:bodyPr/>
          <a:lstStyle>
            <a:lvl1pPr algn="ctr">
              <a:lnSpc>
                <a:spcPct val="110000"/>
              </a:lnSpc>
              <a:defRPr sz="2700" baseline="0">
                <a:solidFill>
                  <a:srgbClr val="A6C8BC"/>
                </a:solidFill>
              </a:defRPr>
            </a:lvl1pPr>
          </a:lstStyle>
          <a:p>
            <a:r>
              <a:rPr lang="en-CA" dirty="0" smtClean="0"/>
              <a:t>Enter an impressive statistic or fact. e.g. 98% of Algonquin students have been hired immediately after graduation.</a:t>
            </a:r>
            <a:endParaRPr lang="en-US" dirty="0"/>
          </a:p>
        </p:txBody>
      </p:sp>
      <p:sp>
        <p:nvSpPr>
          <p:cNvPr id="10" name="Text Placeholder 6"/>
          <p:cNvSpPr>
            <a:spLocks noGrp="1"/>
          </p:cNvSpPr>
          <p:nvPr>
            <p:ph type="body" sz="quarter" idx="13" hasCustomPrompt="1"/>
          </p:nvPr>
        </p:nvSpPr>
        <p:spPr>
          <a:xfrm>
            <a:off x="1848801" y="1593878"/>
            <a:ext cx="5446400" cy="383034"/>
          </a:xfrm>
        </p:spPr>
        <p:txBody>
          <a:bodyPr anchor="ctr"/>
          <a:lstStyle>
            <a:lvl1pPr algn="ctr">
              <a:lnSpc>
                <a:spcPct val="100000"/>
              </a:lnSpc>
              <a:defRPr sz="1181" b="1">
                <a:solidFill>
                  <a:schemeClr val="bg1"/>
                </a:solidFill>
              </a:defRPr>
            </a:lvl1pPr>
          </a:lstStyle>
          <a:p>
            <a:pPr lvl="0"/>
            <a:r>
              <a:rPr lang="en-CA" dirty="0" smtClean="0"/>
              <a:t>THIS IS THE TITLE OF YOUR STATISTIC</a:t>
            </a:r>
            <a:endParaRPr lang="en-US" dirty="0"/>
          </a:p>
        </p:txBody>
      </p:sp>
      <p:sp>
        <p:nvSpPr>
          <p:cNvPr id="11" name="Text Placeholder 8"/>
          <p:cNvSpPr>
            <a:spLocks noGrp="1"/>
          </p:cNvSpPr>
          <p:nvPr>
            <p:ph type="body" sz="quarter" idx="14" hasCustomPrompt="1"/>
          </p:nvPr>
        </p:nvSpPr>
        <p:spPr>
          <a:xfrm>
            <a:off x="1848801" y="4921484"/>
            <a:ext cx="5446400" cy="291603"/>
          </a:xfrm>
        </p:spPr>
        <p:txBody>
          <a:bodyPr anchor="ctr"/>
          <a:lstStyle>
            <a:lvl1pPr algn="ctr">
              <a:defRPr sz="900">
                <a:solidFill>
                  <a:schemeClr val="bg1"/>
                </a:solidFill>
              </a:defRPr>
            </a:lvl1pPr>
          </a:lstStyle>
          <a:p>
            <a:pPr lvl="0"/>
            <a:r>
              <a:rPr lang="en-CA" dirty="0" smtClean="0"/>
              <a:t>THIS IS A SPACE FOR A CITATION OR SOURCE</a:t>
            </a:r>
            <a:endParaRPr lang="en-US" dirty="0"/>
          </a:p>
        </p:txBody>
      </p:sp>
    </p:spTree>
    <p:extLst>
      <p:ext uri="{BB962C8B-B14F-4D97-AF65-F5344CB8AC3E}">
        <p14:creationId xmlns:p14="http://schemas.microsoft.com/office/powerpoint/2010/main" val="58602353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s or Stats V3">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48801" y="985407"/>
            <a:ext cx="5446400" cy="2619502"/>
          </a:xfrm>
        </p:spPr>
        <p:txBody>
          <a:bodyPr/>
          <a:lstStyle>
            <a:lvl1pPr algn="ctr">
              <a:lnSpc>
                <a:spcPct val="110000"/>
              </a:lnSpc>
              <a:defRPr sz="2700" baseline="0">
                <a:solidFill>
                  <a:srgbClr val="A6C8BC"/>
                </a:solidFill>
              </a:defRPr>
            </a:lvl1pPr>
          </a:lstStyle>
          <a:p>
            <a:r>
              <a:rPr lang="en-CA" dirty="0" smtClean="0"/>
              <a:t>Enter an impressive statistic or fact. e.g. We raised $1,000,000 this year. Highlight a number by making it bold and white.</a:t>
            </a:r>
            <a:endParaRPr lang="en-US" dirty="0"/>
          </a:p>
        </p:txBody>
      </p:sp>
      <p:sp>
        <p:nvSpPr>
          <p:cNvPr id="6" name="Text Placeholder 6"/>
          <p:cNvSpPr>
            <a:spLocks noGrp="1"/>
          </p:cNvSpPr>
          <p:nvPr>
            <p:ph type="body" sz="quarter" idx="13" hasCustomPrompt="1"/>
          </p:nvPr>
        </p:nvSpPr>
        <p:spPr>
          <a:xfrm>
            <a:off x="1848801" y="488976"/>
            <a:ext cx="5446400" cy="383034"/>
          </a:xfrm>
        </p:spPr>
        <p:txBody>
          <a:bodyPr anchor="ctr"/>
          <a:lstStyle>
            <a:lvl1pPr algn="ctr">
              <a:lnSpc>
                <a:spcPct val="100000"/>
              </a:lnSpc>
              <a:defRPr sz="1181" b="1">
                <a:solidFill>
                  <a:schemeClr val="bg1"/>
                </a:solidFill>
              </a:defRPr>
            </a:lvl1pPr>
          </a:lstStyle>
          <a:p>
            <a:pPr lvl="0"/>
            <a:r>
              <a:rPr lang="en-CA" dirty="0" smtClean="0"/>
              <a:t>THIS IS THE TITLE OF YOUR STATISTIC</a:t>
            </a:r>
            <a:endParaRPr 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07708"/>
            <a:ext cx="9144000" cy="2350294"/>
          </a:xfrm>
          <a:prstGeom prst="rect">
            <a:avLst/>
          </a:prstGeom>
        </p:spPr>
      </p:pic>
    </p:spTree>
    <p:extLst>
      <p:ext uri="{BB962C8B-B14F-4D97-AF65-F5344CB8AC3E}">
        <p14:creationId xmlns:p14="http://schemas.microsoft.com/office/powerpoint/2010/main" val="342199242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s or Stats V4">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48801" y="985407"/>
            <a:ext cx="5446400" cy="2619502"/>
          </a:xfrm>
        </p:spPr>
        <p:txBody>
          <a:bodyPr/>
          <a:lstStyle>
            <a:lvl1pPr algn="ctr">
              <a:lnSpc>
                <a:spcPct val="110000"/>
              </a:lnSpc>
              <a:defRPr sz="2700" baseline="0">
                <a:solidFill>
                  <a:srgbClr val="599A83"/>
                </a:solidFill>
              </a:defRPr>
            </a:lvl1pPr>
          </a:lstStyle>
          <a:p>
            <a:r>
              <a:rPr lang="en-CA" dirty="0" smtClean="0"/>
              <a:t>Enter an impressive statistic or fact. e.g. We raised $1,000,000 this year. Highlight a number by making it bold and 100% green.</a:t>
            </a:r>
            <a:endParaRPr lang="en-US" dirty="0"/>
          </a:p>
        </p:txBody>
      </p:sp>
      <p:sp>
        <p:nvSpPr>
          <p:cNvPr id="6" name="Text Placeholder 6"/>
          <p:cNvSpPr>
            <a:spLocks noGrp="1"/>
          </p:cNvSpPr>
          <p:nvPr>
            <p:ph type="body" sz="quarter" idx="13" hasCustomPrompt="1"/>
          </p:nvPr>
        </p:nvSpPr>
        <p:spPr>
          <a:xfrm>
            <a:off x="1848801" y="488976"/>
            <a:ext cx="5446400" cy="383034"/>
          </a:xfrm>
        </p:spPr>
        <p:txBody>
          <a:bodyPr anchor="ctr"/>
          <a:lstStyle>
            <a:lvl1pPr algn="ctr">
              <a:lnSpc>
                <a:spcPct val="100000"/>
              </a:lnSpc>
              <a:defRPr sz="1181" b="1">
                <a:solidFill>
                  <a:schemeClr val="accent1"/>
                </a:solidFill>
              </a:defRPr>
            </a:lvl1pPr>
          </a:lstStyle>
          <a:p>
            <a:pPr lvl="0"/>
            <a:r>
              <a:rPr lang="en-CA" dirty="0" smtClean="0"/>
              <a:t>THIS IS THE TITLE OF YOUR STATISTIC</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07708"/>
            <a:ext cx="9144000" cy="2350294"/>
          </a:xfrm>
          <a:prstGeom prst="rect">
            <a:avLst/>
          </a:prstGeom>
        </p:spPr>
      </p:pic>
    </p:spTree>
    <p:extLst>
      <p:ext uri="{BB962C8B-B14F-4D97-AF65-F5344CB8AC3E}">
        <p14:creationId xmlns:p14="http://schemas.microsoft.com/office/powerpoint/2010/main" val="4002699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s or Stats v5">
    <p:bg>
      <p:bgRef idx="1001">
        <a:schemeClr val="bg2"/>
      </p:bgRef>
    </p:bg>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0" y="2"/>
            <a:ext cx="4571404" cy="3428553"/>
          </a:xfrm>
          <a:solidFill>
            <a:schemeClr val="bg2"/>
          </a:solidFill>
          <a:ln>
            <a:noFill/>
          </a:ln>
        </p:spPr>
        <p:txBody>
          <a:bodyPr/>
          <a:lstStyle>
            <a:lvl1pPr algn="ctr">
              <a:defRPr baseline="0">
                <a:ln>
                  <a:noFill/>
                </a:ln>
                <a:solidFill>
                  <a:schemeClr val="tx1"/>
                </a:solidFill>
              </a:defRPr>
            </a:lvl1pPr>
          </a:lstStyle>
          <a:p>
            <a:r>
              <a:rPr lang="en-US" dirty="0" smtClean="0"/>
              <a:t>Click this icon to insert a background photo, the resize this box so it covers the whole screen. Make sure it’s good quality.</a:t>
            </a:r>
            <a:endParaRPr lang="en-US" dirty="0"/>
          </a:p>
        </p:txBody>
      </p:sp>
      <p:sp>
        <p:nvSpPr>
          <p:cNvPr id="12" name="Title 1"/>
          <p:cNvSpPr>
            <a:spLocks noGrp="1"/>
          </p:cNvSpPr>
          <p:nvPr>
            <p:ph type="title" hasCustomPrompt="1"/>
          </p:nvPr>
        </p:nvSpPr>
        <p:spPr>
          <a:xfrm>
            <a:off x="1676534" y="1914188"/>
            <a:ext cx="5790934" cy="3029625"/>
          </a:xfrm>
          <a:solidFill>
            <a:srgbClr val="FFFFFF"/>
          </a:solidFill>
          <a:ln>
            <a:noFill/>
          </a:ln>
          <a:effectLst>
            <a:outerShdw blurRad="381000" dir="2700000" sx="98000" sy="98000" algn="tl" rotWithShape="0">
              <a:srgbClr val="000000">
                <a:alpha val="85000"/>
              </a:srgbClr>
            </a:outerShdw>
          </a:effectLst>
        </p:spPr>
        <p:txBody>
          <a:bodyPr lIns="324000" tIns="1080000" rIns="324000" bIns="1080000"/>
          <a:lstStyle>
            <a:lvl1pPr algn="ctr">
              <a:lnSpc>
                <a:spcPct val="90000"/>
              </a:lnSpc>
              <a:defRPr sz="6299">
                <a:solidFill>
                  <a:srgbClr val="599A83"/>
                </a:solidFill>
              </a:defRPr>
            </a:lvl1pPr>
          </a:lstStyle>
          <a:p>
            <a:r>
              <a:rPr lang="en-CA" dirty="0" smtClean="0"/>
              <a:t>$#,###,###</a:t>
            </a:r>
            <a:endParaRPr lang="en-US" dirty="0"/>
          </a:p>
        </p:txBody>
      </p:sp>
      <p:sp>
        <p:nvSpPr>
          <p:cNvPr id="10" name="Text Placeholder 6"/>
          <p:cNvSpPr>
            <a:spLocks noGrp="1"/>
          </p:cNvSpPr>
          <p:nvPr>
            <p:ph type="body" sz="quarter" idx="13" hasCustomPrompt="1"/>
          </p:nvPr>
        </p:nvSpPr>
        <p:spPr>
          <a:xfrm>
            <a:off x="1857136" y="2259471"/>
            <a:ext cx="5429733" cy="383034"/>
          </a:xfrm>
        </p:spPr>
        <p:txBody>
          <a:bodyPr anchor="ctr"/>
          <a:lstStyle>
            <a:lvl1pPr algn="ctr">
              <a:lnSpc>
                <a:spcPct val="100000"/>
              </a:lnSpc>
              <a:defRPr sz="1181" b="1" baseline="0">
                <a:solidFill>
                  <a:srgbClr val="00673E"/>
                </a:solidFill>
              </a:defRPr>
            </a:lvl1pPr>
          </a:lstStyle>
          <a:p>
            <a:pPr lvl="0"/>
            <a:r>
              <a:rPr lang="en-CA" dirty="0" smtClean="0"/>
              <a:t>THIS IS THE TITLE OF YOUR STATISTIC</a:t>
            </a:r>
            <a:endParaRPr lang="en-US" dirty="0"/>
          </a:p>
        </p:txBody>
      </p:sp>
      <p:sp>
        <p:nvSpPr>
          <p:cNvPr id="11" name="Text Placeholder 8"/>
          <p:cNvSpPr>
            <a:spLocks noGrp="1"/>
          </p:cNvSpPr>
          <p:nvPr>
            <p:ph type="body" sz="quarter" idx="14" hasCustomPrompt="1"/>
          </p:nvPr>
        </p:nvSpPr>
        <p:spPr>
          <a:xfrm>
            <a:off x="1857136" y="4232939"/>
            <a:ext cx="5429733" cy="291603"/>
          </a:xfrm>
        </p:spPr>
        <p:txBody>
          <a:bodyPr anchor="ctr"/>
          <a:lstStyle>
            <a:lvl1pPr algn="ctr">
              <a:defRPr sz="900">
                <a:solidFill>
                  <a:schemeClr val="bg1"/>
                </a:solidFill>
              </a:defRPr>
            </a:lvl1pPr>
          </a:lstStyle>
          <a:p>
            <a:pPr lvl="0"/>
            <a:r>
              <a:rPr lang="en-CA" dirty="0" smtClean="0"/>
              <a:t>THIS IS A SPACE FOR A CITATION OR SOURCE</a:t>
            </a:r>
            <a:endParaRPr lang="en-US" dirty="0"/>
          </a:p>
        </p:txBody>
      </p:sp>
    </p:spTree>
    <p:extLst>
      <p:ext uri="{BB962C8B-B14F-4D97-AF65-F5344CB8AC3E}">
        <p14:creationId xmlns:p14="http://schemas.microsoft.com/office/powerpoint/2010/main" val="812104667"/>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ight-Aligned Image with Text +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57203" y="1803400"/>
            <a:ext cx="4010625" cy="3960791"/>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9"/>
          <p:cNvSpPr>
            <a:spLocks noGrp="1"/>
          </p:cNvSpPr>
          <p:nvPr>
            <p:ph type="body" sz="quarter" idx="14" hasCustomPrompt="1"/>
          </p:nvPr>
        </p:nvSpPr>
        <p:spPr>
          <a:xfrm>
            <a:off x="1866659" y="4700459"/>
            <a:ext cx="2601169" cy="1063731"/>
          </a:xfrm>
        </p:spPr>
        <p:txBody>
          <a:bodyPr anchor="b"/>
          <a:lstStyle>
            <a:lvl1pPr>
              <a:defRPr sz="1181">
                <a:solidFill>
                  <a:srgbClr val="599A83"/>
                </a:solidFill>
              </a:defRPr>
            </a:lvl1pPr>
          </a:lstStyle>
          <a:p>
            <a:pPr lvl="0"/>
            <a:r>
              <a:rPr lang="en-CA" dirty="0" smtClean="0"/>
              <a:t>An optional annotation or extra information text box</a:t>
            </a:r>
            <a:endParaRPr lang="en-US" dirty="0"/>
          </a:p>
        </p:txBody>
      </p:sp>
      <p:sp>
        <p:nvSpPr>
          <p:cNvPr id="11" name="Picture Placeholder 4"/>
          <p:cNvSpPr>
            <a:spLocks noGrp="1"/>
          </p:cNvSpPr>
          <p:nvPr>
            <p:ph type="pic" sz="quarter" idx="16" hasCustomPrompt="1"/>
          </p:nvPr>
        </p:nvSpPr>
        <p:spPr>
          <a:xfrm>
            <a:off x="5257116" y="484837"/>
            <a:ext cx="3886884" cy="5279356"/>
          </a:xfrm>
        </p:spPr>
        <p:txBody>
          <a:bodyPr/>
          <a:lstStyle>
            <a:lvl1pPr>
              <a:defRPr baseline="0"/>
            </a:lvl1pPr>
          </a:lstStyle>
          <a:p>
            <a:r>
              <a:rPr lang="en-US" dirty="0" smtClean="0"/>
              <a:t>Click on this icon to insert a photo.</a:t>
            </a:r>
            <a:endParaRPr lang="en-US" dirty="0"/>
          </a:p>
        </p:txBody>
      </p:sp>
      <p:sp>
        <p:nvSpPr>
          <p:cNvPr id="13" name="Text Placeholder 8"/>
          <p:cNvSpPr>
            <a:spLocks noGrp="1"/>
          </p:cNvSpPr>
          <p:nvPr>
            <p:ph type="body" sz="quarter" idx="17" hasCustomPrompt="1"/>
          </p:nvPr>
        </p:nvSpPr>
        <p:spPr>
          <a:xfrm>
            <a:off x="5257118" y="4081485"/>
            <a:ext cx="2828557" cy="345600"/>
          </a:xfrm>
          <a:solidFill>
            <a:srgbClr val="43B02A"/>
          </a:solidFill>
          <a:ln>
            <a:noFill/>
          </a:ln>
        </p:spPr>
        <p:txBody>
          <a:bodyPr wrap="square" lIns="252000" tIns="252000" rIns="252000" bIns="252000" anchor="ctr">
            <a:spAutoFit/>
          </a:bodyPr>
          <a:lstStyle>
            <a:lvl1pPr>
              <a:lnSpc>
                <a:spcPct val="80000"/>
              </a:lnSpc>
              <a:defRPr sz="1181" b="1" baseline="0">
                <a:ln>
                  <a:noFill/>
                </a:ln>
                <a:solidFill>
                  <a:schemeClr val="bg1"/>
                </a:solidFill>
                <a:effectLst/>
              </a:defRPr>
            </a:lvl1pPr>
          </a:lstStyle>
          <a:p>
            <a:pPr lvl="0"/>
            <a:r>
              <a:rPr lang="en-CA" dirty="0" smtClean="0"/>
              <a:t>Optional short caption here</a:t>
            </a:r>
            <a:endParaRPr lang="en-US" dirty="0"/>
          </a:p>
        </p:txBody>
      </p:sp>
      <p:pic>
        <p:nvPicPr>
          <p:cNvPr id="14" name="Picture 13"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8"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9" name="Picture 18"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3" name="Title 1"/>
          <p:cNvSpPr>
            <a:spLocks noGrp="1"/>
          </p:cNvSpPr>
          <p:nvPr>
            <p:ph type="title" hasCustomPrompt="1"/>
          </p:nvPr>
        </p:nvSpPr>
        <p:spPr>
          <a:xfrm>
            <a:off x="487679" y="484836"/>
            <a:ext cx="3980149" cy="1001980"/>
          </a:xfrm>
        </p:spPr>
        <p:txBody>
          <a:bodyPr anchor="t">
            <a:noAutofit/>
          </a:bodyPr>
          <a:lstStyle>
            <a:lvl1pPr>
              <a:defRPr sz="2700" b="1" baseline="0">
                <a:solidFill>
                  <a:srgbClr val="00673E"/>
                </a:solidFill>
              </a:defRPr>
            </a:lvl1pPr>
          </a:lstStyle>
          <a:p>
            <a:r>
              <a:rPr lang="en-CA" dirty="0" smtClean="0"/>
              <a:t>A slide with a right-aligned image</a:t>
            </a:r>
            <a:endParaRPr lang="en-US" dirty="0"/>
          </a:p>
        </p:txBody>
      </p:sp>
    </p:spTree>
    <p:extLst>
      <p:ext uri="{BB962C8B-B14F-4D97-AF65-F5344CB8AC3E}">
        <p14:creationId xmlns:p14="http://schemas.microsoft.com/office/powerpoint/2010/main" val="25633475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eft-Aligned Image with Text +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680471" y="1803400"/>
            <a:ext cx="3980149" cy="3940697"/>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9"/>
          <p:cNvSpPr>
            <a:spLocks noGrp="1"/>
          </p:cNvSpPr>
          <p:nvPr>
            <p:ph type="body" sz="quarter" idx="14" hasCustomPrompt="1"/>
          </p:nvPr>
        </p:nvSpPr>
        <p:spPr>
          <a:xfrm>
            <a:off x="4854097" y="4793058"/>
            <a:ext cx="2588430" cy="951040"/>
          </a:xfrm>
        </p:spPr>
        <p:txBody>
          <a:bodyPr anchor="b"/>
          <a:lstStyle>
            <a:lvl1pPr>
              <a:defRPr sz="1181">
                <a:solidFill>
                  <a:srgbClr val="599A83"/>
                </a:solidFill>
              </a:defRPr>
            </a:lvl1pPr>
          </a:lstStyle>
          <a:p>
            <a:pPr lvl="0"/>
            <a:r>
              <a:rPr lang="en-CA" dirty="0" smtClean="0"/>
              <a:t>An optional annotation or extra information text box</a:t>
            </a:r>
            <a:endParaRPr lang="en-US" dirty="0"/>
          </a:p>
        </p:txBody>
      </p:sp>
      <p:sp>
        <p:nvSpPr>
          <p:cNvPr id="14" name="Picture Placeholder 4"/>
          <p:cNvSpPr>
            <a:spLocks noGrp="1"/>
          </p:cNvSpPr>
          <p:nvPr>
            <p:ph type="pic" sz="quarter" idx="16" hasCustomPrompt="1"/>
          </p:nvPr>
        </p:nvSpPr>
        <p:spPr>
          <a:xfrm>
            <a:off x="0" y="484836"/>
            <a:ext cx="3886884" cy="5259261"/>
          </a:xfrm>
        </p:spPr>
        <p:txBody>
          <a:bodyPr/>
          <a:lstStyle>
            <a:lvl1pPr>
              <a:defRPr baseline="0"/>
            </a:lvl1pPr>
          </a:lstStyle>
          <a:p>
            <a:r>
              <a:rPr lang="en-US" dirty="0" smtClean="0"/>
              <a:t>Click on this icon to insert a photo.</a:t>
            </a:r>
            <a:endParaRPr lang="en-US" dirty="0"/>
          </a:p>
        </p:txBody>
      </p:sp>
      <p:sp>
        <p:nvSpPr>
          <p:cNvPr id="15" name="Text Placeholder 8"/>
          <p:cNvSpPr>
            <a:spLocks noGrp="1"/>
          </p:cNvSpPr>
          <p:nvPr>
            <p:ph type="body" sz="quarter" idx="17" hasCustomPrompt="1"/>
          </p:nvPr>
        </p:nvSpPr>
        <p:spPr>
          <a:xfrm>
            <a:off x="2" y="4081485"/>
            <a:ext cx="2828557" cy="345600"/>
          </a:xfrm>
          <a:solidFill>
            <a:srgbClr val="43B02A"/>
          </a:solidFill>
          <a:ln>
            <a:noFill/>
          </a:ln>
        </p:spPr>
        <p:txBody>
          <a:bodyPr wrap="square" lIns="252000" tIns="252000" rIns="252000" bIns="252000" anchor="ctr">
            <a:spAutoFit/>
          </a:bodyPr>
          <a:lstStyle>
            <a:lvl1pPr>
              <a:lnSpc>
                <a:spcPct val="80000"/>
              </a:lnSpc>
              <a:defRPr sz="1181" b="1" baseline="0">
                <a:ln>
                  <a:noFill/>
                </a:ln>
                <a:solidFill>
                  <a:schemeClr val="bg1"/>
                </a:solidFill>
                <a:effectLst/>
              </a:defRPr>
            </a:lvl1pPr>
          </a:lstStyle>
          <a:p>
            <a:pPr lvl="0"/>
            <a:r>
              <a:rPr lang="en-CA" dirty="0" smtClean="0"/>
              <a:t>Optional short caption here</a:t>
            </a:r>
            <a:endParaRPr lang="en-US" dirty="0"/>
          </a:p>
        </p:txBody>
      </p:sp>
      <p:pic>
        <p:nvPicPr>
          <p:cNvPr id="11" name="Picture 10"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9" name="Picture 18"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2" name="Title 1"/>
          <p:cNvSpPr>
            <a:spLocks noGrp="1"/>
          </p:cNvSpPr>
          <p:nvPr>
            <p:ph type="title" hasCustomPrompt="1"/>
          </p:nvPr>
        </p:nvSpPr>
        <p:spPr>
          <a:xfrm>
            <a:off x="4680471" y="484836"/>
            <a:ext cx="3980149" cy="1001980"/>
          </a:xfrm>
        </p:spPr>
        <p:txBody>
          <a:bodyPr anchor="t">
            <a:noAutofit/>
          </a:bodyPr>
          <a:lstStyle>
            <a:lvl1pPr>
              <a:defRPr sz="2700" b="1" baseline="0">
                <a:solidFill>
                  <a:srgbClr val="00673E"/>
                </a:solidFill>
              </a:defRPr>
            </a:lvl1pPr>
          </a:lstStyle>
          <a:p>
            <a:r>
              <a:rPr lang="en-CA" dirty="0" smtClean="0"/>
              <a:t>A slide with a right-aligned image</a:t>
            </a:r>
            <a:endParaRPr lang="en-US" dirty="0"/>
          </a:p>
        </p:txBody>
      </p:sp>
    </p:spTree>
    <p:extLst>
      <p:ext uri="{BB962C8B-B14F-4D97-AF65-F5344CB8AC3E}">
        <p14:creationId xmlns:p14="http://schemas.microsoft.com/office/powerpoint/2010/main" val="42185459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Frame Photo">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69" y="0"/>
            <a:ext cx="9143333" cy="6858000"/>
          </a:xfrm>
        </p:spPr>
        <p:txBody>
          <a:bodyPr/>
          <a:lstStyle>
            <a:lvl1pPr marL="0" indent="0">
              <a:buNone/>
              <a:defRPr sz="2250" baseline="0"/>
            </a:lvl1pPr>
            <a:lvl2pPr marL="439516" indent="0">
              <a:buNone/>
              <a:defRPr sz="2700"/>
            </a:lvl2pPr>
            <a:lvl3pPr marL="879032" indent="0">
              <a:buNone/>
              <a:defRPr sz="2306"/>
            </a:lvl3pPr>
            <a:lvl4pPr marL="1318547" indent="0">
              <a:buNone/>
              <a:defRPr sz="1912"/>
            </a:lvl4pPr>
            <a:lvl5pPr marL="1758064" indent="0">
              <a:buNone/>
              <a:defRPr sz="1912"/>
            </a:lvl5pPr>
            <a:lvl6pPr marL="2197581" indent="0">
              <a:buNone/>
              <a:defRPr sz="1912"/>
            </a:lvl6pPr>
            <a:lvl7pPr marL="2637097" indent="0">
              <a:buNone/>
              <a:defRPr sz="1912"/>
            </a:lvl7pPr>
            <a:lvl8pPr marL="3076614" indent="0">
              <a:buNone/>
              <a:defRPr sz="1912"/>
            </a:lvl8pPr>
            <a:lvl9pPr marL="3516128" indent="0">
              <a:buNone/>
              <a:defRPr sz="1912"/>
            </a:lvl9pPr>
          </a:lstStyle>
          <a:p>
            <a:r>
              <a:rPr lang="en-US" dirty="0" smtClean="0"/>
              <a:t>Click on this icon to insert a photo.</a:t>
            </a:r>
            <a:endParaRPr lang="en-US" dirty="0"/>
          </a:p>
        </p:txBody>
      </p:sp>
      <p:sp>
        <p:nvSpPr>
          <p:cNvPr id="8" name="Text Placeholder 8"/>
          <p:cNvSpPr>
            <a:spLocks noGrp="1"/>
          </p:cNvSpPr>
          <p:nvPr>
            <p:ph type="body" sz="quarter" idx="16" hasCustomPrompt="1"/>
          </p:nvPr>
        </p:nvSpPr>
        <p:spPr>
          <a:xfrm>
            <a:off x="1" y="4711196"/>
            <a:ext cx="4476167" cy="345600"/>
          </a:xfrm>
          <a:solidFill>
            <a:srgbClr val="43B02A"/>
          </a:solidFill>
          <a:ln>
            <a:noFill/>
          </a:ln>
        </p:spPr>
        <p:txBody>
          <a:bodyPr wrap="square" lIns="252000" tIns="180000" rIns="252000" bIns="252000" anchor="ctr">
            <a:spAutoFit/>
          </a:bodyPr>
          <a:lstStyle>
            <a:lvl1pPr>
              <a:lnSpc>
                <a:spcPct val="100000"/>
              </a:lnSpc>
              <a:defRPr sz="1181" b="1" baseline="0">
                <a:ln>
                  <a:noFill/>
                </a:ln>
                <a:solidFill>
                  <a:schemeClr val="bg1"/>
                </a:solidFill>
                <a:effectLst/>
              </a:defRPr>
            </a:lvl1pPr>
          </a:lstStyle>
          <a:p>
            <a:pPr lvl="0"/>
            <a:r>
              <a:rPr lang="en-CA" dirty="0" smtClean="0"/>
              <a:t>Optional short caption here</a:t>
            </a:r>
            <a:endParaRPr lang="en-US" dirty="0"/>
          </a:p>
        </p:txBody>
      </p:sp>
    </p:spTree>
    <p:extLst>
      <p:ext uri="{BB962C8B-B14F-4D97-AF65-F5344CB8AC3E}">
        <p14:creationId xmlns:p14="http://schemas.microsoft.com/office/powerpoint/2010/main" val="1757585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Author">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1876181" y="1803401"/>
            <a:ext cx="2606046" cy="3227685"/>
          </a:xfrm>
        </p:spPr>
        <p:txBody>
          <a:bodyPr/>
          <a:lstStyle/>
          <a:p>
            <a:r>
              <a:rPr lang="en-US" dirty="0" smtClean="0"/>
              <a:t>Author Photo</a:t>
            </a:r>
            <a:endParaRPr lang="en-US" dirty="0"/>
          </a:p>
        </p:txBody>
      </p:sp>
      <p:sp>
        <p:nvSpPr>
          <p:cNvPr id="11" name="Text Placeholder 10"/>
          <p:cNvSpPr>
            <a:spLocks noGrp="1"/>
          </p:cNvSpPr>
          <p:nvPr>
            <p:ph type="body" sz="quarter" idx="17" hasCustomPrompt="1"/>
          </p:nvPr>
        </p:nvSpPr>
        <p:spPr>
          <a:xfrm>
            <a:off x="4666642" y="2336802"/>
            <a:ext cx="2628558" cy="2160887"/>
          </a:xfrm>
        </p:spPr>
        <p:txBody>
          <a:bodyPr anchor="ctr"/>
          <a:lstStyle/>
          <a:p>
            <a:pPr lvl="0"/>
            <a:r>
              <a:rPr lang="en-CA" dirty="0" smtClean="0"/>
              <a:t>Author description</a:t>
            </a:r>
          </a:p>
        </p:txBody>
      </p:sp>
      <p:sp>
        <p:nvSpPr>
          <p:cNvPr id="8" name="Title 1"/>
          <p:cNvSpPr>
            <a:spLocks noGrp="1"/>
          </p:cNvSpPr>
          <p:nvPr>
            <p:ph type="title" hasCustomPrompt="1"/>
          </p:nvPr>
        </p:nvSpPr>
        <p:spPr>
          <a:xfrm>
            <a:off x="481522" y="488623"/>
            <a:ext cx="5398417" cy="1001980"/>
          </a:xfrm>
        </p:spPr>
        <p:txBody>
          <a:bodyPr anchor="t">
            <a:noAutofit/>
          </a:bodyPr>
          <a:lstStyle>
            <a:lvl1pPr>
              <a:defRPr sz="2700" b="1" baseline="0">
                <a:solidFill>
                  <a:schemeClr val="tx2"/>
                </a:solidFill>
              </a:defRPr>
            </a:lvl1pPr>
          </a:lstStyle>
          <a:p>
            <a:r>
              <a:rPr lang="en-CA" dirty="0" smtClean="0"/>
              <a:t>About the Author (1 author)</a:t>
            </a:r>
            <a:endParaRPr lang="en-US" dirty="0"/>
          </a:p>
        </p:txBody>
      </p:sp>
      <p:sp>
        <p:nvSpPr>
          <p:cNvPr id="7" name="Text Placeholder 6"/>
          <p:cNvSpPr>
            <a:spLocks noGrp="1"/>
          </p:cNvSpPr>
          <p:nvPr>
            <p:ph type="body" sz="quarter" idx="18" hasCustomPrompt="1"/>
          </p:nvPr>
        </p:nvSpPr>
        <p:spPr>
          <a:xfrm>
            <a:off x="4666201" y="1803799"/>
            <a:ext cx="2628643" cy="533003"/>
          </a:xfrm>
        </p:spPr>
        <p:txBody>
          <a:bodyPr/>
          <a:lstStyle>
            <a:lvl1pPr>
              <a:defRPr b="1">
                <a:solidFill>
                  <a:srgbClr val="599A83"/>
                </a:solidFill>
              </a:defRPr>
            </a:lvl1pPr>
          </a:lstStyle>
          <a:p>
            <a:pPr lvl="0"/>
            <a:r>
              <a:rPr lang="en-CA" dirty="0" smtClean="0"/>
              <a:t>Author Name</a:t>
            </a:r>
          </a:p>
        </p:txBody>
      </p:sp>
      <p:sp>
        <p:nvSpPr>
          <p:cNvPr id="13" name="Text Placeholder 12"/>
          <p:cNvSpPr>
            <a:spLocks noGrp="1"/>
          </p:cNvSpPr>
          <p:nvPr>
            <p:ph type="body" sz="quarter" idx="19" hasCustomPrompt="1"/>
          </p:nvPr>
        </p:nvSpPr>
        <p:spPr>
          <a:xfrm>
            <a:off x="4666201" y="4498183"/>
            <a:ext cx="2628643" cy="532904"/>
          </a:xfrm>
        </p:spPr>
        <p:txBody>
          <a:bodyPr anchor="b"/>
          <a:lstStyle>
            <a:lvl1pPr>
              <a:defRPr sz="1181"/>
            </a:lvl1pPr>
          </a:lstStyle>
          <a:p>
            <a:pPr lvl="0"/>
            <a:r>
              <a:rPr lang="en-CA" dirty="0" smtClean="0"/>
              <a:t>Author email</a:t>
            </a:r>
          </a:p>
        </p:txBody>
      </p:sp>
    </p:spTree>
    <p:extLst>
      <p:ext uri="{BB962C8B-B14F-4D97-AF65-F5344CB8AC3E}">
        <p14:creationId xmlns:p14="http://schemas.microsoft.com/office/powerpoint/2010/main" val="16981270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Photos">
    <p:bg>
      <p:bgPr>
        <a:solidFill>
          <a:schemeClr val="bg1"/>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4" name="Picture Placeholder 3"/>
          <p:cNvSpPr>
            <a:spLocks noGrp="1"/>
          </p:cNvSpPr>
          <p:nvPr>
            <p:ph type="pic" sz="quarter" idx="10" hasCustomPrompt="1"/>
          </p:nvPr>
        </p:nvSpPr>
        <p:spPr>
          <a:xfrm>
            <a:off x="4686811" y="486135"/>
            <a:ext cx="3993267" cy="5266800"/>
          </a:xfrm>
        </p:spPr>
        <p:txBody>
          <a:bodyPr/>
          <a:lstStyle/>
          <a:p>
            <a:r>
              <a:rPr lang="en-US" dirty="0" smtClean="0"/>
              <a:t>Click on this icon to insert a photo.</a:t>
            </a:r>
            <a:endParaRPr lang="en-US" dirty="0"/>
          </a:p>
        </p:txBody>
      </p:sp>
      <p:sp>
        <p:nvSpPr>
          <p:cNvPr id="6" name="Picture Placeholder 5"/>
          <p:cNvSpPr>
            <a:spLocks noGrp="1"/>
          </p:cNvSpPr>
          <p:nvPr>
            <p:ph type="pic" sz="quarter" idx="11" hasCustomPrompt="1"/>
          </p:nvPr>
        </p:nvSpPr>
        <p:spPr>
          <a:xfrm>
            <a:off x="466665" y="486136"/>
            <a:ext cx="4012210" cy="5266481"/>
          </a:xfrm>
        </p:spPr>
        <p:txBody>
          <a:bodyPr/>
          <a:lstStyle/>
          <a:p>
            <a:r>
              <a:rPr lang="en-US" dirty="0" smtClean="0"/>
              <a:t>Click on this icon to insert a photo.</a:t>
            </a:r>
            <a:endParaRPr lang="en-US" dirty="0"/>
          </a:p>
        </p:txBody>
      </p:sp>
      <p:sp>
        <p:nvSpPr>
          <p:cNvPr id="9" name="Text Placeholder 8"/>
          <p:cNvSpPr>
            <a:spLocks noGrp="1"/>
          </p:cNvSpPr>
          <p:nvPr>
            <p:ph type="body" sz="quarter" idx="16" hasCustomPrompt="1"/>
          </p:nvPr>
        </p:nvSpPr>
        <p:spPr>
          <a:xfrm>
            <a:off x="466667" y="4088943"/>
            <a:ext cx="2628557" cy="345600"/>
          </a:xfrm>
          <a:solidFill>
            <a:srgbClr val="43B02A"/>
          </a:solidFill>
          <a:ln>
            <a:noFill/>
          </a:ln>
        </p:spPr>
        <p:txBody>
          <a:bodyPr wrap="square" lIns="252000" tIns="252000" rIns="252000" bIns="252000" anchor="ctr">
            <a:spAutoFit/>
          </a:bodyPr>
          <a:lstStyle>
            <a:lvl1pPr>
              <a:lnSpc>
                <a:spcPct val="80000"/>
              </a:lnSpc>
              <a:defRPr sz="1181" b="1">
                <a:ln>
                  <a:noFill/>
                </a:ln>
                <a:solidFill>
                  <a:schemeClr val="bg1"/>
                </a:solidFill>
                <a:effectLst/>
              </a:defRPr>
            </a:lvl1pPr>
          </a:lstStyle>
          <a:p>
            <a:pPr lvl="0"/>
            <a:r>
              <a:rPr lang="en-CA" dirty="0" smtClean="0"/>
              <a:t>Optional short caption here</a:t>
            </a:r>
            <a:endParaRPr lang="en-US" dirty="0"/>
          </a:p>
        </p:txBody>
      </p:sp>
      <p:sp>
        <p:nvSpPr>
          <p:cNvPr id="11" name="Text Placeholder 8"/>
          <p:cNvSpPr>
            <a:spLocks noGrp="1"/>
          </p:cNvSpPr>
          <p:nvPr>
            <p:ph type="body" sz="quarter" idx="18" hasCustomPrompt="1"/>
          </p:nvPr>
        </p:nvSpPr>
        <p:spPr>
          <a:xfrm>
            <a:off x="4686810" y="4088943"/>
            <a:ext cx="2617200" cy="345600"/>
          </a:xfrm>
          <a:solidFill>
            <a:srgbClr val="43B02A"/>
          </a:solidFill>
          <a:ln>
            <a:noFill/>
          </a:ln>
        </p:spPr>
        <p:txBody>
          <a:bodyPr wrap="square" lIns="252000" tIns="252000" rIns="252000" bIns="252000" anchor="ctr">
            <a:spAutoFit/>
          </a:bodyPr>
          <a:lstStyle>
            <a:lvl1pPr>
              <a:lnSpc>
                <a:spcPct val="80000"/>
              </a:lnSpc>
              <a:defRPr sz="1181" b="1">
                <a:ln>
                  <a:noFill/>
                </a:ln>
                <a:solidFill>
                  <a:schemeClr val="bg1"/>
                </a:solidFill>
                <a:effectLst/>
              </a:defRPr>
            </a:lvl1pPr>
          </a:lstStyle>
          <a:p>
            <a:pPr lvl="0"/>
            <a:r>
              <a:rPr lang="en-CA" dirty="0" smtClean="0"/>
              <a:t>Optional short caption here</a:t>
            </a:r>
            <a:endParaRPr lang="en-US" dirty="0"/>
          </a:p>
        </p:txBody>
      </p:sp>
      <p:pic>
        <p:nvPicPr>
          <p:cNvPr id="10" name="Picture 9" descr="green-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4" name="Picture 13"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Tree>
    <p:extLst>
      <p:ext uri="{BB962C8B-B14F-4D97-AF65-F5344CB8AC3E}">
        <p14:creationId xmlns:p14="http://schemas.microsoft.com/office/powerpoint/2010/main" val="10772627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hoto with Description">
    <p:bg>
      <p:bgPr>
        <a:solidFill>
          <a:schemeClr val="bg1"/>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0" y="4056445"/>
            <a:ext cx="9144000" cy="978144"/>
          </a:xfrm>
          <a:prstGeom prst="rect">
            <a:avLst/>
          </a:prstGeom>
        </p:spPr>
      </p:pic>
      <p:sp>
        <p:nvSpPr>
          <p:cNvPr id="12" name="Picture Placeholder 5"/>
          <p:cNvSpPr>
            <a:spLocks noGrp="1"/>
          </p:cNvSpPr>
          <p:nvPr>
            <p:ph type="pic" sz="quarter" idx="11" hasCustomPrompt="1"/>
          </p:nvPr>
        </p:nvSpPr>
        <p:spPr>
          <a:xfrm>
            <a:off x="466667" y="479818"/>
            <a:ext cx="6802234" cy="5284371"/>
          </a:xfrm>
        </p:spPr>
        <p:txBody>
          <a:bodyPr/>
          <a:lstStyle>
            <a:lvl1pPr>
              <a:defRPr baseline="0"/>
            </a:lvl1pPr>
          </a:lstStyle>
          <a:p>
            <a:r>
              <a:rPr lang="en-US" dirty="0" smtClean="0"/>
              <a:t>Click on this icon to insert a photo.</a:t>
            </a:r>
            <a:endParaRPr lang="en-US" dirty="0"/>
          </a:p>
        </p:txBody>
      </p:sp>
      <p:sp>
        <p:nvSpPr>
          <p:cNvPr id="13" name="Text Placeholder 8"/>
          <p:cNvSpPr>
            <a:spLocks noGrp="1"/>
          </p:cNvSpPr>
          <p:nvPr>
            <p:ph type="body" sz="quarter" idx="16" hasCustomPrompt="1"/>
          </p:nvPr>
        </p:nvSpPr>
        <p:spPr>
          <a:xfrm>
            <a:off x="466667" y="4088943"/>
            <a:ext cx="2628557" cy="345600"/>
          </a:xfrm>
          <a:solidFill>
            <a:srgbClr val="43B02A"/>
          </a:solidFill>
          <a:ln>
            <a:noFill/>
          </a:ln>
        </p:spPr>
        <p:txBody>
          <a:bodyPr wrap="square" lIns="252000" tIns="252000" rIns="252000" bIns="252000" anchor="ctr">
            <a:spAutoFit/>
          </a:bodyPr>
          <a:lstStyle>
            <a:lvl1pPr>
              <a:lnSpc>
                <a:spcPct val="80000"/>
              </a:lnSpc>
              <a:defRPr sz="1181" b="1">
                <a:ln>
                  <a:noFill/>
                </a:ln>
                <a:solidFill>
                  <a:schemeClr val="bg1"/>
                </a:solidFill>
                <a:effectLst/>
              </a:defRPr>
            </a:lvl1pPr>
          </a:lstStyle>
          <a:p>
            <a:pPr lvl="0"/>
            <a:r>
              <a:rPr lang="en-CA" dirty="0" smtClean="0"/>
              <a:t>Optional short caption here</a:t>
            </a:r>
            <a:endParaRPr lang="en-US" dirty="0"/>
          </a:p>
        </p:txBody>
      </p:sp>
      <p:pic>
        <p:nvPicPr>
          <p:cNvPr id="9" name="Picture 8" descr="green-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5" name="Picture 14"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7"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8072200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aphic + Title and Description">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0" y="4056445"/>
            <a:ext cx="9144000" cy="978144"/>
          </a:xfrm>
          <a:prstGeom prst="rect">
            <a:avLst/>
          </a:prstGeom>
        </p:spPr>
      </p:pic>
      <p:sp>
        <p:nvSpPr>
          <p:cNvPr id="13" name="Picture Placeholder 5"/>
          <p:cNvSpPr>
            <a:spLocks noGrp="1"/>
          </p:cNvSpPr>
          <p:nvPr>
            <p:ph type="pic" sz="quarter" idx="11" hasCustomPrompt="1"/>
          </p:nvPr>
        </p:nvSpPr>
        <p:spPr>
          <a:xfrm>
            <a:off x="487679" y="1803400"/>
            <a:ext cx="5374641" cy="3960789"/>
          </a:xfrm>
        </p:spPr>
        <p:txBody>
          <a:bodyPr/>
          <a:lstStyle/>
          <a:p>
            <a:r>
              <a:rPr lang="en-US" dirty="0" smtClean="0"/>
              <a:t>Click on this icon to insert a graphic.</a:t>
            </a:r>
            <a:endParaRPr lang="en-US" dirty="0"/>
          </a:p>
        </p:txBody>
      </p:sp>
      <p:pic>
        <p:nvPicPr>
          <p:cNvPr id="9" name="Picture 8" descr="green-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1" name="Picture 10"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a graphic slide with a title and optional annotation</a:t>
            </a:r>
            <a:endParaRPr lang="en-US" dirty="0"/>
          </a:p>
        </p:txBody>
      </p:sp>
      <p:sp>
        <p:nvSpPr>
          <p:cNvPr id="16"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5561307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le or Chart">
    <p:bg>
      <p:bgRef idx="1001">
        <a:schemeClr val="bg1"/>
      </p:bgRef>
    </p:bg>
    <p:spTree>
      <p:nvGrpSpPr>
        <p:cNvPr id="1" name=""/>
        <p:cNvGrpSpPr/>
        <p:nvPr/>
      </p:nvGrpSpPr>
      <p:grpSpPr>
        <a:xfrm>
          <a:off x="0" y="0"/>
          <a:ext cx="0" cy="0"/>
          <a:chOff x="0" y="0"/>
          <a:chExt cx="0" cy="0"/>
        </a:xfrm>
      </p:grpSpPr>
      <p:sp>
        <p:nvSpPr>
          <p:cNvPr id="17" name="Table Placeholder 3"/>
          <p:cNvSpPr>
            <a:spLocks noGrp="1"/>
          </p:cNvSpPr>
          <p:nvPr>
            <p:ph type="tbl" sz="quarter" idx="20" hasCustomPrompt="1"/>
          </p:nvPr>
        </p:nvSpPr>
        <p:spPr>
          <a:xfrm>
            <a:off x="487679" y="1803798"/>
            <a:ext cx="5374640" cy="3960391"/>
          </a:xfrm>
        </p:spPr>
        <p:txBody>
          <a:bodyPr/>
          <a:lstStyle>
            <a:lvl1pPr>
              <a:defRPr baseline="0"/>
            </a:lvl1pPr>
          </a:lstStyle>
          <a:p>
            <a:r>
              <a:rPr lang="en-US" dirty="0" smtClean="0"/>
              <a:t>Click on the icon to insert a table or chart.</a:t>
            </a:r>
            <a:endParaRPr lang="en-US" dirty="0"/>
          </a:p>
        </p:txBody>
      </p:sp>
      <p:pic>
        <p:nvPicPr>
          <p:cNvPr id="9" name="Picture 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1" name="Picture 10"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2"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a chart or table slide with optional annotation</a:t>
            </a:r>
            <a:endParaRPr lang="en-US" dirty="0"/>
          </a:p>
        </p:txBody>
      </p:sp>
      <p:sp>
        <p:nvSpPr>
          <p:cNvPr id="14"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49802344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utro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658326" y="2338355"/>
            <a:ext cx="5827350" cy="1959129"/>
          </a:xfrm>
        </p:spPr>
        <p:txBody>
          <a:bodyPr lIns="0" tIns="0" rIns="0" bIns="0" anchor="ctr">
            <a:noAutofit/>
          </a:bodyPr>
          <a:lstStyle>
            <a:lvl1pPr marL="0" indent="0" algn="ctr">
              <a:buNone/>
              <a:defRPr sz="2700" baseline="0">
                <a:solidFill>
                  <a:schemeClr val="accent5"/>
                </a:solidFill>
              </a:defRPr>
            </a:lvl1pPr>
            <a:lvl2pPr marL="439516" indent="0" algn="ctr">
              <a:buNone/>
              <a:defRPr>
                <a:solidFill>
                  <a:schemeClr val="tx1">
                    <a:tint val="75000"/>
                  </a:schemeClr>
                </a:solidFill>
              </a:defRPr>
            </a:lvl2pPr>
            <a:lvl3pPr marL="879032" indent="0" algn="ctr">
              <a:buNone/>
              <a:defRPr>
                <a:solidFill>
                  <a:schemeClr val="tx1">
                    <a:tint val="75000"/>
                  </a:schemeClr>
                </a:solidFill>
              </a:defRPr>
            </a:lvl3pPr>
            <a:lvl4pPr marL="1318547" indent="0" algn="ctr">
              <a:buNone/>
              <a:defRPr>
                <a:solidFill>
                  <a:schemeClr val="tx1">
                    <a:tint val="75000"/>
                  </a:schemeClr>
                </a:solidFill>
              </a:defRPr>
            </a:lvl4pPr>
            <a:lvl5pPr marL="1758064" indent="0" algn="ctr">
              <a:buNone/>
              <a:defRPr>
                <a:solidFill>
                  <a:schemeClr val="tx1">
                    <a:tint val="75000"/>
                  </a:schemeClr>
                </a:solidFill>
              </a:defRPr>
            </a:lvl5pPr>
            <a:lvl6pPr marL="2197581" indent="0" algn="ctr">
              <a:buNone/>
              <a:defRPr>
                <a:solidFill>
                  <a:schemeClr val="tx1">
                    <a:tint val="75000"/>
                  </a:schemeClr>
                </a:solidFill>
              </a:defRPr>
            </a:lvl6pPr>
            <a:lvl7pPr marL="2637097" indent="0" algn="ctr">
              <a:buNone/>
              <a:defRPr>
                <a:solidFill>
                  <a:schemeClr val="tx1">
                    <a:tint val="75000"/>
                  </a:schemeClr>
                </a:solidFill>
              </a:defRPr>
            </a:lvl7pPr>
            <a:lvl8pPr marL="3076614" indent="0" algn="ctr">
              <a:buNone/>
              <a:defRPr>
                <a:solidFill>
                  <a:schemeClr val="tx1">
                    <a:tint val="75000"/>
                  </a:schemeClr>
                </a:solidFill>
              </a:defRPr>
            </a:lvl8pPr>
            <a:lvl9pPr marL="3516128" indent="0" algn="ctr">
              <a:buNone/>
              <a:defRPr>
                <a:solidFill>
                  <a:schemeClr val="tx1">
                    <a:tint val="75000"/>
                  </a:schemeClr>
                </a:solidFill>
              </a:defRPr>
            </a:lvl9pPr>
          </a:lstStyle>
          <a:p>
            <a:r>
              <a:rPr lang="en-CA" dirty="0" smtClean="0"/>
              <a:t>Questions? Put your contact prompt message and your email here.</a:t>
            </a:r>
            <a:endParaRPr lang="en-US" dirty="0"/>
          </a:p>
        </p:txBody>
      </p:sp>
      <p:sp>
        <p:nvSpPr>
          <p:cNvPr id="2" name="Title 1"/>
          <p:cNvSpPr>
            <a:spLocks noGrp="1"/>
          </p:cNvSpPr>
          <p:nvPr>
            <p:ph type="ctrTitle" hasCustomPrompt="1"/>
          </p:nvPr>
        </p:nvSpPr>
        <p:spPr>
          <a:xfrm>
            <a:off x="1867850" y="1562098"/>
            <a:ext cx="5408305" cy="763559"/>
          </a:xfrm>
        </p:spPr>
        <p:txBody>
          <a:bodyPr anchor="b"/>
          <a:lstStyle>
            <a:lvl1pPr algn="ctr">
              <a:defRPr baseline="0">
                <a:solidFill>
                  <a:srgbClr val="00673E"/>
                </a:solidFill>
              </a:defRPr>
            </a:lvl1pPr>
          </a:lstStyle>
          <a:p>
            <a:r>
              <a:rPr lang="en-CA" dirty="0" smtClean="0"/>
              <a:t>Thank you message</a:t>
            </a:r>
            <a:endParaRPr lang="en-US" dirty="0"/>
          </a:p>
        </p:txBody>
      </p:sp>
      <p:sp>
        <p:nvSpPr>
          <p:cNvPr id="5" name="Text Placeholder 4"/>
          <p:cNvSpPr>
            <a:spLocks noGrp="1"/>
          </p:cNvSpPr>
          <p:nvPr>
            <p:ph type="body" sz="quarter" idx="10" hasCustomPrompt="1"/>
          </p:nvPr>
        </p:nvSpPr>
        <p:spPr>
          <a:xfrm>
            <a:off x="1867848" y="4513380"/>
            <a:ext cx="5408306" cy="346810"/>
          </a:xfrm>
        </p:spPr>
        <p:txBody>
          <a:bodyPr anchor="t"/>
          <a:lstStyle>
            <a:lvl1pPr algn="ctr">
              <a:defRPr>
                <a:solidFill>
                  <a:schemeClr val="accent2"/>
                </a:solidFill>
              </a:defRPr>
            </a:lvl1pPr>
          </a:lstStyle>
          <a:p>
            <a:pPr lvl="0"/>
            <a:r>
              <a:rPr lang="en-CA" dirty="0" err="1" smtClean="0"/>
              <a:t>www.algonquincollege.com</a:t>
            </a:r>
            <a:r>
              <a:rPr lang="en-CA" dirty="0" smtClean="0"/>
              <a:t>/</a:t>
            </a:r>
            <a:r>
              <a:rPr lang="en-CA" dirty="0" err="1" smtClean="0"/>
              <a:t>relevantURL</a:t>
            </a:r>
            <a:endParaRPr lang="en-US" dirty="0"/>
          </a:p>
        </p:txBody>
      </p:sp>
      <p:pic>
        <p:nvPicPr>
          <p:cNvPr id="13" name="Picture 12" descr="ac-icon-green.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323231" y="705870"/>
            <a:ext cx="497538" cy="360286"/>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57875"/>
            <a:ext cx="9144000" cy="1000125"/>
          </a:xfrm>
          <a:prstGeom prst="rect">
            <a:avLst/>
          </a:prstGeom>
        </p:spPr>
      </p:pic>
    </p:spTree>
    <p:extLst>
      <p:ext uri="{BB962C8B-B14F-4D97-AF65-F5344CB8AC3E}">
        <p14:creationId xmlns:p14="http://schemas.microsoft.com/office/powerpoint/2010/main" val="5265083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6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Authors">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466726" y="1803799"/>
            <a:ext cx="1218980" cy="1509752"/>
          </a:xfrm>
        </p:spPr>
        <p:txBody>
          <a:bodyPr/>
          <a:lstStyle/>
          <a:p>
            <a:r>
              <a:rPr lang="en-US" dirty="0" smtClean="0"/>
              <a:t>Author Photo</a:t>
            </a:r>
            <a:endParaRPr lang="en-US" dirty="0"/>
          </a:p>
        </p:txBody>
      </p:sp>
      <p:sp>
        <p:nvSpPr>
          <p:cNvPr id="11" name="Text Placeholder 10"/>
          <p:cNvSpPr>
            <a:spLocks noGrp="1"/>
          </p:cNvSpPr>
          <p:nvPr>
            <p:ph type="body" sz="quarter" idx="17" hasCustomPrompt="1"/>
          </p:nvPr>
        </p:nvSpPr>
        <p:spPr>
          <a:xfrm>
            <a:off x="1866717" y="2336800"/>
            <a:ext cx="2618974" cy="1790700"/>
          </a:xfrm>
        </p:spPr>
        <p:txBody>
          <a:bodyPr anchor="t"/>
          <a:lstStyle/>
          <a:p>
            <a:pPr lvl="0"/>
            <a:r>
              <a:rPr lang="en-CA" dirty="0" smtClean="0"/>
              <a:t>Author description</a:t>
            </a:r>
          </a:p>
        </p:txBody>
      </p:sp>
      <p:sp>
        <p:nvSpPr>
          <p:cNvPr id="7" name="Text Placeholder 6"/>
          <p:cNvSpPr>
            <a:spLocks noGrp="1"/>
          </p:cNvSpPr>
          <p:nvPr>
            <p:ph type="body" sz="quarter" idx="18" hasCustomPrompt="1"/>
          </p:nvPr>
        </p:nvSpPr>
        <p:spPr>
          <a:xfrm>
            <a:off x="1866274" y="1803799"/>
            <a:ext cx="2619417" cy="533003"/>
          </a:xfrm>
        </p:spPr>
        <p:txBody>
          <a:bodyPr/>
          <a:lstStyle>
            <a:lvl1pPr>
              <a:defRPr b="1">
                <a:solidFill>
                  <a:srgbClr val="599A83"/>
                </a:solidFill>
              </a:defRPr>
            </a:lvl1pPr>
          </a:lstStyle>
          <a:p>
            <a:pPr lvl="0"/>
            <a:r>
              <a:rPr lang="en-CA" dirty="0" smtClean="0"/>
              <a:t>Author 1 Name</a:t>
            </a:r>
          </a:p>
        </p:txBody>
      </p:sp>
      <p:sp>
        <p:nvSpPr>
          <p:cNvPr id="13" name="Text Placeholder 12"/>
          <p:cNvSpPr>
            <a:spLocks noGrp="1"/>
          </p:cNvSpPr>
          <p:nvPr>
            <p:ph type="body" sz="quarter" idx="19" hasCustomPrompt="1"/>
          </p:nvPr>
        </p:nvSpPr>
        <p:spPr>
          <a:xfrm>
            <a:off x="1866274" y="4127500"/>
            <a:ext cx="2619417" cy="532904"/>
          </a:xfrm>
        </p:spPr>
        <p:txBody>
          <a:bodyPr anchor="b"/>
          <a:lstStyle>
            <a:lvl1pPr>
              <a:defRPr sz="1181"/>
            </a:lvl1pPr>
          </a:lstStyle>
          <a:p>
            <a:pPr lvl="0"/>
            <a:r>
              <a:rPr lang="en-CA" dirty="0" smtClean="0"/>
              <a:t>Author email</a:t>
            </a:r>
          </a:p>
        </p:txBody>
      </p:sp>
      <p:sp>
        <p:nvSpPr>
          <p:cNvPr id="9" name="Picture Placeholder 4"/>
          <p:cNvSpPr>
            <a:spLocks noGrp="1"/>
          </p:cNvSpPr>
          <p:nvPr>
            <p:ph type="pic" sz="quarter" idx="20" hasCustomPrompt="1"/>
          </p:nvPr>
        </p:nvSpPr>
        <p:spPr>
          <a:xfrm>
            <a:off x="4666703" y="1803799"/>
            <a:ext cx="1218980" cy="1509752"/>
          </a:xfrm>
        </p:spPr>
        <p:txBody>
          <a:bodyPr/>
          <a:lstStyle/>
          <a:p>
            <a:r>
              <a:rPr lang="en-US" dirty="0" smtClean="0"/>
              <a:t>Author Photo</a:t>
            </a:r>
            <a:endParaRPr lang="en-US" dirty="0"/>
          </a:p>
        </p:txBody>
      </p:sp>
      <p:sp>
        <p:nvSpPr>
          <p:cNvPr id="10" name="Text Placeholder 10"/>
          <p:cNvSpPr>
            <a:spLocks noGrp="1"/>
          </p:cNvSpPr>
          <p:nvPr>
            <p:ph type="body" sz="quarter" idx="21" hasCustomPrompt="1"/>
          </p:nvPr>
        </p:nvSpPr>
        <p:spPr>
          <a:xfrm>
            <a:off x="6066694" y="2336800"/>
            <a:ext cx="2603969" cy="1790700"/>
          </a:xfrm>
        </p:spPr>
        <p:txBody>
          <a:bodyPr anchor="t"/>
          <a:lstStyle/>
          <a:p>
            <a:pPr lvl="0"/>
            <a:r>
              <a:rPr lang="en-CA" dirty="0" smtClean="0"/>
              <a:t>Author description</a:t>
            </a:r>
          </a:p>
        </p:txBody>
      </p:sp>
      <p:sp>
        <p:nvSpPr>
          <p:cNvPr id="12" name="Text Placeholder 6"/>
          <p:cNvSpPr>
            <a:spLocks noGrp="1"/>
          </p:cNvSpPr>
          <p:nvPr>
            <p:ph type="body" sz="quarter" idx="22" hasCustomPrompt="1"/>
          </p:nvPr>
        </p:nvSpPr>
        <p:spPr>
          <a:xfrm>
            <a:off x="6066252" y="1803799"/>
            <a:ext cx="2604411" cy="533003"/>
          </a:xfrm>
        </p:spPr>
        <p:txBody>
          <a:bodyPr/>
          <a:lstStyle>
            <a:lvl1pPr>
              <a:defRPr b="1">
                <a:solidFill>
                  <a:srgbClr val="599A83"/>
                </a:solidFill>
              </a:defRPr>
            </a:lvl1pPr>
          </a:lstStyle>
          <a:p>
            <a:pPr lvl="0"/>
            <a:r>
              <a:rPr lang="en-CA" dirty="0" smtClean="0"/>
              <a:t>Author 2 Name</a:t>
            </a:r>
          </a:p>
        </p:txBody>
      </p:sp>
      <p:sp>
        <p:nvSpPr>
          <p:cNvPr id="14" name="Text Placeholder 12"/>
          <p:cNvSpPr>
            <a:spLocks noGrp="1"/>
          </p:cNvSpPr>
          <p:nvPr>
            <p:ph type="body" sz="quarter" idx="23" hasCustomPrompt="1"/>
          </p:nvPr>
        </p:nvSpPr>
        <p:spPr>
          <a:xfrm>
            <a:off x="6066252" y="4127500"/>
            <a:ext cx="2604412" cy="532904"/>
          </a:xfrm>
        </p:spPr>
        <p:txBody>
          <a:bodyPr anchor="b"/>
          <a:lstStyle>
            <a:lvl1pPr>
              <a:defRPr sz="1181"/>
            </a:lvl1pPr>
          </a:lstStyle>
          <a:p>
            <a:pPr lvl="0"/>
            <a:r>
              <a:rPr lang="en-CA" dirty="0" smtClean="0"/>
              <a:t>Author email</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57875"/>
            <a:ext cx="9144000" cy="1000125"/>
          </a:xfrm>
          <a:prstGeom prst="rect">
            <a:avLst/>
          </a:prstGeom>
        </p:spPr>
      </p:pic>
      <p:sp>
        <p:nvSpPr>
          <p:cNvPr id="18" name="Title 1"/>
          <p:cNvSpPr>
            <a:spLocks noGrp="1"/>
          </p:cNvSpPr>
          <p:nvPr>
            <p:ph type="title" hasCustomPrompt="1"/>
          </p:nvPr>
        </p:nvSpPr>
        <p:spPr>
          <a:xfrm>
            <a:off x="481522" y="488623"/>
            <a:ext cx="5398417" cy="1001980"/>
          </a:xfrm>
        </p:spPr>
        <p:txBody>
          <a:bodyPr anchor="t">
            <a:noAutofit/>
          </a:bodyPr>
          <a:lstStyle>
            <a:lvl1pPr>
              <a:defRPr sz="2700" b="1" baseline="0">
                <a:solidFill>
                  <a:schemeClr val="tx2"/>
                </a:solidFill>
              </a:defRPr>
            </a:lvl1pPr>
          </a:lstStyle>
          <a:p>
            <a:r>
              <a:rPr lang="en-CA" dirty="0" smtClean="0"/>
              <a:t>About the Author (2 authors)</a:t>
            </a:r>
            <a:endParaRPr lang="en-US" dirty="0"/>
          </a:p>
        </p:txBody>
      </p:sp>
    </p:spTree>
    <p:extLst>
      <p:ext uri="{BB962C8B-B14F-4D97-AF65-F5344CB8AC3E}">
        <p14:creationId xmlns:p14="http://schemas.microsoft.com/office/powerpoint/2010/main" val="39537974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Col Key Point w/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68775" y="1803400"/>
            <a:ext cx="6788551" cy="3960791"/>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3"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pic>
        <p:nvPicPr>
          <p:cNvPr id="14" name="Picture 13"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6"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1" name="Picture 10"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8" name="Title 1"/>
          <p:cNvSpPr>
            <a:spLocks noGrp="1"/>
          </p:cNvSpPr>
          <p:nvPr>
            <p:ph type="title" hasCustomPrompt="1"/>
          </p:nvPr>
        </p:nvSpPr>
        <p:spPr>
          <a:xfrm>
            <a:off x="481522" y="488623"/>
            <a:ext cx="5398417" cy="1001980"/>
          </a:xfrm>
        </p:spPr>
        <p:txBody>
          <a:bodyPr anchor="t">
            <a:noAutofit/>
          </a:bodyPr>
          <a:lstStyle>
            <a:lvl1pPr>
              <a:defRPr sz="2700" b="1" baseline="0">
                <a:solidFill>
                  <a:schemeClr val="tx2"/>
                </a:solidFill>
              </a:defRPr>
            </a:lvl1pPr>
          </a:lstStyle>
          <a:p>
            <a:r>
              <a:rPr lang="en-CA" dirty="0" smtClean="0"/>
              <a:t>This is a 1-column key point text slide</a:t>
            </a:r>
            <a:endParaRPr lang="en-US" dirty="0"/>
          </a:p>
        </p:txBody>
      </p:sp>
    </p:spTree>
    <p:extLst>
      <p:ext uri="{BB962C8B-B14F-4D97-AF65-F5344CB8AC3E}">
        <p14:creationId xmlns:p14="http://schemas.microsoft.com/office/powerpoint/2010/main" val="21928326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Col Key Point, No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77519" y="477520"/>
            <a:ext cx="6786881" cy="5262879"/>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A basic 1-column key point slide with no title. 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9" name="Picture 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6" name="Picture 15"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9"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65636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Col 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2-column key point slide</a:t>
            </a:r>
            <a:endParaRPr lang="en-US" dirty="0"/>
          </a:p>
        </p:txBody>
      </p:sp>
      <p:pic>
        <p:nvPicPr>
          <p:cNvPr id="10" name="Picture 9"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1"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2" name="Picture 11"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1" name="Text Placeholder 5"/>
          <p:cNvSpPr>
            <a:spLocks noGrp="1"/>
          </p:cNvSpPr>
          <p:nvPr>
            <p:ph type="body" sz="quarter" idx="15" hasCustomPrompt="1"/>
          </p:nvPr>
        </p:nvSpPr>
        <p:spPr>
          <a:xfrm>
            <a:off x="457204" y="1803401"/>
            <a:ext cx="4022199" cy="3949218"/>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22" name="Text Placeholder 5"/>
          <p:cNvSpPr>
            <a:spLocks noGrp="1"/>
          </p:cNvSpPr>
          <p:nvPr>
            <p:ph type="body" sz="quarter" idx="16" hasCustomPrompt="1"/>
          </p:nvPr>
        </p:nvSpPr>
        <p:spPr>
          <a:xfrm>
            <a:off x="4666703" y="1803402"/>
            <a:ext cx="4013375" cy="3949216"/>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Tree>
    <p:extLst>
      <p:ext uri="{BB962C8B-B14F-4D97-AF65-F5344CB8AC3E}">
        <p14:creationId xmlns:p14="http://schemas.microsoft.com/office/powerpoint/2010/main" val="23861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Col Key Point w/Subtitles">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57204" y="2336801"/>
            <a:ext cx="4022199" cy="3415817"/>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6" name="Text Placeholder 5"/>
          <p:cNvSpPr>
            <a:spLocks noGrp="1"/>
          </p:cNvSpPr>
          <p:nvPr>
            <p:ph type="body" sz="quarter" idx="16" hasCustomPrompt="1"/>
          </p:nvPr>
        </p:nvSpPr>
        <p:spPr>
          <a:xfrm>
            <a:off x="4666703" y="2336798"/>
            <a:ext cx="4013375" cy="3415819"/>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6"/>
          <p:cNvSpPr>
            <a:spLocks noGrp="1"/>
          </p:cNvSpPr>
          <p:nvPr>
            <p:ph type="body" sz="quarter" idx="18" hasCustomPrompt="1"/>
          </p:nvPr>
        </p:nvSpPr>
        <p:spPr>
          <a:xfrm>
            <a:off x="457204" y="1803799"/>
            <a:ext cx="4022199" cy="533003"/>
          </a:xfrm>
        </p:spPr>
        <p:txBody>
          <a:bodyPr/>
          <a:lstStyle>
            <a:lvl1pPr>
              <a:defRPr b="1">
                <a:solidFill>
                  <a:srgbClr val="599A83"/>
                </a:solidFill>
              </a:defRPr>
            </a:lvl1pPr>
          </a:lstStyle>
          <a:p>
            <a:pPr lvl="0"/>
            <a:r>
              <a:rPr lang="en-CA" dirty="0" smtClean="0"/>
              <a:t>Subtitle</a:t>
            </a:r>
          </a:p>
        </p:txBody>
      </p:sp>
      <p:sp>
        <p:nvSpPr>
          <p:cNvPr id="11" name="Text Placeholder 6"/>
          <p:cNvSpPr>
            <a:spLocks noGrp="1"/>
          </p:cNvSpPr>
          <p:nvPr>
            <p:ph type="body" sz="quarter" idx="19" hasCustomPrompt="1"/>
          </p:nvPr>
        </p:nvSpPr>
        <p:spPr>
          <a:xfrm>
            <a:off x="4666703" y="1803799"/>
            <a:ext cx="4013375" cy="533003"/>
          </a:xfrm>
        </p:spPr>
        <p:txBody>
          <a:bodyPr/>
          <a:lstStyle>
            <a:lvl1pPr>
              <a:defRPr b="1">
                <a:solidFill>
                  <a:srgbClr val="599A83"/>
                </a:solidFill>
              </a:defRPr>
            </a:lvl1pPr>
          </a:lstStyle>
          <a:p>
            <a:pPr lvl="0"/>
            <a:r>
              <a:rPr lang="en-CA" dirty="0" smtClean="0"/>
              <a:t>Subtitle</a:t>
            </a:r>
          </a:p>
        </p:txBody>
      </p:sp>
      <p:pic>
        <p:nvPicPr>
          <p:cNvPr id="20" name="Picture 19"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1" name="Slide Number Placeholder 8"/>
          <p:cNvSpPr>
            <a:spLocks noGrp="1"/>
          </p:cNvSpPr>
          <p:nvPr>
            <p:ph type="sldNum" sz="quarter" idx="20"/>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2" name="Picture 21"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6"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basic 2-column key point slide with subtitles</a:t>
            </a:r>
            <a:endParaRPr lang="en-US" dirty="0"/>
          </a:p>
        </p:txBody>
      </p:sp>
    </p:spTree>
    <p:extLst>
      <p:ext uri="{BB962C8B-B14F-4D97-AF65-F5344CB8AC3E}">
        <p14:creationId xmlns:p14="http://schemas.microsoft.com/office/powerpoint/2010/main" val="365702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Col Key Point">
    <p:bg>
      <p:bgPr>
        <a:solidFill>
          <a:schemeClr val="bg1"/>
        </a:solidFill>
        <a:effectLst/>
      </p:bgPr>
    </p:bg>
    <p:spTree>
      <p:nvGrpSpPr>
        <p:cNvPr id="1" name=""/>
        <p:cNvGrpSpPr/>
        <p:nvPr/>
      </p:nvGrpSpPr>
      <p:grpSpPr>
        <a:xfrm>
          <a:off x="0" y="0"/>
          <a:ext cx="0" cy="0"/>
          <a:chOff x="0" y="0"/>
          <a:chExt cx="0" cy="0"/>
        </a:xfrm>
      </p:grpSpPr>
      <p:sp>
        <p:nvSpPr>
          <p:cNvPr id="22" name="Text Placeholder 5"/>
          <p:cNvSpPr>
            <a:spLocks noGrp="1"/>
          </p:cNvSpPr>
          <p:nvPr>
            <p:ph type="body" sz="quarter" idx="20" hasCustomPrompt="1"/>
          </p:nvPr>
        </p:nvSpPr>
        <p:spPr>
          <a:xfrm>
            <a:off x="487679" y="1803401"/>
            <a:ext cx="2582904" cy="3949218"/>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23" name="Text Placeholder 5"/>
          <p:cNvSpPr>
            <a:spLocks noGrp="1"/>
          </p:cNvSpPr>
          <p:nvPr>
            <p:ph type="body" sz="quarter" idx="22" hasCustomPrompt="1"/>
          </p:nvPr>
        </p:nvSpPr>
        <p:spPr>
          <a:xfrm>
            <a:off x="3279416" y="1803401"/>
            <a:ext cx="2582904" cy="3949218"/>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5"/>
          <p:cNvSpPr>
            <a:spLocks noGrp="1"/>
          </p:cNvSpPr>
          <p:nvPr>
            <p:ph type="body" sz="quarter" idx="17" hasCustomPrompt="1"/>
          </p:nvPr>
        </p:nvSpPr>
        <p:spPr>
          <a:xfrm>
            <a:off x="6097113" y="1803400"/>
            <a:ext cx="2582965" cy="3949217"/>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a:t>
            </a:r>
            <a:r>
              <a:rPr lang="en-CA" dirty="0" err="1" smtClean="0"/>
              <a:t>editcontent</a:t>
            </a:r>
            <a:r>
              <a:rPr lang="en-CA" dirty="0" smtClean="0"/>
              <a: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18" name="Picture 17"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9"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0" name="Picture 19"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1"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3-column key point slide</a:t>
            </a:r>
            <a:endParaRPr lang="en-US" dirty="0"/>
          </a:p>
        </p:txBody>
      </p:sp>
    </p:spTree>
    <p:extLst>
      <p:ext uri="{BB962C8B-B14F-4D97-AF65-F5344CB8AC3E}">
        <p14:creationId xmlns:p14="http://schemas.microsoft.com/office/powerpoint/2010/main" val="56952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499891"/>
            <a:ext cx="8229600" cy="1100311"/>
          </a:xfrm>
          <a:prstGeom prst="rect">
            <a:avLst/>
          </a:prstGeom>
        </p:spPr>
        <p:txBody>
          <a:bodyPr vert="horz" lIns="0" tIns="0" rIns="0" bIns="0" rtlCol="0" anchor="ctr">
            <a:no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1" y="1600202"/>
            <a:ext cx="8229600" cy="3903399"/>
          </a:xfrm>
          <a:prstGeom prst="rect">
            <a:avLst/>
          </a:prstGeom>
        </p:spPr>
        <p:txBody>
          <a:bodyPr vert="horz" lIns="0" tIns="0" rIns="0" bIns="0" rtlCol="0">
            <a:noAutofit/>
          </a:bodyPr>
          <a:lstStyle/>
          <a:p>
            <a:pPr lvl="0"/>
            <a:r>
              <a:rPr lang="en-CA" dirty="0" smtClean="0"/>
              <a:t>Click to edit Master text styles</a:t>
            </a:r>
          </a:p>
          <a:p>
            <a:pPr lvl="1"/>
            <a:r>
              <a:rPr lang="en-CA" dirty="0" smtClean="0"/>
              <a:t>First level</a:t>
            </a:r>
          </a:p>
          <a:p>
            <a:pPr lvl="2"/>
            <a:r>
              <a:rPr lang="en-CA" dirty="0" smtClean="0"/>
              <a:t>Second level</a:t>
            </a:r>
          </a:p>
          <a:p>
            <a:pPr lvl="0"/>
            <a:endParaRPr lang="en-CA" dirty="0" smtClean="0"/>
          </a:p>
        </p:txBody>
      </p:sp>
      <p:sp>
        <p:nvSpPr>
          <p:cNvPr id="6" name="Slide Number Placeholder 5"/>
          <p:cNvSpPr>
            <a:spLocks noGrp="1"/>
          </p:cNvSpPr>
          <p:nvPr>
            <p:ph type="sldNum" sz="quarter" idx="4"/>
          </p:nvPr>
        </p:nvSpPr>
        <p:spPr>
          <a:xfrm>
            <a:off x="457203" y="6356353"/>
            <a:ext cx="663789" cy="365126"/>
          </a:xfrm>
          <a:prstGeom prst="rect">
            <a:avLst/>
          </a:prstGeom>
        </p:spPr>
        <p:txBody>
          <a:bodyPr vert="horz" lIns="0" tIns="0" rIns="0" bIns="0" rtlCol="0" anchor="ctr"/>
          <a:lstStyle>
            <a:lvl1pPr algn="l">
              <a:defRPr sz="1181" b="1">
                <a:solidFill>
                  <a:schemeClr val="tx1">
                    <a:tint val="75000"/>
                  </a:schemeClr>
                </a:solidFill>
              </a:defRPr>
            </a:lvl1pPr>
          </a:lstStyle>
          <a:p>
            <a:fld id="{C1424084-422A-4246-8522-ECCBA4948A88}" type="slidenum">
              <a:rPr lang="en-US" smtClean="0"/>
              <a:pPr/>
              <a:t>‹#›</a:t>
            </a:fld>
            <a:endParaRPr lang="en-US" dirty="0"/>
          </a:p>
        </p:txBody>
      </p:sp>
    </p:spTree>
    <p:extLst>
      <p:ext uri="{BB962C8B-B14F-4D97-AF65-F5344CB8AC3E}">
        <p14:creationId xmlns:p14="http://schemas.microsoft.com/office/powerpoint/2010/main" val="368378811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9" r:id="rId3"/>
    <p:sldLayoutId id="2147483686" r:id="rId4"/>
    <p:sldLayoutId id="2147483650" r:id="rId5"/>
    <p:sldLayoutId id="2147483693" r:id="rId6"/>
    <p:sldLayoutId id="2147483685" r:id="rId7"/>
    <p:sldLayoutId id="2147483687" r:id="rId8"/>
    <p:sldLayoutId id="2147483688" r:id="rId9"/>
    <p:sldLayoutId id="2147483689" r:id="rId10"/>
    <p:sldLayoutId id="2147483690" r:id="rId11"/>
    <p:sldLayoutId id="2147483691" r:id="rId12"/>
    <p:sldLayoutId id="2147483692" r:id="rId13"/>
    <p:sldLayoutId id="2147483694" r:id="rId14"/>
    <p:sldLayoutId id="2147483695" r:id="rId15"/>
    <p:sldLayoutId id="2147483696" r:id="rId16"/>
    <p:sldLayoutId id="2147483697" r:id="rId17"/>
    <p:sldLayoutId id="2147483677" r:id="rId18"/>
    <p:sldLayoutId id="2147483698" r:id="rId19"/>
    <p:sldLayoutId id="2147483699" r:id="rId20"/>
    <p:sldLayoutId id="2147483682" r:id="rId21"/>
    <p:sldLayoutId id="2147483654" r:id="rId22"/>
    <p:sldLayoutId id="2147483662" r:id="rId23"/>
    <p:sldLayoutId id="2147483683" r:id="rId24"/>
    <p:sldLayoutId id="2147483684" r:id="rId25"/>
    <p:sldLayoutId id="2147483664" r:id="rId26"/>
    <p:sldLayoutId id="2147483700" r:id="rId27"/>
    <p:sldLayoutId id="2147483701" r:id="rId28"/>
    <p:sldLayoutId id="2147483657" r:id="rId29"/>
    <p:sldLayoutId id="2147483674" r:id="rId30"/>
    <p:sldLayoutId id="2147483675" r:id="rId31"/>
    <p:sldLayoutId id="2147483681" r:id="rId32"/>
    <p:sldLayoutId id="2147483667" r:id="rId33"/>
    <p:sldLayoutId id="2147483680" r:id="rId34"/>
    <p:sldLayoutId id="2147483702" r:id="rId35"/>
  </p:sldLayoutIdLst>
  <p:timing>
    <p:tnLst>
      <p:par>
        <p:cTn id="1" dur="indefinite" restart="never" nodeType="tmRoot"/>
      </p:par>
    </p:tnLst>
  </p:timing>
  <p:hf hdr="0" ftr="0" dt="0"/>
  <p:txStyles>
    <p:titleStyle>
      <a:lvl1pPr algn="l" defTabSz="439516" rtl="0" eaLnBrk="1" latinLnBrk="0" hangingPunct="1">
        <a:lnSpc>
          <a:spcPct val="80000"/>
        </a:lnSpc>
        <a:spcBef>
          <a:spcPct val="0"/>
        </a:spcBef>
        <a:buNone/>
        <a:defRPr sz="4049" kern="1200">
          <a:solidFill>
            <a:schemeClr val="accent5"/>
          </a:solidFill>
          <a:latin typeface="+mj-lt"/>
          <a:ea typeface="+mj-ea"/>
          <a:cs typeface="+mj-cs"/>
        </a:defRPr>
      </a:lvl1pPr>
    </p:titleStyle>
    <p:bodyStyle>
      <a:lvl1pPr marL="0" indent="0" algn="l" defTabSz="439516" rtl="0" eaLnBrk="1" latinLnBrk="0" hangingPunct="1">
        <a:lnSpc>
          <a:spcPct val="110000"/>
        </a:lnSpc>
        <a:spcBef>
          <a:spcPct val="20000"/>
        </a:spcBef>
        <a:buClr>
          <a:schemeClr val="accent2"/>
        </a:buClr>
        <a:buFontTx/>
        <a:buNone/>
        <a:defRPr sz="1800" kern="1200">
          <a:solidFill>
            <a:schemeClr val="accent5"/>
          </a:solidFill>
          <a:latin typeface="+mn-lt"/>
          <a:ea typeface="+mn-ea"/>
          <a:cs typeface="+mn-cs"/>
        </a:defRPr>
      </a:lvl1pPr>
      <a:lvl2pPr marL="714213" indent="-274699" algn="l" defTabSz="439516" rtl="0" eaLnBrk="1" latinLnBrk="0" hangingPunct="1">
        <a:lnSpc>
          <a:spcPct val="110000"/>
        </a:lnSpc>
        <a:spcBef>
          <a:spcPct val="20000"/>
        </a:spcBef>
        <a:buClr>
          <a:schemeClr val="accent2"/>
        </a:buClr>
        <a:buSzPct val="75000"/>
        <a:buFont typeface="Arial"/>
        <a:buChar char="•"/>
        <a:defRPr sz="1800" kern="1200">
          <a:solidFill>
            <a:schemeClr val="accent5"/>
          </a:solidFill>
          <a:latin typeface="+mn-lt"/>
          <a:ea typeface="+mn-ea"/>
          <a:cs typeface="+mn-cs"/>
        </a:defRPr>
      </a:lvl2pPr>
      <a:lvl3pPr marL="1136134" indent="-257101" algn="l" defTabSz="439516" rtl="0" eaLnBrk="1" latinLnBrk="0" hangingPunct="1">
        <a:lnSpc>
          <a:spcPct val="110000"/>
        </a:lnSpc>
        <a:spcBef>
          <a:spcPct val="20000"/>
        </a:spcBef>
        <a:buClr>
          <a:schemeClr val="accent2"/>
        </a:buClr>
        <a:buSzPct val="60000"/>
        <a:buFont typeface="Wingdings" charset="2"/>
        <a:buChar char="§"/>
        <a:defRPr sz="1800" kern="1200" baseline="0">
          <a:solidFill>
            <a:schemeClr val="accent5"/>
          </a:solidFill>
          <a:latin typeface="+mn-lt"/>
          <a:ea typeface="+mn-ea"/>
          <a:cs typeface="+mn-cs"/>
        </a:defRPr>
      </a:lvl3pPr>
      <a:lvl4pPr marL="1538307" indent="-219758" algn="l" defTabSz="439516" rtl="0" eaLnBrk="1" latinLnBrk="0" hangingPunct="1">
        <a:lnSpc>
          <a:spcPct val="120000"/>
        </a:lnSpc>
        <a:spcBef>
          <a:spcPct val="20000"/>
        </a:spcBef>
        <a:buClr>
          <a:schemeClr val="accent2"/>
        </a:buClr>
        <a:buSzPct val="90000"/>
        <a:buFont typeface="Arial"/>
        <a:buChar char="–"/>
        <a:defRPr sz="1181" kern="1200">
          <a:solidFill>
            <a:schemeClr val="accent4"/>
          </a:solidFill>
          <a:latin typeface="+mn-lt"/>
          <a:ea typeface="+mn-ea"/>
          <a:cs typeface="+mn-cs"/>
        </a:defRPr>
      </a:lvl4pPr>
      <a:lvl5pPr marL="1977821" indent="-219758" algn="l" defTabSz="439516" rtl="0" eaLnBrk="1" latinLnBrk="0" hangingPunct="1">
        <a:spcBef>
          <a:spcPct val="20000"/>
        </a:spcBef>
        <a:buFont typeface="Arial"/>
        <a:buChar char="»"/>
        <a:defRPr sz="1912" kern="1200">
          <a:solidFill>
            <a:schemeClr val="accent5"/>
          </a:solidFill>
          <a:latin typeface="+mn-lt"/>
          <a:ea typeface="+mn-ea"/>
          <a:cs typeface="+mn-cs"/>
        </a:defRPr>
      </a:lvl5pPr>
      <a:lvl6pPr marL="2417339" indent="-219758" algn="l" defTabSz="439516" rtl="0" eaLnBrk="1" latinLnBrk="0" hangingPunct="1">
        <a:spcBef>
          <a:spcPct val="20000"/>
        </a:spcBef>
        <a:buFont typeface="Arial"/>
        <a:buChar char="•"/>
        <a:defRPr sz="1912" kern="1200">
          <a:solidFill>
            <a:schemeClr val="tx1"/>
          </a:solidFill>
          <a:latin typeface="+mn-lt"/>
          <a:ea typeface="+mn-ea"/>
          <a:cs typeface="+mn-cs"/>
        </a:defRPr>
      </a:lvl6pPr>
      <a:lvl7pPr marL="2856854" indent="-219758" algn="l" defTabSz="439516" rtl="0" eaLnBrk="1" latinLnBrk="0" hangingPunct="1">
        <a:spcBef>
          <a:spcPct val="20000"/>
        </a:spcBef>
        <a:buFont typeface="Arial"/>
        <a:buChar char="•"/>
        <a:defRPr sz="1912" kern="1200">
          <a:solidFill>
            <a:schemeClr val="tx1"/>
          </a:solidFill>
          <a:latin typeface="+mn-lt"/>
          <a:ea typeface="+mn-ea"/>
          <a:cs typeface="+mn-cs"/>
        </a:defRPr>
      </a:lvl7pPr>
      <a:lvl8pPr marL="3296371" indent="-219758" algn="l" defTabSz="439516" rtl="0" eaLnBrk="1" latinLnBrk="0" hangingPunct="1">
        <a:spcBef>
          <a:spcPct val="20000"/>
        </a:spcBef>
        <a:buFont typeface="Arial"/>
        <a:buChar char="•"/>
        <a:defRPr sz="1912" kern="1200">
          <a:solidFill>
            <a:schemeClr val="tx1"/>
          </a:solidFill>
          <a:latin typeface="+mn-lt"/>
          <a:ea typeface="+mn-ea"/>
          <a:cs typeface="+mn-cs"/>
        </a:defRPr>
      </a:lvl8pPr>
      <a:lvl9pPr marL="3735887" indent="-219758" algn="l" defTabSz="439516" rtl="0" eaLnBrk="1" latinLnBrk="0" hangingPunct="1">
        <a:spcBef>
          <a:spcPct val="20000"/>
        </a:spcBef>
        <a:buFont typeface="Arial"/>
        <a:buChar char="•"/>
        <a:defRPr sz="1912" kern="1200">
          <a:solidFill>
            <a:schemeClr val="tx1"/>
          </a:solidFill>
          <a:latin typeface="+mn-lt"/>
          <a:ea typeface="+mn-ea"/>
          <a:cs typeface="+mn-cs"/>
        </a:defRPr>
      </a:lvl9pPr>
    </p:bodyStyle>
    <p:otherStyle>
      <a:defPPr>
        <a:defRPr lang="en-US"/>
      </a:defPPr>
      <a:lvl1pPr marL="0" algn="l" defTabSz="439516" rtl="0" eaLnBrk="1" latinLnBrk="0" hangingPunct="1">
        <a:defRPr sz="1743" kern="1200">
          <a:solidFill>
            <a:schemeClr val="tx1"/>
          </a:solidFill>
          <a:latin typeface="+mn-lt"/>
          <a:ea typeface="+mn-ea"/>
          <a:cs typeface="+mn-cs"/>
        </a:defRPr>
      </a:lvl1pPr>
      <a:lvl2pPr marL="439516" algn="l" defTabSz="439516" rtl="0" eaLnBrk="1" latinLnBrk="0" hangingPunct="1">
        <a:defRPr sz="1743" kern="1200">
          <a:solidFill>
            <a:schemeClr val="tx1"/>
          </a:solidFill>
          <a:latin typeface="+mn-lt"/>
          <a:ea typeface="+mn-ea"/>
          <a:cs typeface="+mn-cs"/>
        </a:defRPr>
      </a:lvl2pPr>
      <a:lvl3pPr marL="879032" algn="l" defTabSz="439516" rtl="0" eaLnBrk="1" latinLnBrk="0" hangingPunct="1">
        <a:defRPr sz="1743" kern="1200">
          <a:solidFill>
            <a:schemeClr val="tx1"/>
          </a:solidFill>
          <a:latin typeface="+mn-lt"/>
          <a:ea typeface="+mn-ea"/>
          <a:cs typeface="+mn-cs"/>
        </a:defRPr>
      </a:lvl3pPr>
      <a:lvl4pPr marL="1318547" algn="l" defTabSz="439516" rtl="0" eaLnBrk="1" latinLnBrk="0" hangingPunct="1">
        <a:defRPr sz="1743" kern="1200">
          <a:solidFill>
            <a:schemeClr val="tx1"/>
          </a:solidFill>
          <a:latin typeface="+mn-lt"/>
          <a:ea typeface="+mn-ea"/>
          <a:cs typeface="+mn-cs"/>
        </a:defRPr>
      </a:lvl4pPr>
      <a:lvl5pPr marL="1758064" algn="l" defTabSz="439516" rtl="0" eaLnBrk="1" latinLnBrk="0" hangingPunct="1">
        <a:defRPr sz="1743" kern="1200">
          <a:solidFill>
            <a:schemeClr val="tx1"/>
          </a:solidFill>
          <a:latin typeface="+mn-lt"/>
          <a:ea typeface="+mn-ea"/>
          <a:cs typeface="+mn-cs"/>
        </a:defRPr>
      </a:lvl5pPr>
      <a:lvl6pPr marL="2197581" algn="l" defTabSz="439516" rtl="0" eaLnBrk="1" latinLnBrk="0" hangingPunct="1">
        <a:defRPr sz="1743" kern="1200">
          <a:solidFill>
            <a:schemeClr val="tx1"/>
          </a:solidFill>
          <a:latin typeface="+mn-lt"/>
          <a:ea typeface="+mn-ea"/>
          <a:cs typeface="+mn-cs"/>
        </a:defRPr>
      </a:lvl6pPr>
      <a:lvl7pPr marL="2637097" algn="l" defTabSz="439516" rtl="0" eaLnBrk="1" latinLnBrk="0" hangingPunct="1">
        <a:defRPr sz="1743" kern="1200">
          <a:solidFill>
            <a:schemeClr val="tx1"/>
          </a:solidFill>
          <a:latin typeface="+mn-lt"/>
          <a:ea typeface="+mn-ea"/>
          <a:cs typeface="+mn-cs"/>
        </a:defRPr>
      </a:lvl7pPr>
      <a:lvl8pPr marL="3076614" algn="l" defTabSz="439516" rtl="0" eaLnBrk="1" latinLnBrk="0" hangingPunct="1">
        <a:defRPr sz="1743" kern="1200">
          <a:solidFill>
            <a:schemeClr val="tx1"/>
          </a:solidFill>
          <a:latin typeface="+mn-lt"/>
          <a:ea typeface="+mn-ea"/>
          <a:cs typeface="+mn-cs"/>
        </a:defRPr>
      </a:lvl8pPr>
      <a:lvl9pPr marL="3516128" algn="l" defTabSz="439516" rtl="0" eaLnBrk="1" latinLnBrk="0" hangingPunct="1">
        <a:defRPr sz="17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Teaching Training Needs Analysis Survey Results</a:t>
            </a:r>
            <a:endParaRPr lang="en-US" dirty="0"/>
          </a:p>
        </p:txBody>
      </p:sp>
      <p:sp>
        <p:nvSpPr>
          <p:cNvPr id="6" name="Text Placeholder 5"/>
          <p:cNvSpPr>
            <a:spLocks noGrp="1"/>
          </p:cNvSpPr>
          <p:nvPr>
            <p:ph type="body" idx="1"/>
          </p:nvPr>
        </p:nvSpPr>
        <p:spPr/>
        <p:txBody>
          <a:bodyPr/>
          <a:lstStyle/>
          <a:p>
            <a:r>
              <a:rPr lang="en-US" dirty="0" smtClean="0"/>
              <a:t>Five data-based themes and recommendations</a:t>
            </a:r>
            <a:endParaRPr lang="en-US" dirty="0"/>
          </a:p>
        </p:txBody>
      </p:sp>
      <p:sp>
        <p:nvSpPr>
          <p:cNvPr id="5" name="Slide Number Placeholder 4"/>
          <p:cNvSpPr>
            <a:spLocks noGrp="1"/>
          </p:cNvSpPr>
          <p:nvPr>
            <p:ph type="sldNum" sz="quarter" idx="11"/>
          </p:nvPr>
        </p:nvSpPr>
        <p:spPr/>
        <p:txBody>
          <a:bodyPr/>
          <a:lstStyle/>
          <a:p>
            <a:fld id="{DEF3F5F5-7776-394F-A41F-3BAFC9CC9F8E}" type="slidenum">
              <a:rPr lang="en-US" smtClean="0"/>
              <a:pPr/>
              <a:t>1</a:t>
            </a:fld>
            <a:endParaRPr lang="en-US" dirty="0"/>
          </a:p>
        </p:txBody>
      </p:sp>
    </p:spTree>
    <p:extLst>
      <p:ext uri="{BB962C8B-B14F-4D97-AF65-F5344CB8AC3E}">
        <p14:creationId xmlns:p14="http://schemas.microsoft.com/office/powerpoint/2010/main" val="357303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528" y="1071260"/>
            <a:ext cx="7128944" cy="2619502"/>
          </a:xfrm>
        </p:spPr>
        <p:txBody>
          <a:bodyPr/>
          <a:lstStyle/>
          <a:p>
            <a:r>
              <a:rPr lang="en-US" dirty="0"/>
              <a:t>“I feel we need help in managing our personal PD. We need to collaborate with someone who could help us each design the most appropriate, individual PD (both internal and external). We probably should be doing this with our Chairs but annual reviews are not taking place regularly and I'd prefer the guidance and advice of a LTS expert</a:t>
            </a:r>
            <a:r>
              <a:rPr lang="en-US" dirty="0" smtClean="0"/>
              <a:t>.”</a:t>
            </a:r>
            <a:endParaRPr lang="en-US" dirty="0"/>
          </a:p>
        </p:txBody>
      </p:sp>
    </p:spTree>
    <p:extLst>
      <p:ext uri="{BB962C8B-B14F-4D97-AF65-F5344CB8AC3E}">
        <p14:creationId xmlns:p14="http://schemas.microsoft.com/office/powerpoint/2010/main" val="3369442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68775" y="1066800"/>
            <a:ext cx="8420794" cy="4119179"/>
          </a:xfrm>
        </p:spPr>
        <p:txBody>
          <a:bodyPr/>
          <a:lstStyle/>
          <a:p>
            <a:pPr marL="228600" lvl="0" indent="-228600">
              <a:buFont typeface="+mj-lt"/>
              <a:buAutoNum type="arabicPeriod"/>
            </a:pPr>
            <a:r>
              <a:rPr lang="en-US" sz="2000" dirty="0"/>
              <a:t>Design an easy to follow teaching development “roadmap” for simple marketing that can be distributed via one channel and tracked in one area for both registration and attendance. </a:t>
            </a:r>
            <a:endParaRPr lang="en-US" sz="2000" dirty="0" smtClean="0"/>
          </a:p>
          <a:p>
            <a:pPr marL="228600" lvl="0" indent="-228600">
              <a:buFont typeface="+mj-lt"/>
              <a:buAutoNum type="arabicPeriod"/>
            </a:pPr>
            <a:r>
              <a:rPr lang="en-US" sz="2000" dirty="0" smtClean="0"/>
              <a:t>Run </a:t>
            </a:r>
            <a:r>
              <a:rPr lang="en-US" sz="2000" dirty="0"/>
              <a:t>frequent presentations and workshops for departmental chairs to inform them about training opportunities; including FITS</a:t>
            </a:r>
            <a:r>
              <a:rPr lang="en-US" sz="2000" dirty="0" smtClean="0"/>
              <a:t>.*</a:t>
            </a:r>
            <a:endParaRPr lang="en-US" sz="2000" dirty="0"/>
          </a:p>
          <a:p>
            <a:pPr marL="228600" lvl="0" indent="-228600">
              <a:buFont typeface="+mj-lt"/>
              <a:buAutoNum type="arabicPeriod"/>
            </a:pPr>
            <a:r>
              <a:rPr lang="en-US" sz="2000" dirty="0"/>
              <a:t>Re-design LTS website to include a calendar of events with frequent updates.</a:t>
            </a:r>
          </a:p>
          <a:p>
            <a:pPr marL="228600" lvl="0" indent="-228600">
              <a:buFont typeface="+mj-lt"/>
              <a:buAutoNum type="arabicPeriod"/>
            </a:pPr>
            <a:r>
              <a:rPr lang="en-US" sz="2000" dirty="0"/>
              <a:t>Publish a monthly newsletter to be distributed to departments listing all the training opportunities available for the month.</a:t>
            </a:r>
          </a:p>
          <a:p>
            <a:endParaRPr lang="en-US" dirty="0"/>
          </a:p>
        </p:txBody>
      </p:sp>
      <p:sp>
        <p:nvSpPr>
          <p:cNvPr id="5" name="Slide Number Placeholder 4"/>
          <p:cNvSpPr>
            <a:spLocks noGrp="1"/>
          </p:cNvSpPr>
          <p:nvPr>
            <p:ph type="sldNum" sz="quarter" idx="19"/>
          </p:nvPr>
        </p:nvSpPr>
        <p:spPr/>
        <p:txBody>
          <a:bodyPr/>
          <a:lstStyle/>
          <a:p>
            <a:fld id="{DEF3F5F5-7776-394F-A41F-3BAFC9CC9F8E}" type="slidenum">
              <a:rPr lang="en-US" smtClean="0"/>
              <a:pPr/>
              <a:t>11</a:t>
            </a:fld>
            <a:endParaRPr lang="en-US" dirty="0"/>
          </a:p>
        </p:txBody>
      </p:sp>
      <p:sp>
        <p:nvSpPr>
          <p:cNvPr id="6" name="Title 5"/>
          <p:cNvSpPr>
            <a:spLocks noGrp="1"/>
          </p:cNvSpPr>
          <p:nvPr>
            <p:ph type="title"/>
          </p:nvPr>
        </p:nvSpPr>
        <p:spPr/>
        <p:txBody>
          <a:bodyPr/>
          <a:lstStyle/>
          <a:p>
            <a:r>
              <a:rPr lang="en-US" dirty="0" smtClean="0"/>
              <a:t>Theme 1 Recommendations</a:t>
            </a:r>
            <a:endParaRPr lang="en-US" dirty="0"/>
          </a:p>
        </p:txBody>
      </p:sp>
      <p:sp>
        <p:nvSpPr>
          <p:cNvPr id="2" name="Rectangle 1"/>
          <p:cNvSpPr/>
          <p:nvPr/>
        </p:nvSpPr>
        <p:spPr>
          <a:xfrm>
            <a:off x="298095" y="5633230"/>
            <a:ext cx="7954789" cy="693395"/>
          </a:xfrm>
          <a:prstGeom prst="rect">
            <a:avLst/>
          </a:prstGeom>
        </p:spPr>
        <p:txBody>
          <a:bodyPr wrap="square">
            <a:spAutoFit/>
          </a:bodyPr>
          <a:lstStyle/>
          <a:p>
            <a:r>
              <a:rPr lang="en-US" i="1" dirty="0" smtClean="0"/>
              <a:t>*This </a:t>
            </a:r>
            <a:r>
              <a:rPr lang="en-US" i="1" dirty="0"/>
              <a:t>is already in development through Academic Development in a system called “Faculty Individualized Training System (FITS)” </a:t>
            </a:r>
          </a:p>
        </p:txBody>
      </p:sp>
    </p:spTree>
    <p:extLst>
      <p:ext uri="{BB962C8B-B14F-4D97-AF65-F5344CB8AC3E}">
        <p14:creationId xmlns:p14="http://schemas.microsoft.com/office/powerpoint/2010/main" val="182443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87679" y="1163782"/>
            <a:ext cx="7658794" cy="4600407"/>
          </a:xfrm>
        </p:spPr>
        <p:txBody>
          <a:bodyPr/>
          <a:lstStyle/>
          <a:p>
            <a:r>
              <a:rPr lang="en-US" sz="2000" b="1" dirty="0"/>
              <a:t>Respondents reported</a:t>
            </a:r>
            <a:r>
              <a:rPr lang="en-US" sz="2000" b="1" dirty="0" smtClean="0"/>
              <a:t>:</a:t>
            </a:r>
          </a:p>
          <a:p>
            <a:endParaRPr lang="en-US" sz="2000" dirty="0"/>
          </a:p>
          <a:p>
            <a:pPr marL="342900" indent="-342900">
              <a:buFont typeface="Arial" panose="020B0604020202020204" pitchFamily="34" charset="0"/>
              <a:buChar char="•"/>
            </a:pPr>
            <a:r>
              <a:rPr lang="en-US" sz="2800" dirty="0" smtClean="0"/>
              <a:t>Part-time and partial load faculty face significantly more barriers to teaching development for three reasons:</a:t>
            </a:r>
            <a:endParaRPr lang="en-US" sz="2800" dirty="0"/>
          </a:p>
          <a:p>
            <a:pPr marL="1479034" lvl="2" indent="-342900">
              <a:buFont typeface="Arial" panose="020B0604020202020204" pitchFamily="34" charset="0"/>
              <a:buChar char="•"/>
            </a:pPr>
            <a:r>
              <a:rPr lang="en-US" sz="2800" dirty="0" smtClean="0"/>
              <a:t>time</a:t>
            </a:r>
          </a:p>
          <a:p>
            <a:pPr marL="1479034" lvl="2" indent="-342900">
              <a:buFont typeface="Arial" panose="020B0604020202020204" pitchFamily="34" charset="0"/>
              <a:buChar char="•"/>
            </a:pPr>
            <a:r>
              <a:rPr lang="en-US" sz="2800" dirty="0" smtClean="0"/>
              <a:t>Lack of compensation</a:t>
            </a:r>
            <a:endParaRPr lang="en-US" sz="2800" dirty="0"/>
          </a:p>
          <a:p>
            <a:pPr marL="1479034" lvl="2" indent="-342900">
              <a:buFont typeface="Arial" panose="020B0604020202020204" pitchFamily="34" charset="0"/>
              <a:buChar char="•"/>
            </a:pPr>
            <a:r>
              <a:rPr lang="en-US" sz="2800" dirty="0" smtClean="0"/>
              <a:t>general support of college</a:t>
            </a:r>
            <a:endParaRPr lang="en-US" sz="2800" dirty="0"/>
          </a:p>
          <a:p>
            <a:endParaRPr lang="en-US" dirty="0"/>
          </a:p>
        </p:txBody>
      </p:sp>
      <p:sp>
        <p:nvSpPr>
          <p:cNvPr id="5" name="Slide Number Placeholder 4"/>
          <p:cNvSpPr>
            <a:spLocks noGrp="1"/>
          </p:cNvSpPr>
          <p:nvPr>
            <p:ph type="sldNum" sz="quarter" idx="19"/>
          </p:nvPr>
        </p:nvSpPr>
        <p:spPr/>
        <p:txBody>
          <a:bodyPr/>
          <a:lstStyle/>
          <a:p>
            <a:fld id="{DEF3F5F5-7776-394F-A41F-3BAFC9CC9F8E}" type="slidenum">
              <a:rPr lang="en-US" smtClean="0"/>
              <a:pPr/>
              <a:t>12</a:t>
            </a:fld>
            <a:endParaRPr lang="en-US" dirty="0"/>
          </a:p>
        </p:txBody>
      </p:sp>
      <p:sp>
        <p:nvSpPr>
          <p:cNvPr id="6" name="Title 5"/>
          <p:cNvSpPr>
            <a:spLocks noGrp="1"/>
          </p:cNvSpPr>
          <p:nvPr>
            <p:ph type="title"/>
          </p:nvPr>
        </p:nvSpPr>
        <p:spPr>
          <a:xfrm>
            <a:off x="487679" y="484836"/>
            <a:ext cx="8060576" cy="678946"/>
          </a:xfrm>
        </p:spPr>
        <p:txBody>
          <a:bodyPr/>
          <a:lstStyle/>
          <a:p>
            <a:r>
              <a:rPr lang="en-US" dirty="0" smtClean="0"/>
              <a:t>Theme 2: Part-time/partial load faculty</a:t>
            </a:r>
            <a:endParaRPr lang="en-US" dirty="0"/>
          </a:p>
        </p:txBody>
      </p:sp>
    </p:spTree>
    <p:extLst>
      <p:ext uri="{BB962C8B-B14F-4D97-AF65-F5344CB8AC3E}">
        <p14:creationId xmlns:p14="http://schemas.microsoft.com/office/powerpoint/2010/main" val="241775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528" y="1071260"/>
            <a:ext cx="7128944" cy="2619502"/>
          </a:xfrm>
        </p:spPr>
        <p:txBody>
          <a:bodyPr/>
          <a:lstStyle/>
          <a:p>
            <a:r>
              <a:rPr lang="en-US" dirty="0"/>
              <a:t>“Regular Part-time and Partial-load faculty need to be given more avenues for their development”</a:t>
            </a:r>
            <a:br>
              <a:rPr lang="en-US" dirty="0"/>
            </a:br>
            <a:r>
              <a:rPr lang="en-US" dirty="0"/>
              <a:t>“As a part-time professor the PD courses are at times that don't work for a regular full-time job outside of the College”</a:t>
            </a:r>
            <a:br>
              <a:rPr lang="en-US" dirty="0"/>
            </a:br>
            <a:r>
              <a:rPr lang="en-US" dirty="0"/>
              <a:t>“I believe that we should be paying part-time faculty for their time.”</a:t>
            </a:r>
            <a:br>
              <a:rPr lang="en-US" dirty="0"/>
            </a:br>
            <a:endParaRPr lang="en-US" dirty="0"/>
          </a:p>
        </p:txBody>
      </p:sp>
    </p:spTree>
    <p:extLst>
      <p:ext uri="{BB962C8B-B14F-4D97-AF65-F5344CB8AC3E}">
        <p14:creationId xmlns:p14="http://schemas.microsoft.com/office/powerpoint/2010/main" val="1780961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87678" y="1803400"/>
            <a:ext cx="8143703" cy="3960789"/>
          </a:xfrm>
        </p:spPr>
        <p:txBody>
          <a:bodyPr/>
          <a:lstStyle/>
          <a:p>
            <a:pPr marL="228600" lvl="0" indent="-228600">
              <a:buFont typeface="+mj-lt"/>
              <a:buAutoNum type="arabicPeriod"/>
            </a:pPr>
            <a:r>
              <a:rPr lang="en-US" sz="2400" dirty="0"/>
              <a:t>Pay part-time faculty to attend training.</a:t>
            </a:r>
          </a:p>
          <a:p>
            <a:pPr marL="228600" lvl="0" indent="-228600">
              <a:buFont typeface="+mj-lt"/>
              <a:buAutoNum type="arabicPeriod"/>
            </a:pPr>
            <a:r>
              <a:rPr lang="en-US" sz="2400" dirty="0"/>
              <a:t>Research and recommend different models of part-time faculty orientation initiatives (</a:t>
            </a:r>
            <a:r>
              <a:rPr lang="en-US" sz="2400" dirty="0" err="1"/>
              <a:t>ie</a:t>
            </a:r>
            <a:r>
              <a:rPr lang="en-US" sz="2400" dirty="0"/>
              <a:t>: St. Lawrence College has a 2-day pre-semester meet and greet)</a:t>
            </a:r>
          </a:p>
          <a:p>
            <a:pPr marL="228600" lvl="0" indent="-228600">
              <a:buFont typeface="+mj-lt"/>
              <a:buAutoNum type="arabicPeriod"/>
            </a:pPr>
            <a:r>
              <a:rPr lang="en-US" sz="2400" dirty="0"/>
              <a:t>Liaise with associate chairs to determine PT faculty training needs.</a:t>
            </a:r>
          </a:p>
          <a:p>
            <a:endParaRPr lang="en-US" dirty="0"/>
          </a:p>
        </p:txBody>
      </p:sp>
      <p:sp>
        <p:nvSpPr>
          <p:cNvPr id="5" name="Slide Number Placeholder 4"/>
          <p:cNvSpPr>
            <a:spLocks noGrp="1"/>
          </p:cNvSpPr>
          <p:nvPr>
            <p:ph type="sldNum" sz="quarter" idx="19"/>
          </p:nvPr>
        </p:nvSpPr>
        <p:spPr/>
        <p:txBody>
          <a:bodyPr/>
          <a:lstStyle/>
          <a:p>
            <a:fld id="{DEF3F5F5-7776-394F-A41F-3BAFC9CC9F8E}" type="slidenum">
              <a:rPr lang="en-US" smtClean="0"/>
              <a:pPr/>
              <a:t>14</a:t>
            </a:fld>
            <a:endParaRPr lang="en-US" dirty="0"/>
          </a:p>
        </p:txBody>
      </p:sp>
      <p:sp>
        <p:nvSpPr>
          <p:cNvPr id="6" name="Title 5"/>
          <p:cNvSpPr>
            <a:spLocks noGrp="1"/>
          </p:cNvSpPr>
          <p:nvPr>
            <p:ph type="title"/>
          </p:nvPr>
        </p:nvSpPr>
        <p:spPr/>
        <p:txBody>
          <a:bodyPr/>
          <a:lstStyle/>
          <a:p>
            <a:r>
              <a:rPr lang="en-US" dirty="0" smtClean="0"/>
              <a:t>Theme 2 Recommendations</a:t>
            </a:r>
            <a:endParaRPr lang="en-US" dirty="0"/>
          </a:p>
        </p:txBody>
      </p:sp>
    </p:spTree>
    <p:extLst>
      <p:ext uri="{BB962C8B-B14F-4D97-AF65-F5344CB8AC3E}">
        <p14:creationId xmlns:p14="http://schemas.microsoft.com/office/powerpoint/2010/main" val="293696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87678" y="1246910"/>
            <a:ext cx="8351521" cy="4517280"/>
          </a:xfrm>
        </p:spPr>
        <p:txBody>
          <a:bodyPr/>
          <a:lstStyle/>
          <a:p>
            <a:r>
              <a:rPr lang="en-US" sz="2000" b="1" dirty="0" smtClean="0"/>
              <a:t>Respondents reported:</a:t>
            </a:r>
          </a:p>
          <a:p>
            <a:endParaRPr lang="en-US" sz="2000" dirty="0"/>
          </a:p>
          <a:p>
            <a:pPr marL="228600" indent="-228600">
              <a:buAutoNum type="arabicPeriod"/>
            </a:pPr>
            <a:r>
              <a:rPr lang="en-US" sz="2400" dirty="0" smtClean="0"/>
              <a:t>Wanting </a:t>
            </a:r>
            <a:r>
              <a:rPr lang="en-US" sz="2400" dirty="0"/>
              <a:t>to go beyond “101” and basic training to more advanced training opportunities for experienced teachers</a:t>
            </a:r>
            <a:r>
              <a:rPr lang="en-US" sz="2400" dirty="0" smtClean="0"/>
              <a:t>.</a:t>
            </a:r>
          </a:p>
          <a:p>
            <a:pPr marL="228600" indent="-228600">
              <a:buAutoNum type="arabicPeriod"/>
            </a:pPr>
            <a:r>
              <a:rPr lang="en-US" sz="2400" dirty="0" smtClean="0"/>
              <a:t>Wanting </a:t>
            </a:r>
            <a:r>
              <a:rPr lang="en-US" sz="2400" dirty="0"/>
              <a:t>more discipline/industry-specific training on how to teach specific content well</a:t>
            </a:r>
            <a:r>
              <a:rPr lang="en-US" sz="2400" dirty="0" smtClean="0"/>
              <a:t>.</a:t>
            </a:r>
          </a:p>
          <a:p>
            <a:pPr marL="228600" indent="-228600">
              <a:buAutoNum type="arabicPeriod"/>
            </a:pPr>
            <a:r>
              <a:rPr lang="en-US" sz="2400" dirty="0" smtClean="0"/>
              <a:t>Wanting </a:t>
            </a:r>
            <a:r>
              <a:rPr lang="en-US" sz="2400" dirty="0"/>
              <a:t>training targeted to specific teaching modalities; specifically teaching online or teaching in labs/shops/clinics.</a:t>
            </a:r>
            <a:endParaRPr lang="en-US" sz="2400" dirty="0"/>
          </a:p>
        </p:txBody>
      </p:sp>
      <p:sp>
        <p:nvSpPr>
          <p:cNvPr id="5" name="Slide Number Placeholder 4"/>
          <p:cNvSpPr>
            <a:spLocks noGrp="1"/>
          </p:cNvSpPr>
          <p:nvPr>
            <p:ph type="sldNum" sz="quarter" idx="19"/>
          </p:nvPr>
        </p:nvSpPr>
        <p:spPr/>
        <p:txBody>
          <a:bodyPr/>
          <a:lstStyle/>
          <a:p>
            <a:fld id="{DEF3F5F5-7776-394F-A41F-3BAFC9CC9F8E}" type="slidenum">
              <a:rPr lang="en-US" smtClean="0"/>
              <a:pPr/>
              <a:t>15</a:t>
            </a:fld>
            <a:endParaRPr lang="en-US" dirty="0"/>
          </a:p>
        </p:txBody>
      </p:sp>
      <p:sp>
        <p:nvSpPr>
          <p:cNvPr id="6" name="Title 5"/>
          <p:cNvSpPr>
            <a:spLocks noGrp="1"/>
          </p:cNvSpPr>
          <p:nvPr>
            <p:ph type="title"/>
          </p:nvPr>
        </p:nvSpPr>
        <p:spPr>
          <a:xfrm>
            <a:off x="487679" y="484836"/>
            <a:ext cx="5374641" cy="762074"/>
          </a:xfrm>
        </p:spPr>
        <p:txBody>
          <a:bodyPr/>
          <a:lstStyle/>
          <a:p>
            <a:r>
              <a:rPr lang="en-US" dirty="0" smtClean="0"/>
              <a:t>Theme 3: Relevance of Training</a:t>
            </a:r>
            <a:endParaRPr lang="en-US" dirty="0"/>
          </a:p>
        </p:txBody>
      </p:sp>
    </p:spTree>
    <p:extLst>
      <p:ext uri="{BB962C8B-B14F-4D97-AF65-F5344CB8AC3E}">
        <p14:creationId xmlns:p14="http://schemas.microsoft.com/office/powerpoint/2010/main" val="304584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528" y="1071260"/>
            <a:ext cx="7128944" cy="2619502"/>
          </a:xfrm>
        </p:spPr>
        <p:txBody>
          <a:bodyPr/>
          <a:lstStyle/>
          <a:p>
            <a:r>
              <a:rPr lang="en-US" dirty="0"/>
              <a:t>“PD at very basic/intro levels; not individualized or targeted to personal needs”</a:t>
            </a:r>
            <a:br>
              <a:rPr lang="en-US" dirty="0"/>
            </a:br>
            <a:r>
              <a:rPr lang="en-US" dirty="0"/>
              <a:t>“PD at very basic/intro levels; not individualized or targeted to personal needs</a:t>
            </a:r>
            <a:r>
              <a:rPr lang="en-US" dirty="0" smtClean="0"/>
              <a:t>”</a:t>
            </a:r>
            <a:r>
              <a:rPr lang="en-US" dirty="0"/>
              <a:t/>
            </a:r>
            <a:br>
              <a:rPr lang="en-US" dirty="0"/>
            </a:br>
            <a:r>
              <a:rPr lang="en-US" dirty="0"/>
              <a:t>“does not differentiate by different course types being taught </a:t>
            </a:r>
            <a:r>
              <a:rPr lang="en-US" dirty="0" err="1"/>
              <a:t>ie</a:t>
            </a:r>
            <a:r>
              <a:rPr lang="en-US" dirty="0"/>
              <a:t> theory vs practical vs field;”</a:t>
            </a:r>
            <a:br>
              <a:rPr lang="en-US" dirty="0"/>
            </a:br>
            <a:endParaRPr lang="en-US" dirty="0"/>
          </a:p>
        </p:txBody>
      </p:sp>
    </p:spTree>
    <p:extLst>
      <p:ext uri="{BB962C8B-B14F-4D97-AF65-F5344CB8AC3E}">
        <p14:creationId xmlns:p14="http://schemas.microsoft.com/office/powerpoint/2010/main" val="2889899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17</a:t>
            </a:fld>
            <a:endParaRPr lang="en-US" dirty="0"/>
          </a:p>
        </p:txBody>
      </p:sp>
      <p:sp>
        <p:nvSpPr>
          <p:cNvPr id="6" name="Title 5"/>
          <p:cNvSpPr>
            <a:spLocks noGrp="1"/>
          </p:cNvSpPr>
          <p:nvPr>
            <p:ph type="title"/>
          </p:nvPr>
        </p:nvSpPr>
        <p:spPr>
          <a:xfrm>
            <a:off x="487679" y="484836"/>
            <a:ext cx="5374641" cy="762074"/>
          </a:xfrm>
        </p:spPr>
        <p:txBody>
          <a:bodyPr/>
          <a:lstStyle/>
          <a:p>
            <a:r>
              <a:rPr lang="en-US" dirty="0" smtClean="0"/>
              <a:t>Theme 3 Recommendations</a:t>
            </a:r>
            <a:endParaRPr lang="en-US" dirty="0"/>
          </a:p>
        </p:txBody>
      </p:sp>
      <p:sp>
        <p:nvSpPr>
          <p:cNvPr id="2" name="Text Placeholder 1"/>
          <p:cNvSpPr>
            <a:spLocks noGrp="1"/>
          </p:cNvSpPr>
          <p:nvPr>
            <p:ph type="body" sz="quarter" idx="15"/>
          </p:nvPr>
        </p:nvSpPr>
        <p:spPr>
          <a:xfrm>
            <a:off x="487679" y="1108364"/>
            <a:ext cx="8323812" cy="4655825"/>
          </a:xfrm>
        </p:spPr>
        <p:txBody>
          <a:bodyPr/>
          <a:lstStyle/>
          <a:p>
            <a:pPr marL="228600" lvl="0" indent="-228600">
              <a:buFont typeface="+mj-lt"/>
              <a:buAutoNum type="arabicPeriod"/>
            </a:pPr>
            <a:r>
              <a:rPr lang="en-US" sz="2400" dirty="0"/>
              <a:t>Recruit (and fund through course release) faculty liaisons from each school to design and deploy more discipline-specific offerings within </a:t>
            </a:r>
            <a:r>
              <a:rPr lang="en-US" sz="2400" dirty="0" smtClean="0"/>
              <a:t>LTS</a:t>
            </a:r>
          </a:p>
          <a:p>
            <a:pPr marL="228600" lvl="0" indent="-228600">
              <a:buFont typeface="+mj-lt"/>
              <a:buAutoNum type="arabicPeriod"/>
            </a:pPr>
            <a:r>
              <a:rPr lang="en-US" sz="2400" dirty="0" smtClean="0"/>
              <a:t>Create </a:t>
            </a:r>
            <a:r>
              <a:rPr lang="en-US" sz="2400" dirty="0"/>
              <a:t>levelling within FITS for foundational, enhancement and specialized training.  Provide participants with self-assessment tools/access to educational developers to determine level </a:t>
            </a:r>
            <a:r>
              <a:rPr lang="en-US" sz="2400" dirty="0" smtClean="0"/>
              <a:t>placement</a:t>
            </a:r>
            <a:endParaRPr lang="en-US" sz="2400" dirty="0"/>
          </a:p>
          <a:p>
            <a:pPr marL="228600" lvl="0" indent="-228600">
              <a:buFont typeface="+mj-lt"/>
              <a:buAutoNum type="arabicPeriod"/>
            </a:pPr>
            <a:r>
              <a:rPr lang="en-US" sz="2400" dirty="0"/>
              <a:t>Develop and deploy an Online Teaching Institute and Teaching in Labs/Shops Institute within FITS’s specialized training </a:t>
            </a:r>
            <a:r>
              <a:rPr lang="en-US" sz="2400" dirty="0" smtClean="0"/>
              <a:t>cluster</a:t>
            </a:r>
            <a:endParaRPr lang="en-US" dirty="0"/>
          </a:p>
        </p:txBody>
      </p:sp>
    </p:spTree>
    <p:extLst>
      <p:ext uri="{BB962C8B-B14F-4D97-AF65-F5344CB8AC3E}">
        <p14:creationId xmlns:p14="http://schemas.microsoft.com/office/powerpoint/2010/main" val="248621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18</a:t>
            </a:fld>
            <a:endParaRPr lang="en-US" dirty="0"/>
          </a:p>
        </p:txBody>
      </p:sp>
      <p:sp>
        <p:nvSpPr>
          <p:cNvPr id="6" name="Title 5"/>
          <p:cNvSpPr>
            <a:spLocks noGrp="1"/>
          </p:cNvSpPr>
          <p:nvPr>
            <p:ph type="title"/>
          </p:nvPr>
        </p:nvSpPr>
        <p:spPr>
          <a:xfrm>
            <a:off x="487679" y="484836"/>
            <a:ext cx="8212976" cy="762074"/>
          </a:xfrm>
        </p:spPr>
        <p:txBody>
          <a:bodyPr/>
          <a:lstStyle/>
          <a:p>
            <a:r>
              <a:rPr lang="en-US" dirty="0" smtClean="0"/>
              <a:t>Theme 4: Content Upgrade</a:t>
            </a:r>
            <a:endParaRPr lang="en-US" dirty="0"/>
          </a:p>
        </p:txBody>
      </p:sp>
      <p:sp>
        <p:nvSpPr>
          <p:cNvPr id="2" name="Text Placeholder 1"/>
          <p:cNvSpPr>
            <a:spLocks noGrp="1"/>
          </p:cNvSpPr>
          <p:nvPr>
            <p:ph type="body" sz="quarter" idx="15"/>
          </p:nvPr>
        </p:nvSpPr>
        <p:spPr>
          <a:xfrm>
            <a:off x="487679" y="969818"/>
            <a:ext cx="8490066" cy="4794371"/>
          </a:xfrm>
        </p:spPr>
        <p:txBody>
          <a:bodyPr/>
          <a:lstStyle/>
          <a:p>
            <a:r>
              <a:rPr lang="en-US" sz="2000" b="1" dirty="0" smtClean="0"/>
              <a:t>Respondents reported:</a:t>
            </a:r>
          </a:p>
          <a:p>
            <a:pPr marL="342900" indent="-342900">
              <a:buFont typeface="Arial" panose="020B0604020202020204" pitchFamily="34" charset="0"/>
              <a:buChar char="•"/>
            </a:pPr>
            <a:r>
              <a:rPr lang="en-US" sz="2400" dirty="0" smtClean="0"/>
              <a:t>non-teaching </a:t>
            </a:r>
            <a:r>
              <a:rPr lang="en-US" sz="2400" dirty="0"/>
              <a:t>content (</a:t>
            </a:r>
            <a:r>
              <a:rPr lang="en-US" sz="2400" dirty="0" err="1"/>
              <a:t>ie</a:t>
            </a:r>
            <a:r>
              <a:rPr lang="en-US" sz="2400" dirty="0"/>
              <a:t>: Workday training, progression to leadership roles, industry-training</a:t>
            </a:r>
            <a:r>
              <a:rPr lang="en-US" sz="2400" dirty="0" smtClean="0"/>
              <a:t>) </a:t>
            </a:r>
          </a:p>
          <a:p>
            <a:pPr marL="342900" indent="-342900">
              <a:buFont typeface="Arial" panose="020B0604020202020204" pitchFamily="34" charset="0"/>
              <a:buChar char="•"/>
            </a:pPr>
            <a:r>
              <a:rPr lang="en-US" sz="2400" dirty="0" smtClean="0"/>
              <a:t>diversity</a:t>
            </a:r>
            <a:r>
              <a:rPr lang="en-US" sz="2400" dirty="0"/>
              <a:t>, inclusion and social justice (including LGTBQ+, FNMI, and international students-specific training</a:t>
            </a:r>
            <a:r>
              <a:rPr lang="en-US" sz="2400" dirty="0" smtClean="0"/>
              <a:t>)</a:t>
            </a:r>
          </a:p>
          <a:p>
            <a:pPr marL="342900" indent="-342900">
              <a:buFont typeface="Arial" panose="020B0604020202020204" pitchFamily="34" charset="0"/>
              <a:buChar char="•"/>
            </a:pPr>
            <a:r>
              <a:rPr lang="en-US" sz="2400" dirty="0" smtClean="0"/>
              <a:t>teaching </a:t>
            </a:r>
            <a:r>
              <a:rPr lang="en-US" sz="2400" dirty="0"/>
              <a:t>students with disabilities and mental health </a:t>
            </a:r>
            <a:r>
              <a:rPr lang="en-US" sz="2400" dirty="0" smtClean="0"/>
              <a:t>concerns</a:t>
            </a:r>
          </a:p>
          <a:p>
            <a:pPr marL="342900" indent="-342900">
              <a:buFont typeface="Arial" panose="020B0604020202020204" pitchFamily="34" charset="0"/>
              <a:buChar char="•"/>
            </a:pPr>
            <a:r>
              <a:rPr lang="en-US" sz="2400" dirty="0" smtClean="0"/>
              <a:t>assessment </a:t>
            </a:r>
          </a:p>
          <a:p>
            <a:pPr marL="342900" indent="-342900">
              <a:buFont typeface="Arial" panose="020B0604020202020204" pitchFamily="34" charset="0"/>
              <a:buChar char="•"/>
            </a:pPr>
            <a:r>
              <a:rPr lang="en-US" sz="2400" dirty="0" smtClean="0"/>
              <a:t>classroom </a:t>
            </a:r>
            <a:r>
              <a:rPr lang="en-US" sz="2400" dirty="0"/>
              <a:t>management and </a:t>
            </a:r>
            <a:r>
              <a:rPr lang="en-US" sz="2400" dirty="0" err="1"/>
              <a:t>behaviour</a:t>
            </a:r>
            <a:r>
              <a:rPr lang="en-US" sz="2400" dirty="0"/>
              <a:t>-focused </a:t>
            </a:r>
            <a:r>
              <a:rPr lang="en-US" sz="2400" dirty="0" smtClean="0"/>
              <a:t>training</a:t>
            </a:r>
            <a:endParaRPr lang="en-US" sz="1200" dirty="0"/>
          </a:p>
          <a:p>
            <a:endParaRPr lang="en-US" dirty="0"/>
          </a:p>
        </p:txBody>
      </p:sp>
    </p:spTree>
    <p:extLst>
      <p:ext uri="{BB962C8B-B14F-4D97-AF65-F5344CB8AC3E}">
        <p14:creationId xmlns:p14="http://schemas.microsoft.com/office/powerpoint/2010/main" val="624772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19</a:t>
            </a:fld>
            <a:endParaRPr lang="en-US" dirty="0"/>
          </a:p>
        </p:txBody>
      </p:sp>
      <p:sp>
        <p:nvSpPr>
          <p:cNvPr id="6" name="Title 5"/>
          <p:cNvSpPr>
            <a:spLocks noGrp="1"/>
          </p:cNvSpPr>
          <p:nvPr>
            <p:ph type="title"/>
          </p:nvPr>
        </p:nvSpPr>
        <p:spPr>
          <a:xfrm>
            <a:off x="487679" y="484836"/>
            <a:ext cx="8212976" cy="762074"/>
          </a:xfrm>
        </p:spPr>
        <p:txBody>
          <a:bodyPr/>
          <a:lstStyle/>
          <a:p>
            <a:r>
              <a:rPr lang="en-US" dirty="0" smtClean="0"/>
              <a:t>Theme 4: Content Upgrade</a:t>
            </a:r>
            <a:endParaRPr lang="en-US" dirty="0"/>
          </a:p>
        </p:txBody>
      </p:sp>
      <p:sp>
        <p:nvSpPr>
          <p:cNvPr id="2" name="Text Placeholder 1"/>
          <p:cNvSpPr>
            <a:spLocks noGrp="1"/>
          </p:cNvSpPr>
          <p:nvPr>
            <p:ph type="body" sz="quarter" idx="15"/>
          </p:nvPr>
        </p:nvSpPr>
        <p:spPr/>
        <p:txBody>
          <a:bodyPr/>
          <a:lstStyle/>
          <a:p>
            <a:endParaRPr lang="en-US" dirty="0"/>
          </a:p>
        </p:txBody>
      </p:sp>
      <p:graphicFrame>
        <p:nvGraphicFramePr>
          <p:cNvPr id="7" name="Chart 6"/>
          <p:cNvGraphicFramePr/>
          <p:nvPr>
            <p:extLst>
              <p:ext uri="{D42A27DB-BD31-4B8C-83A1-F6EECF244321}">
                <p14:modId xmlns:p14="http://schemas.microsoft.com/office/powerpoint/2010/main" val="3467930983"/>
              </p:ext>
            </p:extLst>
          </p:nvPr>
        </p:nvGraphicFramePr>
        <p:xfrm>
          <a:off x="127415" y="983673"/>
          <a:ext cx="8919603" cy="54620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2265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8775" y="479820"/>
            <a:ext cx="5411163" cy="1001980"/>
          </a:xfrm>
        </p:spPr>
        <p:txBody>
          <a:bodyPr/>
          <a:lstStyle/>
          <a:p>
            <a:r>
              <a:rPr lang="en-US" dirty="0" smtClean="0"/>
              <a:t>Background and Objectives</a:t>
            </a:r>
            <a:r>
              <a:rPr lang="en-US" dirty="0"/>
              <a:t/>
            </a:r>
            <a:br>
              <a:rPr lang="en-US" dirty="0"/>
            </a:br>
            <a:endParaRPr lang="en-US" dirty="0"/>
          </a:p>
        </p:txBody>
      </p:sp>
      <p:sp>
        <p:nvSpPr>
          <p:cNvPr id="11" name="Text Placeholder 10"/>
          <p:cNvSpPr>
            <a:spLocks noGrp="1"/>
          </p:cNvSpPr>
          <p:nvPr>
            <p:ph type="body" sz="quarter" idx="15"/>
          </p:nvPr>
        </p:nvSpPr>
        <p:spPr>
          <a:xfrm>
            <a:off x="298095" y="1481800"/>
            <a:ext cx="8522825" cy="4990498"/>
          </a:xfrm>
        </p:spPr>
        <p:txBody>
          <a:bodyPr/>
          <a:lstStyle/>
          <a:p>
            <a:pPr marL="285750" indent="-285750">
              <a:buFont typeface="Arial" panose="020B0604020202020204" pitchFamily="34" charset="0"/>
              <a:buChar char="•"/>
            </a:pPr>
            <a:r>
              <a:rPr lang="en-US" sz="2800" b="1" dirty="0" smtClean="0"/>
              <a:t>Winter 2019</a:t>
            </a:r>
            <a:r>
              <a:rPr lang="en-US" sz="2800" dirty="0" smtClean="0"/>
              <a:t>: Teaching </a:t>
            </a:r>
            <a:r>
              <a:rPr lang="en-US" sz="2800" dirty="0"/>
              <a:t>and Learning Advisory Group (TLAG) </a:t>
            </a:r>
            <a:r>
              <a:rPr lang="en-US" sz="2800" dirty="0" smtClean="0"/>
              <a:t>created</a:t>
            </a:r>
          </a:p>
          <a:p>
            <a:r>
              <a:rPr lang="en-US" sz="2800" dirty="0" smtClean="0"/>
              <a:t> </a:t>
            </a:r>
          </a:p>
          <a:p>
            <a:pPr marL="285750" indent="-285750">
              <a:buFont typeface="Arial" panose="020B0604020202020204" pitchFamily="34" charset="0"/>
              <a:buChar char="•"/>
            </a:pPr>
            <a:r>
              <a:rPr lang="en-US" sz="2800" b="1" dirty="0" smtClean="0"/>
              <a:t>Spring 2019: </a:t>
            </a:r>
            <a:r>
              <a:rPr lang="en-US" sz="2800" dirty="0" smtClean="0"/>
              <a:t>TLAG recommends and develops college-wide </a:t>
            </a:r>
            <a:r>
              <a:rPr lang="en-US" sz="2800" dirty="0"/>
              <a:t>teaching training needs survey to </a:t>
            </a:r>
            <a:r>
              <a:rPr lang="en-US" sz="2800" dirty="0" smtClean="0"/>
              <a:t>capture </a:t>
            </a:r>
            <a:r>
              <a:rPr lang="en-US" sz="2800" dirty="0"/>
              <a:t>the voices of LTS’s </a:t>
            </a:r>
            <a:r>
              <a:rPr lang="en-US" sz="2800" dirty="0" smtClean="0"/>
              <a:t>clientele</a:t>
            </a:r>
            <a:r>
              <a:rPr lang="en-US" sz="2800" dirty="0"/>
              <a:t> </a:t>
            </a:r>
            <a:endParaRPr lang="en-US" sz="2800" dirty="0" smtClean="0"/>
          </a:p>
          <a:p>
            <a:endParaRPr lang="en-US" sz="2800" dirty="0" smtClean="0"/>
          </a:p>
          <a:p>
            <a:pPr marL="285750" indent="-285750">
              <a:buFont typeface="Arial" panose="020B0604020202020204" pitchFamily="34" charset="0"/>
              <a:buChar char="•"/>
            </a:pPr>
            <a:r>
              <a:rPr lang="en-US" sz="2800" b="1" dirty="0" smtClean="0"/>
              <a:t>August 2019: </a:t>
            </a:r>
            <a:r>
              <a:rPr lang="en-US" sz="2800" dirty="0" smtClean="0"/>
              <a:t>survey launched for 2 weeks</a:t>
            </a:r>
            <a:endParaRPr lang="en-US" sz="2800" dirty="0"/>
          </a:p>
          <a:p>
            <a:endParaRPr lang="en-US" dirty="0"/>
          </a:p>
        </p:txBody>
      </p:sp>
      <p:sp>
        <p:nvSpPr>
          <p:cNvPr id="5" name="Slide Number Placeholder 4"/>
          <p:cNvSpPr>
            <a:spLocks noGrp="1"/>
          </p:cNvSpPr>
          <p:nvPr>
            <p:ph type="sldNum" sz="quarter" idx="19"/>
          </p:nvPr>
        </p:nvSpPr>
        <p:spPr/>
        <p:txBody>
          <a:bodyPr/>
          <a:lstStyle/>
          <a:p>
            <a:fld id="{DEF3F5F5-7776-394F-A41F-3BAFC9CC9F8E}" type="slidenum">
              <a:rPr lang="en-US" smtClean="0"/>
              <a:pPr/>
              <a:t>2</a:t>
            </a:fld>
            <a:endParaRPr lang="en-US" dirty="0"/>
          </a:p>
        </p:txBody>
      </p:sp>
    </p:spTree>
    <p:extLst>
      <p:ext uri="{BB962C8B-B14F-4D97-AF65-F5344CB8AC3E}">
        <p14:creationId xmlns:p14="http://schemas.microsoft.com/office/powerpoint/2010/main" val="38360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528" y="1071260"/>
            <a:ext cx="7128944" cy="2619502"/>
          </a:xfrm>
        </p:spPr>
        <p:txBody>
          <a:bodyPr/>
          <a:lstStyle/>
          <a:p>
            <a:r>
              <a:rPr lang="en-US" dirty="0"/>
              <a:t>“Teaching through a social justice lens - meaningfully embedding equity issues into the curriculum - meaningful indigenization of our curriculum”</a:t>
            </a:r>
            <a:br>
              <a:rPr lang="en-US" dirty="0"/>
            </a:br>
            <a:r>
              <a:rPr lang="en-US" dirty="0"/>
              <a:t>“Positive Space Training offered more often”</a:t>
            </a:r>
            <a:br>
              <a:rPr lang="en-US" dirty="0"/>
            </a:br>
            <a:r>
              <a:rPr lang="en-US" dirty="0"/>
              <a:t>“Working with learning disabilities”</a:t>
            </a:r>
            <a:br>
              <a:rPr lang="en-US" dirty="0"/>
            </a:br>
            <a:r>
              <a:rPr lang="en-US" dirty="0"/>
              <a:t>“Dealing with students with disabilities beyond what we have training for (PTSD, autism)”</a:t>
            </a:r>
            <a:br>
              <a:rPr lang="en-US" dirty="0"/>
            </a:br>
            <a:r>
              <a:rPr lang="en-US" dirty="0"/>
              <a:t/>
            </a:r>
            <a:br>
              <a:rPr lang="en-US" dirty="0"/>
            </a:br>
            <a:endParaRPr lang="en-US" dirty="0"/>
          </a:p>
        </p:txBody>
      </p:sp>
    </p:spTree>
    <p:extLst>
      <p:ext uri="{BB962C8B-B14F-4D97-AF65-F5344CB8AC3E}">
        <p14:creationId xmlns:p14="http://schemas.microsoft.com/office/powerpoint/2010/main" val="361117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21</a:t>
            </a:fld>
            <a:endParaRPr lang="en-US" dirty="0"/>
          </a:p>
        </p:txBody>
      </p:sp>
      <p:sp>
        <p:nvSpPr>
          <p:cNvPr id="6" name="Title 5"/>
          <p:cNvSpPr>
            <a:spLocks noGrp="1"/>
          </p:cNvSpPr>
          <p:nvPr>
            <p:ph type="title"/>
          </p:nvPr>
        </p:nvSpPr>
        <p:spPr>
          <a:xfrm>
            <a:off x="487679" y="484836"/>
            <a:ext cx="8212976" cy="762074"/>
          </a:xfrm>
        </p:spPr>
        <p:txBody>
          <a:bodyPr/>
          <a:lstStyle/>
          <a:p>
            <a:r>
              <a:rPr lang="en-US" dirty="0" smtClean="0"/>
              <a:t>Theme 4 Recommendations </a:t>
            </a:r>
            <a:endParaRPr lang="en-US" dirty="0"/>
          </a:p>
        </p:txBody>
      </p:sp>
      <p:sp>
        <p:nvSpPr>
          <p:cNvPr id="2" name="Text Placeholder 1"/>
          <p:cNvSpPr>
            <a:spLocks noGrp="1"/>
          </p:cNvSpPr>
          <p:nvPr>
            <p:ph type="body" sz="quarter" idx="15"/>
          </p:nvPr>
        </p:nvSpPr>
        <p:spPr>
          <a:xfrm>
            <a:off x="487679" y="969818"/>
            <a:ext cx="8490066" cy="4794371"/>
          </a:xfrm>
        </p:spPr>
        <p:txBody>
          <a:bodyPr/>
          <a:lstStyle/>
          <a:p>
            <a:endParaRPr lang="en-US" dirty="0" smtClean="0"/>
          </a:p>
          <a:p>
            <a:r>
              <a:rPr lang="en-US" sz="2000" dirty="0"/>
              <a:t>1.	New offerings with FITS to match faculty training needs </a:t>
            </a:r>
          </a:p>
        </p:txBody>
      </p:sp>
    </p:spTree>
    <p:extLst>
      <p:ext uri="{BB962C8B-B14F-4D97-AF65-F5344CB8AC3E}">
        <p14:creationId xmlns:p14="http://schemas.microsoft.com/office/powerpoint/2010/main" val="3312851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22</a:t>
            </a:fld>
            <a:endParaRPr lang="en-US" dirty="0"/>
          </a:p>
        </p:txBody>
      </p:sp>
      <p:sp>
        <p:nvSpPr>
          <p:cNvPr id="6" name="Title 5"/>
          <p:cNvSpPr>
            <a:spLocks noGrp="1"/>
          </p:cNvSpPr>
          <p:nvPr>
            <p:ph type="title"/>
          </p:nvPr>
        </p:nvSpPr>
        <p:spPr>
          <a:xfrm>
            <a:off x="487679" y="484836"/>
            <a:ext cx="8212976" cy="762074"/>
          </a:xfrm>
        </p:spPr>
        <p:txBody>
          <a:bodyPr/>
          <a:lstStyle/>
          <a:p>
            <a:r>
              <a:rPr lang="en-US" dirty="0" smtClean="0"/>
              <a:t>Theme 5</a:t>
            </a:r>
            <a:r>
              <a:rPr lang="en-US" dirty="0"/>
              <a:t>: Modality and Scheduling of Training</a:t>
            </a:r>
            <a:endParaRPr lang="en-US" dirty="0"/>
          </a:p>
        </p:txBody>
      </p:sp>
      <p:sp>
        <p:nvSpPr>
          <p:cNvPr id="2" name="Text Placeholder 1"/>
          <p:cNvSpPr>
            <a:spLocks noGrp="1"/>
          </p:cNvSpPr>
          <p:nvPr>
            <p:ph type="body" sz="quarter" idx="15"/>
          </p:nvPr>
        </p:nvSpPr>
        <p:spPr>
          <a:xfrm>
            <a:off x="487679" y="969818"/>
            <a:ext cx="8490066" cy="4794371"/>
          </a:xfrm>
        </p:spPr>
        <p:txBody>
          <a:bodyPr/>
          <a:lstStyle/>
          <a:p>
            <a:r>
              <a:rPr lang="en-US" sz="2000" b="1" dirty="0" smtClean="0"/>
              <a:t>Respondents reported:</a:t>
            </a:r>
          </a:p>
          <a:p>
            <a:pPr marL="342900" indent="-342900">
              <a:buFont typeface="Arial" panose="020B0604020202020204" pitchFamily="34" charset="0"/>
              <a:buChar char="•"/>
            </a:pPr>
            <a:r>
              <a:rPr lang="en-US" sz="2800" dirty="0" smtClean="0"/>
              <a:t>Training </a:t>
            </a:r>
            <a:r>
              <a:rPr lang="en-US" sz="2800" dirty="0"/>
              <a:t>constantly fell during teaching </a:t>
            </a:r>
            <a:r>
              <a:rPr lang="en-US" sz="2800" dirty="0" smtClean="0"/>
              <a:t>times</a:t>
            </a:r>
          </a:p>
          <a:p>
            <a:pPr marL="342900" indent="-342900">
              <a:buFont typeface="Arial" panose="020B0604020202020204" pitchFamily="34" charset="0"/>
              <a:buChar char="•"/>
            </a:pPr>
            <a:r>
              <a:rPr lang="en-US" sz="2800" dirty="0" smtClean="0"/>
              <a:t>Training sessions not offered often enough</a:t>
            </a:r>
          </a:p>
          <a:p>
            <a:pPr marL="342900" indent="-342900">
              <a:buFont typeface="Arial" panose="020B0604020202020204" pitchFamily="34" charset="0"/>
              <a:buChar char="•"/>
            </a:pPr>
            <a:r>
              <a:rPr lang="en-US" sz="2800" dirty="0" smtClean="0"/>
              <a:t>Attending </a:t>
            </a:r>
            <a:r>
              <a:rPr lang="en-US" sz="2800" dirty="0"/>
              <a:t>face-to-face sessions was </a:t>
            </a:r>
            <a:r>
              <a:rPr lang="en-US" sz="2800" dirty="0" smtClean="0"/>
              <a:t>difficult</a:t>
            </a:r>
          </a:p>
          <a:p>
            <a:pPr marL="457200" indent="-457200">
              <a:buFont typeface="Arial" panose="020B0604020202020204" pitchFamily="34" charset="0"/>
              <a:buChar char="•"/>
            </a:pPr>
            <a:r>
              <a:rPr lang="en-US" sz="2800" dirty="0"/>
              <a:t>B</a:t>
            </a:r>
            <a:r>
              <a:rPr lang="en-US" sz="2800" dirty="0" smtClean="0"/>
              <a:t>roadening how </a:t>
            </a:r>
            <a:r>
              <a:rPr lang="en-US" sz="2800" dirty="0"/>
              <a:t>training was delivered </a:t>
            </a:r>
            <a:r>
              <a:rPr lang="en-US" sz="2800" dirty="0" smtClean="0"/>
              <a:t>beyond workshops: online </a:t>
            </a:r>
            <a:r>
              <a:rPr lang="en-US" sz="2800" dirty="0"/>
              <a:t>repositories, more one-on-one coaching, more mentoring opportunities and hosting teaching-focused </a:t>
            </a:r>
            <a:r>
              <a:rPr lang="en-US" sz="2800" dirty="0" smtClean="0"/>
              <a:t>conferences</a:t>
            </a:r>
            <a:endParaRPr lang="en-US" sz="2800" dirty="0"/>
          </a:p>
          <a:p>
            <a:endParaRPr lang="en-US" sz="1400" dirty="0"/>
          </a:p>
        </p:txBody>
      </p:sp>
    </p:spTree>
    <p:extLst>
      <p:ext uri="{BB962C8B-B14F-4D97-AF65-F5344CB8AC3E}">
        <p14:creationId xmlns:p14="http://schemas.microsoft.com/office/powerpoint/2010/main" val="90331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23</a:t>
            </a:fld>
            <a:endParaRPr lang="en-US" dirty="0"/>
          </a:p>
        </p:txBody>
      </p:sp>
      <p:sp>
        <p:nvSpPr>
          <p:cNvPr id="6" name="Title 5"/>
          <p:cNvSpPr>
            <a:spLocks noGrp="1"/>
          </p:cNvSpPr>
          <p:nvPr>
            <p:ph type="title"/>
          </p:nvPr>
        </p:nvSpPr>
        <p:spPr>
          <a:xfrm>
            <a:off x="487679" y="484836"/>
            <a:ext cx="8212976" cy="762074"/>
          </a:xfrm>
        </p:spPr>
        <p:txBody>
          <a:bodyPr/>
          <a:lstStyle/>
          <a:p>
            <a:r>
              <a:rPr lang="en-US" dirty="0" smtClean="0"/>
              <a:t>Theme 5</a:t>
            </a:r>
            <a:r>
              <a:rPr lang="en-US" dirty="0"/>
              <a:t>: Modality and Scheduling of Training</a:t>
            </a:r>
            <a:endParaRPr lang="en-US" dirty="0"/>
          </a:p>
        </p:txBody>
      </p:sp>
      <p:sp>
        <p:nvSpPr>
          <p:cNvPr id="2" name="Text Placeholder 1"/>
          <p:cNvSpPr>
            <a:spLocks noGrp="1"/>
          </p:cNvSpPr>
          <p:nvPr>
            <p:ph type="body" sz="quarter" idx="15"/>
          </p:nvPr>
        </p:nvSpPr>
        <p:spPr>
          <a:xfrm>
            <a:off x="487679" y="969818"/>
            <a:ext cx="8490066" cy="4794371"/>
          </a:xfrm>
        </p:spPr>
        <p:txBody>
          <a:bodyPr/>
          <a:lstStyle/>
          <a:p>
            <a:endParaRPr lang="en-US" sz="1400" dirty="0"/>
          </a:p>
        </p:txBody>
      </p:sp>
      <p:graphicFrame>
        <p:nvGraphicFramePr>
          <p:cNvPr id="7" name="Chart 6"/>
          <p:cNvGraphicFramePr/>
          <p:nvPr>
            <p:extLst>
              <p:ext uri="{D42A27DB-BD31-4B8C-83A1-F6EECF244321}">
                <p14:modId xmlns:p14="http://schemas.microsoft.com/office/powerpoint/2010/main" val="2865115210"/>
              </p:ext>
            </p:extLst>
          </p:nvPr>
        </p:nvGraphicFramePr>
        <p:xfrm>
          <a:off x="-38840" y="969817"/>
          <a:ext cx="9182840" cy="54759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2103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528" y="1486896"/>
            <a:ext cx="7128944" cy="2619502"/>
          </a:xfrm>
        </p:spPr>
        <p:txBody>
          <a:bodyPr/>
          <a:lstStyle/>
          <a:p>
            <a:r>
              <a:rPr lang="en-US" dirty="0"/>
              <a:t> “My attendance is usually dictated by scheduling.”</a:t>
            </a:r>
            <a:br>
              <a:rPr lang="en-US" dirty="0"/>
            </a:br>
            <a:r>
              <a:rPr lang="en-US" dirty="0"/>
              <a:t> “I seem to be teaching on the hours that the PD is provided.”</a:t>
            </a:r>
            <a:br>
              <a:rPr lang="en-US" dirty="0"/>
            </a:br>
            <a:r>
              <a:rPr lang="en-US" dirty="0"/>
              <a:t>“Not enough availability time slots</a:t>
            </a:r>
            <a:r>
              <a:rPr lang="en-US" dirty="0" smtClean="0"/>
              <a:t>”</a:t>
            </a:r>
            <a:r>
              <a:rPr lang="en-US" dirty="0"/>
              <a:t/>
            </a:r>
            <a:br>
              <a:rPr lang="en-US" dirty="0"/>
            </a:br>
            <a:r>
              <a:rPr lang="en-US" dirty="0"/>
              <a:t>“Lack of flexibility in delivery (couldn't come to f2f class)”</a:t>
            </a:r>
            <a:br>
              <a:rPr lang="en-US" dirty="0"/>
            </a:br>
            <a:r>
              <a:rPr lang="en-US" dirty="0"/>
              <a:t>“We need a teaching conference to bring ideas together.”</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83053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25</a:t>
            </a:fld>
            <a:endParaRPr lang="en-US" dirty="0"/>
          </a:p>
        </p:txBody>
      </p:sp>
      <p:sp>
        <p:nvSpPr>
          <p:cNvPr id="6" name="Title 5"/>
          <p:cNvSpPr>
            <a:spLocks noGrp="1"/>
          </p:cNvSpPr>
          <p:nvPr>
            <p:ph type="title"/>
          </p:nvPr>
        </p:nvSpPr>
        <p:spPr>
          <a:xfrm>
            <a:off x="487679" y="484836"/>
            <a:ext cx="8212976" cy="762074"/>
          </a:xfrm>
        </p:spPr>
        <p:txBody>
          <a:bodyPr/>
          <a:lstStyle/>
          <a:p>
            <a:r>
              <a:rPr lang="en-US" dirty="0" smtClean="0"/>
              <a:t>Theme 5 Recommendations </a:t>
            </a:r>
            <a:endParaRPr lang="en-US" dirty="0"/>
          </a:p>
        </p:txBody>
      </p:sp>
      <p:sp>
        <p:nvSpPr>
          <p:cNvPr id="2" name="Text Placeholder 1"/>
          <p:cNvSpPr>
            <a:spLocks noGrp="1"/>
          </p:cNvSpPr>
          <p:nvPr>
            <p:ph type="body" sz="quarter" idx="15"/>
          </p:nvPr>
        </p:nvSpPr>
        <p:spPr>
          <a:xfrm>
            <a:off x="487679" y="969818"/>
            <a:ext cx="8490066" cy="4794371"/>
          </a:xfrm>
        </p:spPr>
        <p:txBody>
          <a:bodyPr/>
          <a:lstStyle/>
          <a:p>
            <a:endParaRPr lang="en-US" sz="1400" dirty="0" smtClean="0"/>
          </a:p>
          <a:p>
            <a:pPr marL="457200" indent="-457200">
              <a:buFont typeface="+mj-lt"/>
              <a:buAutoNum type="arabicPeriod"/>
            </a:pPr>
            <a:r>
              <a:rPr lang="en-US" sz="2800" dirty="0" smtClean="0"/>
              <a:t>Offer </a:t>
            </a:r>
            <a:r>
              <a:rPr lang="en-US" sz="2800" dirty="0"/>
              <a:t>more instructional coaching through LTS and advertise more broadly and more </a:t>
            </a:r>
            <a:r>
              <a:rPr lang="en-US" sz="2800" dirty="0" smtClean="0"/>
              <a:t>frequently</a:t>
            </a:r>
            <a:endParaRPr lang="en-US" sz="2800" dirty="0"/>
          </a:p>
          <a:p>
            <a:pPr marL="457200" indent="-457200">
              <a:buFont typeface="+mj-lt"/>
              <a:buAutoNum type="arabicPeriod"/>
            </a:pPr>
            <a:r>
              <a:rPr lang="en-US" sz="2800" dirty="0" smtClean="0"/>
              <a:t>Develop </a:t>
            </a:r>
            <a:r>
              <a:rPr lang="en-US" sz="2800" dirty="0"/>
              <a:t>complementary online modules for all enhanced training sessions in FITS </a:t>
            </a:r>
            <a:endParaRPr lang="en-US" sz="2800" dirty="0" smtClean="0"/>
          </a:p>
          <a:p>
            <a:pPr marL="457200" indent="-457200">
              <a:buFont typeface="+mj-lt"/>
              <a:buAutoNum type="arabicPeriod"/>
            </a:pPr>
            <a:r>
              <a:rPr lang="en-US" sz="2800" dirty="0" smtClean="0"/>
              <a:t>Host </a:t>
            </a:r>
            <a:r>
              <a:rPr lang="en-US" sz="2800" dirty="0"/>
              <a:t>the same workshops more frequently; including </a:t>
            </a:r>
            <a:r>
              <a:rPr lang="en-US" sz="2800" dirty="0" smtClean="0"/>
              <a:t>evenings</a:t>
            </a:r>
          </a:p>
          <a:p>
            <a:pPr marL="457200" indent="-457200">
              <a:buFont typeface="+mj-lt"/>
              <a:buAutoNum type="arabicPeriod"/>
            </a:pPr>
            <a:r>
              <a:rPr lang="en-US" sz="2800" dirty="0" smtClean="0"/>
              <a:t>Host </a:t>
            </a:r>
            <a:r>
              <a:rPr lang="en-US" sz="2800" dirty="0"/>
              <a:t>an annual teaching </a:t>
            </a:r>
            <a:r>
              <a:rPr lang="en-US" sz="2800" dirty="0" smtClean="0"/>
              <a:t>conference</a:t>
            </a:r>
            <a:endParaRPr lang="en-US" sz="2800" dirty="0"/>
          </a:p>
        </p:txBody>
      </p:sp>
    </p:spTree>
    <p:extLst>
      <p:ext uri="{BB962C8B-B14F-4D97-AF65-F5344CB8AC3E}">
        <p14:creationId xmlns:p14="http://schemas.microsoft.com/office/powerpoint/2010/main" val="3123085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43" y="-29061"/>
            <a:ext cx="9220342" cy="6916121"/>
          </a:xfrm>
          <a:prstGeom prst="rect">
            <a:avLst/>
          </a:prstGeom>
        </p:spPr>
      </p:pic>
    </p:spTree>
    <p:extLst>
      <p:ext uri="{BB962C8B-B14F-4D97-AF65-F5344CB8AC3E}">
        <p14:creationId xmlns:p14="http://schemas.microsoft.com/office/powerpoint/2010/main" val="1447676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a:xfrm>
            <a:off x="477519" y="471056"/>
            <a:ext cx="8514081" cy="5269344"/>
          </a:xfrm>
        </p:spPr>
        <p:txBody>
          <a:bodyPr/>
          <a:lstStyle/>
          <a:p>
            <a:r>
              <a:rPr lang="en-US" sz="2700" b="1" dirty="0" smtClean="0">
                <a:solidFill>
                  <a:srgbClr val="00673E"/>
                </a:solidFill>
                <a:ea typeface="+mj-ea"/>
                <a:cs typeface="+mj-cs"/>
              </a:rPr>
              <a:t>Five Key Questions to Explore</a:t>
            </a:r>
            <a:endParaRPr lang="en-US" dirty="0"/>
          </a:p>
          <a:p>
            <a:pPr marL="285750" lvl="0" indent="-285750">
              <a:buFont typeface="Arial" panose="020B0604020202020204" pitchFamily="34" charset="0"/>
              <a:buChar char="•"/>
            </a:pPr>
            <a:r>
              <a:rPr lang="en-US" sz="2400" dirty="0"/>
              <a:t>Are professors/instructors generally satisfied with the teaching training development offered at Algonquin College? </a:t>
            </a:r>
          </a:p>
          <a:p>
            <a:pPr marL="285750" lvl="0" indent="-285750">
              <a:buFont typeface="Arial" panose="020B0604020202020204" pitchFamily="34" charset="0"/>
              <a:buChar char="•"/>
            </a:pPr>
            <a:r>
              <a:rPr lang="en-US" sz="2400" dirty="0"/>
              <a:t>Are there any barriers to accessing development opportunities and if so, what are they?</a:t>
            </a:r>
          </a:p>
          <a:p>
            <a:pPr marL="285750" lvl="0" indent="-285750">
              <a:buFont typeface="Arial" panose="020B0604020202020204" pitchFamily="34" charset="0"/>
              <a:buChar char="•"/>
            </a:pPr>
            <a:r>
              <a:rPr lang="en-US" sz="2400" i="1" dirty="0"/>
              <a:t>How</a:t>
            </a:r>
            <a:r>
              <a:rPr lang="en-US" sz="2400" dirty="0"/>
              <a:t> and </a:t>
            </a:r>
            <a:r>
              <a:rPr lang="en-US" sz="2400" i="1" dirty="0"/>
              <a:t>when</a:t>
            </a:r>
            <a:r>
              <a:rPr lang="en-US" sz="2400" dirty="0"/>
              <a:t> do professors/instructors want training offered?</a:t>
            </a:r>
          </a:p>
          <a:p>
            <a:pPr marL="285750" lvl="0" indent="-285750">
              <a:buFont typeface="Arial" panose="020B0604020202020204" pitchFamily="34" charset="0"/>
              <a:buChar char="•"/>
            </a:pPr>
            <a:r>
              <a:rPr lang="en-US" sz="2400" dirty="0"/>
              <a:t>Is the current marketing and outreach of programs effective in spreading awareness about training opportunities at Algonquin College?</a:t>
            </a:r>
          </a:p>
          <a:p>
            <a:pPr marL="285750" lvl="0" indent="-285750">
              <a:buFont typeface="Arial" panose="020B0604020202020204" pitchFamily="34" charset="0"/>
              <a:buChar char="•"/>
            </a:pPr>
            <a:r>
              <a:rPr lang="en-US" sz="2400" dirty="0"/>
              <a:t>What topics do professors/instructors want to learn about in training?</a:t>
            </a:r>
          </a:p>
          <a:p>
            <a:endParaRPr lang="en-US" dirty="0"/>
          </a:p>
        </p:txBody>
      </p:sp>
      <p:sp>
        <p:nvSpPr>
          <p:cNvPr id="4" name="Slide Number Placeholder 3"/>
          <p:cNvSpPr>
            <a:spLocks noGrp="1"/>
          </p:cNvSpPr>
          <p:nvPr>
            <p:ph type="sldNum" sz="quarter" idx="19"/>
          </p:nvPr>
        </p:nvSpPr>
        <p:spPr/>
        <p:txBody>
          <a:bodyPr/>
          <a:lstStyle/>
          <a:p>
            <a:fld id="{DEF3F5F5-7776-394F-A41F-3BAFC9CC9F8E}" type="slidenum">
              <a:rPr lang="en-US" smtClean="0"/>
              <a:pPr/>
              <a:t>3</a:t>
            </a:fld>
            <a:endParaRPr lang="en-US" dirty="0"/>
          </a:p>
        </p:txBody>
      </p:sp>
    </p:spTree>
    <p:extLst>
      <p:ext uri="{BB962C8B-B14F-4D97-AF65-F5344CB8AC3E}">
        <p14:creationId xmlns:p14="http://schemas.microsoft.com/office/powerpoint/2010/main" val="106805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79" y="484836"/>
            <a:ext cx="8192399" cy="1001980"/>
          </a:xfrm>
        </p:spPr>
        <p:txBody>
          <a:bodyPr/>
          <a:lstStyle/>
          <a:p>
            <a:r>
              <a:rPr lang="en-US" dirty="0" smtClean="0"/>
              <a:t>Results</a:t>
            </a:r>
            <a:endParaRPr lang="en-US" dirty="0"/>
          </a:p>
        </p:txBody>
      </p:sp>
      <p:sp>
        <p:nvSpPr>
          <p:cNvPr id="3" name="Slide Number Placeholder 2"/>
          <p:cNvSpPr>
            <a:spLocks noGrp="1"/>
          </p:cNvSpPr>
          <p:nvPr>
            <p:ph type="sldNum" sz="quarter" idx="19"/>
          </p:nvPr>
        </p:nvSpPr>
        <p:spPr/>
        <p:txBody>
          <a:bodyPr/>
          <a:lstStyle/>
          <a:p>
            <a:fld id="{DEF3F5F5-7776-394F-A41F-3BAFC9CC9F8E}" type="slidenum">
              <a:rPr lang="en-US" smtClean="0"/>
              <a:pPr/>
              <a:t>4</a:t>
            </a:fld>
            <a:endParaRPr lang="en-US" dirty="0"/>
          </a:p>
        </p:txBody>
      </p:sp>
      <p:sp>
        <p:nvSpPr>
          <p:cNvPr id="4" name="Text Placeholder 3"/>
          <p:cNvSpPr>
            <a:spLocks noGrp="1"/>
          </p:cNvSpPr>
          <p:nvPr>
            <p:ph type="body" sz="quarter" idx="15"/>
          </p:nvPr>
        </p:nvSpPr>
        <p:spPr>
          <a:xfrm>
            <a:off x="457204" y="1039092"/>
            <a:ext cx="8340432" cy="4713528"/>
          </a:xfrm>
        </p:spPr>
        <p:txBody>
          <a:bodyPr/>
          <a:lstStyle/>
          <a:p>
            <a:r>
              <a:rPr lang="en-US" dirty="0"/>
              <a:t>324 faculty members responded to the survey from across the college, including the Perth and Pembroke campuses - which represents a response rate of 10%* </a:t>
            </a:r>
            <a:endParaRPr lang="en-US" dirty="0"/>
          </a:p>
        </p:txBody>
      </p:sp>
      <p:sp>
        <p:nvSpPr>
          <p:cNvPr id="7" name="Rectangle 6"/>
          <p:cNvSpPr/>
          <p:nvPr/>
        </p:nvSpPr>
        <p:spPr>
          <a:xfrm>
            <a:off x="346074" y="6401892"/>
            <a:ext cx="8451561" cy="430887"/>
          </a:xfrm>
          <a:prstGeom prst="rect">
            <a:avLst/>
          </a:prstGeom>
        </p:spPr>
        <p:txBody>
          <a:bodyPr wrap="square">
            <a:spAutoFit/>
          </a:bodyPr>
          <a:lstStyle/>
          <a:p>
            <a:r>
              <a:rPr lang="en-US" sz="1100" dirty="0">
                <a:solidFill>
                  <a:schemeClr val="bg1"/>
                </a:solidFill>
              </a:rPr>
              <a:t> Based on a sample size of 324 and total population of 3159 (Algonquin College, 2019).  This represents a confidence level of 95%, +/- 5%.</a:t>
            </a:r>
            <a:endParaRPr lang="en-US" sz="1100" dirty="0">
              <a:solidFill>
                <a:schemeClr val="bg1"/>
              </a:solidFill>
            </a:endParaRPr>
          </a:p>
        </p:txBody>
      </p:sp>
      <p:pic>
        <p:nvPicPr>
          <p:cNvPr id="8" name="Picture 7"/>
          <p:cNvPicPr>
            <a:picLocks noChangeAspect="1"/>
          </p:cNvPicPr>
          <p:nvPr/>
        </p:nvPicPr>
        <p:blipFill rotWithShape="1">
          <a:blip r:embed="rId2"/>
          <a:srcRect l="28549" t="1" b="35093"/>
          <a:stretch/>
        </p:blipFill>
        <p:spPr>
          <a:xfrm>
            <a:off x="1060078" y="1638436"/>
            <a:ext cx="7620000" cy="4763456"/>
          </a:xfrm>
          <a:prstGeom prst="rect">
            <a:avLst/>
          </a:prstGeom>
        </p:spPr>
      </p:pic>
    </p:spTree>
    <p:extLst>
      <p:ext uri="{BB962C8B-B14F-4D97-AF65-F5344CB8AC3E}">
        <p14:creationId xmlns:p14="http://schemas.microsoft.com/office/powerpoint/2010/main" val="295378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20"/>
          </p:nvPr>
        </p:nvSpPr>
        <p:spPr>
          <a:xfrm>
            <a:off x="468775" y="928254"/>
            <a:ext cx="8323812" cy="4699674"/>
          </a:xfrm>
        </p:spPr>
        <p:txBody>
          <a:bodyPr/>
          <a:lstStyle/>
          <a:p>
            <a:pPr marL="285750" indent="-285750">
              <a:buFont typeface="Arial" panose="020B0604020202020204" pitchFamily="34" charset="0"/>
              <a:buChar char="•"/>
            </a:pPr>
            <a:r>
              <a:rPr lang="en-US" sz="2400" dirty="0" smtClean="0"/>
              <a:t>full-time </a:t>
            </a:r>
            <a:r>
              <a:rPr lang="en-US" sz="2400" dirty="0"/>
              <a:t>professors (51.86%; N=167</a:t>
            </a:r>
            <a:r>
              <a:rPr lang="en-US" sz="2400" dirty="0" smtClean="0"/>
              <a:t>)</a:t>
            </a:r>
          </a:p>
          <a:p>
            <a:pPr marL="285750" indent="-285750">
              <a:buFont typeface="Arial" panose="020B0604020202020204" pitchFamily="34" charset="0"/>
              <a:buChar char="•"/>
            </a:pPr>
            <a:r>
              <a:rPr lang="en-US" sz="2400" dirty="0" smtClean="0"/>
              <a:t>part-time </a:t>
            </a:r>
            <a:r>
              <a:rPr lang="en-US" sz="2400" dirty="0"/>
              <a:t>professors (26.09%; N=84) </a:t>
            </a:r>
            <a:endParaRPr lang="en-US" sz="2400" dirty="0" smtClean="0"/>
          </a:p>
          <a:p>
            <a:pPr marL="285750" indent="-285750">
              <a:buFont typeface="Arial" panose="020B0604020202020204" pitchFamily="34" charset="0"/>
              <a:buChar char="•"/>
            </a:pPr>
            <a:r>
              <a:rPr lang="en-US" sz="2400" dirty="0" smtClean="0"/>
              <a:t>partial </a:t>
            </a:r>
            <a:r>
              <a:rPr lang="en-US" sz="2400" dirty="0"/>
              <a:t>load professors (18.01%; N=58</a:t>
            </a:r>
            <a:r>
              <a:rPr lang="en-US" sz="2400" dirty="0" smtClean="0"/>
              <a:t>) </a:t>
            </a:r>
          </a:p>
          <a:p>
            <a:endParaRPr lang="en-US" sz="1600" dirty="0"/>
          </a:p>
          <a:p>
            <a:pPr marL="285750" indent="-285750">
              <a:buFont typeface="Arial" panose="020B0604020202020204" pitchFamily="34" charset="0"/>
              <a:buChar char="•"/>
            </a:pPr>
            <a:r>
              <a:rPr lang="en-US" sz="2400" dirty="0" smtClean="0"/>
              <a:t>5-9 </a:t>
            </a:r>
            <a:r>
              <a:rPr lang="en-US" sz="2400" dirty="0"/>
              <a:t>years’ experience teaching (25.39%; N=82</a:t>
            </a:r>
            <a:r>
              <a:rPr lang="en-US" sz="2400" dirty="0" smtClean="0"/>
              <a:t>)</a:t>
            </a:r>
          </a:p>
          <a:p>
            <a:pPr marL="285750" indent="-285750">
              <a:buFont typeface="Arial" panose="020B0604020202020204" pitchFamily="34" charset="0"/>
              <a:buChar char="•"/>
            </a:pPr>
            <a:r>
              <a:rPr lang="en-US" sz="2400" dirty="0" smtClean="0"/>
              <a:t>10-14 </a:t>
            </a:r>
            <a:r>
              <a:rPr lang="en-US" sz="2400" dirty="0"/>
              <a:t>years’ experience teaching (18.58%; N=60</a:t>
            </a:r>
            <a:r>
              <a:rPr lang="en-US" sz="2400" dirty="0" smtClean="0"/>
              <a:t>)</a:t>
            </a:r>
          </a:p>
          <a:p>
            <a:endParaRPr lang="en-US" sz="1600" dirty="0"/>
          </a:p>
          <a:p>
            <a:pPr marL="342900" indent="-342900">
              <a:buFont typeface="Arial" panose="020B0604020202020204" pitchFamily="34" charset="0"/>
              <a:buChar char="•"/>
            </a:pPr>
            <a:r>
              <a:rPr lang="en-US" sz="2400" dirty="0" smtClean="0"/>
              <a:t>face-to-face </a:t>
            </a:r>
            <a:r>
              <a:rPr lang="en-US" sz="2400" dirty="0"/>
              <a:t>courses (90.09%, N=291) </a:t>
            </a:r>
            <a:endParaRPr lang="en-US" sz="2400" dirty="0" smtClean="0"/>
          </a:p>
          <a:p>
            <a:pPr marL="342900" indent="-342900">
              <a:buFont typeface="Arial" panose="020B0604020202020204" pitchFamily="34" charset="0"/>
              <a:buChar char="•"/>
            </a:pPr>
            <a:r>
              <a:rPr lang="en-US" sz="2400" dirty="0" smtClean="0"/>
              <a:t>hybrid </a:t>
            </a:r>
            <a:r>
              <a:rPr lang="en-US" sz="2400" dirty="0"/>
              <a:t>courses (61.92%, N=200) </a:t>
            </a:r>
            <a:endParaRPr lang="en-US" sz="2400" dirty="0" smtClean="0"/>
          </a:p>
          <a:p>
            <a:pPr marL="342900" indent="-342900">
              <a:buFont typeface="Arial" panose="020B0604020202020204" pitchFamily="34" charset="0"/>
              <a:buChar char="•"/>
            </a:pPr>
            <a:r>
              <a:rPr lang="en-US" sz="2400" dirty="0" smtClean="0"/>
              <a:t>teaching </a:t>
            </a:r>
            <a:r>
              <a:rPr lang="en-US" sz="2400" dirty="0"/>
              <a:t>lab/clinic/shop/field courses </a:t>
            </a:r>
            <a:r>
              <a:rPr lang="en-US" sz="2400" dirty="0" smtClean="0"/>
              <a:t>(</a:t>
            </a:r>
            <a:r>
              <a:rPr lang="en-US" sz="2400" dirty="0"/>
              <a:t>35.60%; N=115) </a:t>
            </a:r>
            <a:endParaRPr lang="en-US" sz="2400" dirty="0" smtClean="0"/>
          </a:p>
          <a:p>
            <a:pPr marL="342900" indent="-342900">
              <a:buFont typeface="Arial" panose="020B0604020202020204" pitchFamily="34" charset="0"/>
              <a:buChar char="•"/>
            </a:pPr>
            <a:r>
              <a:rPr lang="en-US" sz="2400" dirty="0" smtClean="0"/>
              <a:t>online </a:t>
            </a:r>
            <a:r>
              <a:rPr lang="en-US" sz="2400" dirty="0"/>
              <a:t>courses (17.34%; </a:t>
            </a:r>
            <a:r>
              <a:rPr lang="en-US" sz="2400" dirty="0" smtClean="0"/>
              <a:t>N=56</a:t>
            </a:r>
            <a:r>
              <a:rPr lang="en-US" sz="2400" dirty="0"/>
              <a:t>)</a:t>
            </a:r>
          </a:p>
          <a:p>
            <a:endParaRPr lang="en-US" dirty="0"/>
          </a:p>
        </p:txBody>
      </p:sp>
      <p:sp>
        <p:nvSpPr>
          <p:cNvPr id="6" name="Slide Number Placeholder 5"/>
          <p:cNvSpPr>
            <a:spLocks noGrp="1"/>
          </p:cNvSpPr>
          <p:nvPr>
            <p:ph type="sldNum" sz="quarter" idx="19"/>
          </p:nvPr>
        </p:nvSpPr>
        <p:spPr/>
        <p:txBody>
          <a:bodyPr/>
          <a:lstStyle/>
          <a:p>
            <a:fld id="{DEF3F5F5-7776-394F-A41F-3BAFC9CC9F8E}" type="slidenum">
              <a:rPr lang="en-US" smtClean="0"/>
              <a:pPr/>
              <a:t>5</a:t>
            </a:fld>
            <a:endParaRPr lang="en-US" dirty="0"/>
          </a:p>
        </p:txBody>
      </p:sp>
      <p:sp>
        <p:nvSpPr>
          <p:cNvPr id="7" name="Title 6"/>
          <p:cNvSpPr>
            <a:spLocks noGrp="1"/>
          </p:cNvSpPr>
          <p:nvPr>
            <p:ph type="title"/>
          </p:nvPr>
        </p:nvSpPr>
        <p:spPr>
          <a:xfrm>
            <a:off x="298095" y="304690"/>
            <a:ext cx="5374641" cy="360291"/>
          </a:xfrm>
        </p:spPr>
        <p:txBody>
          <a:bodyPr/>
          <a:lstStyle/>
          <a:p>
            <a:r>
              <a:rPr lang="en-US" dirty="0" smtClean="0"/>
              <a:t>Results</a:t>
            </a:r>
            <a:endParaRPr lang="en-US" dirty="0"/>
          </a:p>
        </p:txBody>
      </p:sp>
    </p:spTree>
    <p:extLst>
      <p:ext uri="{BB962C8B-B14F-4D97-AF65-F5344CB8AC3E}">
        <p14:creationId xmlns:p14="http://schemas.microsoft.com/office/powerpoint/2010/main" val="11986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468775" y="985827"/>
            <a:ext cx="8465123" cy="2768756"/>
          </a:xfrm>
        </p:spPr>
        <p:txBody>
          <a:bodyPr/>
          <a:lstStyle/>
          <a:p>
            <a:r>
              <a:rPr lang="en-US" dirty="0"/>
              <a:t> </a:t>
            </a:r>
            <a:endParaRPr lang="en-US" dirty="0"/>
          </a:p>
          <a:p>
            <a:r>
              <a:rPr lang="en-US" sz="2400" b="1" dirty="0" smtClean="0"/>
              <a:t>General Satisfaction</a:t>
            </a:r>
          </a:p>
          <a:p>
            <a:r>
              <a:rPr lang="en-US" sz="2400" b="1" dirty="0" smtClean="0"/>
              <a:t>63</a:t>
            </a:r>
            <a:r>
              <a:rPr lang="en-US" sz="2400" b="1" dirty="0"/>
              <a:t>% </a:t>
            </a:r>
            <a:r>
              <a:rPr lang="en-US" sz="2400" dirty="0"/>
              <a:t>of respondents </a:t>
            </a:r>
            <a:r>
              <a:rPr lang="en-US" sz="2400" dirty="0" smtClean="0"/>
              <a:t>chose </a:t>
            </a:r>
            <a:r>
              <a:rPr lang="en-US" sz="2400" dirty="0"/>
              <a:t>either “very satisfied” or “somewhat satisfied” when asked how satisfied they were with the teaching development training offered  </a:t>
            </a:r>
            <a:endParaRPr lang="en-US" sz="2400" dirty="0" smtClean="0"/>
          </a:p>
          <a:p>
            <a:endParaRPr lang="en-US" sz="2400" dirty="0"/>
          </a:p>
          <a:p>
            <a:r>
              <a:rPr lang="en-US" sz="2400" b="1" dirty="0" smtClean="0"/>
              <a:t>Ease of Access</a:t>
            </a:r>
            <a:endParaRPr lang="en-US" sz="2400" b="1" dirty="0"/>
          </a:p>
          <a:p>
            <a:r>
              <a:rPr lang="en-US" sz="2400" b="1" dirty="0" smtClean="0"/>
              <a:t>69.91</a:t>
            </a:r>
            <a:r>
              <a:rPr lang="en-US" sz="2400" b="1" dirty="0"/>
              <a:t>% </a:t>
            </a:r>
            <a:r>
              <a:rPr lang="en-US" sz="2400" dirty="0"/>
              <a:t>of respondents answered “</a:t>
            </a:r>
            <a:r>
              <a:rPr lang="en-US" sz="2400" dirty="0" smtClean="0"/>
              <a:t>yes” </a:t>
            </a:r>
            <a:r>
              <a:rPr lang="en-US" sz="2400" dirty="0"/>
              <a:t>when asked if they were able to easily access teaching development training at Algonquin College</a:t>
            </a:r>
          </a:p>
          <a:p>
            <a:endParaRPr lang="en-US" dirty="0"/>
          </a:p>
        </p:txBody>
      </p:sp>
      <p:sp>
        <p:nvSpPr>
          <p:cNvPr id="7" name="Slide Number Placeholder 6"/>
          <p:cNvSpPr>
            <a:spLocks noGrp="1"/>
          </p:cNvSpPr>
          <p:nvPr>
            <p:ph type="sldNum" sz="quarter" idx="20"/>
          </p:nvPr>
        </p:nvSpPr>
        <p:spPr/>
        <p:txBody>
          <a:bodyPr/>
          <a:lstStyle/>
          <a:p>
            <a:fld id="{DEF3F5F5-7776-394F-A41F-3BAFC9CC9F8E}" type="slidenum">
              <a:rPr lang="en-US" smtClean="0"/>
              <a:pPr/>
              <a:t>6</a:t>
            </a:fld>
            <a:endParaRPr lang="en-US" dirty="0"/>
          </a:p>
        </p:txBody>
      </p:sp>
      <p:sp>
        <p:nvSpPr>
          <p:cNvPr id="8" name="Title 7"/>
          <p:cNvSpPr>
            <a:spLocks noGrp="1"/>
          </p:cNvSpPr>
          <p:nvPr>
            <p:ph type="title"/>
          </p:nvPr>
        </p:nvSpPr>
        <p:spPr>
          <a:xfrm>
            <a:off x="487679" y="484836"/>
            <a:ext cx="5374641" cy="388000"/>
          </a:xfrm>
        </p:spPr>
        <p:txBody>
          <a:bodyPr/>
          <a:lstStyle/>
          <a:p>
            <a:r>
              <a:rPr lang="en-US" dirty="0" smtClean="0"/>
              <a:t>High-level Findings</a:t>
            </a:r>
            <a:endParaRPr lang="en-US" dirty="0"/>
          </a:p>
        </p:txBody>
      </p:sp>
    </p:spTree>
    <p:extLst>
      <p:ext uri="{BB962C8B-B14F-4D97-AF65-F5344CB8AC3E}">
        <p14:creationId xmlns:p14="http://schemas.microsoft.com/office/powerpoint/2010/main" val="337221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528" y="1071260"/>
            <a:ext cx="7128944" cy="2619502"/>
          </a:xfrm>
        </p:spPr>
        <p:txBody>
          <a:bodyPr/>
          <a:lstStyle/>
          <a:p>
            <a:r>
              <a:rPr lang="en-US" dirty="0"/>
              <a:t>“I think you are doing a great job!”</a:t>
            </a:r>
            <a:br>
              <a:rPr lang="en-US" dirty="0"/>
            </a:br>
            <a:r>
              <a:rPr lang="en-US" dirty="0"/>
              <a:t/>
            </a:r>
            <a:br>
              <a:rPr lang="en-US" dirty="0"/>
            </a:br>
            <a:r>
              <a:rPr lang="en-US" dirty="0"/>
              <a:t>“I very much appreciate all the effort that goes into helping profs.”</a:t>
            </a:r>
            <a:br>
              <a:rPr lang="en-US" dirty="0"/>
            </a:br>
            <a:r>
              <a:rPr lang="en-US" dirty="0"/>
              <a:t/>
            </a:r>
            <a:br>
              <a:rPr lang="en-US" dirty="0"/>
            </a:br>
            <a:r>
              <a:rPr lang="en-US" dirty="0"/>
              <a:t>“Continue the great work! Faculty really appreciate your time and effort in supporting the learning environment.”</a:t>
            </a:r>
            <a:br>
              <a:rPr lang="en-US" dirty="0"/>
            </a:br>
            <a:endParaRPr lang="en-US" dirty="0"/>
          </a:p>
        </p:txBody>
      </p:sp>
    </p:spTree>
    <p:extLst>
      <p:ext uri="{BB962C8B-B14F-4D97-AF65-F5344CB8AC3E}">
        <p14:creationId xmlns:p14="http://schemas.microsoft.com/office/powerpoint/2010/main" val="187192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9"/>
          </p:nvPr>
        </p:nvSpPr>
        <p:spPr/>
        <p:txBody>
          <a:bodyPr/>
          <a:lstStyle/>
          <a:p>
            <a:fld id="{DEF3F5F5-7776-394F-A41F-3BAFC9CC9F8E}" type="slidenum">
              <a:rPr lang="en-US" smtClean="0"/>
              <a:pPr/>
              <a:t>8</a:t>
            </a:fld>
            <a:endParaRPr lang="en-US" dirty="0"/>
          </a:p>
        </p:txBody>
      </p:sp>
      <p:sp>
        <p:nvSpPr>
          <p:cNvPr id="6" name="Title 5"/>
          <p:cNvSpPr>
            <a:spLocks noGrp="1"/>
          </p:cNvSpPr>
          <p:nvPr>
            <p:ph type="title"/>
          </p:nvPr>
        </p:nvSpPr>
        <p:spPr/>
        <p:txBody>
          <a:bodyPr/>
          <a:lstStyle/>
          <a:p>
            <a:r>
              <a:rPr lang="en-US" dirty="0" smtClean="0"/>
              <a:t>Analysis: Five Themes</a:t>
            </a:r>
            <a:endParaRPr lang="en-US" dirty="0"/>
          </a:p>
        </p:txBody>
      </p:sp>
      <p:graphicFrame>
        <p:nvGraphicFramePr>
          <p:cNvPr id="2" name="Diagram 1"/>
          <p:cNvGraphicFramePr/>
          <p:nvPr>
            <p:extLst>
              <p:ext uri="{D42A27DB-BD31-4B8C-83A1-F6EECF244321}">
                <p14:modId xmlns:p14="http://schemas.microsoft.com/office/powerpoint/2010/main" val="2327576655"/>
              </p:ext>
            </p:extLst>
          </p:nvPr>
        </p:nvGraphicFramePr>
        <p:xfrm>
          <a:off x="487679" y="999682"/>
          <a:ext cx="8024061" cy="4846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5836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87679" y="1385454"/>
            <a:ext cx="8420794" cy="4378735"/>
          </a:xfrm>
        </p:spPr>
        <p:txBody>
          <a:bodyPr/>
          <a:lstStyle/>
          <a:p>
            <a:r>
              <a:rPr lang="en-US" sz="2000" b="1" dirty="0" smtClean="0"/>
              <a:t>Respondents reported:</a:t>
            </a:r>
          </a:p>
          <a:p>
            <a:pPr marL="342900" indent="-342900">
              <a:buFont typeface="Arial" panose="020B0604020202020204" pitchFamily="34" charset="0"/>
              <a:buChar char="•"/>
            </a:pPr>
            <a:r>
              <a:rPr lang="en-US" sz="2400" dirty="0" smtClean="0"/>
              <a:t>Not </a:t>
            </a:r>
            <a:r>
              <a:rPr lang="en-US" sz="2400" dirty="0"/>
              <a:t>“hearing about” training opportunities in a timely </a:t>
            </a:r>
            <a:r>
              <a:rPr lang="en-US" sz="2400" dirty="0" smtClean="0"/>
              <a:t>fashion</a:t>
            </a:r>
          </a:p>
          <a:p>
            <a:endParaRPr lang="en-US" sz="2400" dirty="0"/>
          </a:p>
          <a:p>
            <a:pPr marL="342900" indent="-342900">
              <a:buFont typeface="Arial" panose="020B0604020202020204" pitchFamily="34" charset="0"/>
              <a:buChar char="•"/>
            </a:pPr>
            <a:r>
              <a:rPr lang="en-US" sz="2400" dirty="0"/>
              <a:t>N</a:t>
            </a:r>
            <a:r>
              <a:rPr lang="en-US" sz="2400" dirty="0" smtClean="0"/>
              <a:t>ot </a:t>
            </a:r>
            <a:r>
              <a:rPr lang="en-US" sz="2400" dirty="0"/>
              <a:t>having sufficient conversations with anyone about what type of training they might need or have access </a:t>
            </a:r>
            <a:r>
              <a:rPr lang="en-US" sz="2400" dirty="0" smtClean="0"/>
              <a:t>to</a:t>
            </a:r>
          </a:p>
          <a:p>
            <a:endParaRPr lang="en-US" sz="2400" dirty="0" smtClean="0"/>
          </a:p>
          <a:p>
            <a:pPr marL="342900" indent="-342900">
              <a:buFont typeface="Arial" panose="020B0604020202020204" pitchFamily="34" charset="0"/>
              <a:buChar char="•"/>
            </a:pPr>
            <a:r>
              <a:rPr lang="en-US" sz="2400" dirty="0" smtClean="0"/>
              <a:t>Preferring </a:t>
            </a:r>
            <a:r>
              <a:rPr lang="en-US" sz="2400" dirty="0"/>
              <a:t>to discuss training needs with either their Chairs </a:t>
            </a:r>
            <a:r>
              <a:rPr lang="en-US" sz="2400" i="1" dirty="0"/>
              <a:t>during performance </a:t>
            </a:r>
            <a:r>
              <a:rPr lang="en-US" sz="2400" i="1" dirty="0" smtClean="0"/>
              <a:t>reviews </a:t>
            </a:r>
            <a:r>
              <a:rPr lang="en-US" sz="2400" dirty="0" smtClean="0"/>
              <a:t>and/or </a:t>
            </a:r>
            <a:r>
              <a:rPr lang="en-US" sz="2400" dirty="0"/>
              <a:t>with educational developers </a:t>
            </a:r>
            <a:r>
              <a:rPr lang="en-US" sz="2400" i="1" dirty="0" smtClean="0"/>
              <a:t>throughout </a:t>
            </a:r>
            <a:r>
              <a:rPr lang="en-US" sz="2400" i="1" dirty="0"/>
              <a:t>the </a:t>
            </a:r>
            <a:r>
              <a:rPr lang="en-US" sz="2400" i="1" dirty="0" smtClean="0"/>
              <a:t>year</a:t>
            </a:r>
            <a:endParaRPr lang="en-US" sz="2400" i="1" dirty="0"/>
          </a:p>
        </p:txBody>
      </p:sp>
      <p:sp>
        <p:nvSpPr>
          <p:cNvPr id="5" name="Slide Number Placeholder 4"/>
          <p:cNvSpPr>
            <a:spLocks noGrp="1"/>
          </p:cNvSpPr>
          <p:nvPr>
            <p:ph type="sldNum" sz="quarter" idx="19"/>
          </p:nvPr>
        </p:nvSpPr>
        <p:spPr/>
        <p:txBody>
          <a:bodyPr/>
          <a:lstStyle/>
          <a:p>
            <a:fld id="{DEF3F5F5-7776-394F-A41F-3BAFC9CC9F8E}" type="slidenum">
              <a:rPr lang="en-US" smtClean="0"/>
              <a:pPr/>
              <a:t>9</a:t>
            </a:fld>
            <a:endParaRPr lang="en-US" dirty="0"/>
          </a:p>
        </p:txBody>
      </p:sp>
      <p:sp>
        <p:nvSpPr>
          <p:cNvPr id="6" name="Title 5"/>
          <p:cNvSpPr>
            <a:spLocks noGrp="1"/>
          </p:cNvSpPr>
          <p:nvPr>
            <p:ph type="title"/>
          </p:nvPr>
        </p:nvSpPr>
        <p:spPr/>
        <p:txBody>
          <a:bodyPr/>
          <a:lstStyle/>
          <a:p>
            <a:r>
              <a:rPr lang="en-US" dirty="0" smtClean="0"/>
              <a:t>Theme 1: Awareness of Training Opportunities</a:t>
            </a:r>
            <a:endParaRPr lang="en-US" dirty="0"/>
          </a:p>
        </p:txBody>
      </p:sp>
    </p:spTree>
    <p:extLst>
      <p:ext uri="{BB962C8B-B14F-4D97-AF65-F5344CB8AC3E}">
        <p14:creationId xmlns:p14="http://schemas.microsoft.com/office/powerpoint/2010/main" val="16269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lgonquin College Colours">
      <a:dk1>
        <a:srgbClr val="423F3F"/>
      </a:dk1>
      <a:lt1>
        <a:sysClr val="window" lastClr="FFFFFF"/>
      </a:lt1>
      <a:dk2>
        <a:srgbClr val="00673E"/>
      </a:dk2>
      <a:lt2>
        <a:srgbClr val="FFFFFF"/>
      </a:lt2>
      <a:accent1>
        <a:srgbClr val="00673E"/>
      </a:accent1>
      <a:accent2>
        <a:srgbClr val="599A83"/>
      </a:accent2>
      <a:accent3>
        <a:srgbClr val="A6C8BC"/>
      </a:accent3>
      <a:accent4>
        <a:srgbClr val="408A70"/>
      </a:accent4>
      <a:accent5>
        <a:srgbClr val="423F3F"/>
      </a:accent5>
      <a:accent6>
        <a:srgbClr val="B4B2B5"/>
      </a:accent6>
      <a:hlink>
        <a:srgbClr val="43B02A"/>
      </a:hlink>
      <a:folHlink>
        <a:srgbClr val="7AC1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6664</TotalTime>
  <Words>1033</Words>
  <Application>Microsoft Office PowerPoint</Application>
  <PresentationFormat>On-screen Show (4:3)</PresentationFormat>
  <Paragraphs>137</Paragraphs>
  <Slides>26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The Teaching Training Needs Analysis Survey Results</vt:lpstr>
      <vt:lpstr>Background and Objectives </vt:lpstr>
      <vt:lpstr>PowerPoint Presentation</vt:lpstr>
      <vt:lpstr>Results</vt:lpstr>
      <vt:lpstr>Results</vt:lpstr>
      <vt:lpstr>High-level Findings</vt:lpstr>
      <vt:lpstr>“I think you are doing a great job!”  “I very much appreciate all the effort that goes into helping profs.”  “Continue the great work! Faculty really appreciate your time and effort in supporting the learning environment.” </vt:lpstr>
      <vt:lpstr>Analysis: Five Themes</vt:lpstr>
      <vt:lpstr>Theme 1: Awareness of Training Opportunities</vt:lpstr>
      <vt:lpstr>“I feel we need help in managing our personal PD. We need to collaborate with someone who could help us each design the most appropriate, individual PD (both internal and external). We probably should be doing this with our Chairs but annual reviews are not taking place regularly and I'd prefer the guidance and advice of a LTS expert.”</vt:lpstr>
      <vt:lpstr>Theme 1 Recommendations</vt:lpstr>
      <vt:lpstr>Theme 2: Part-time/partial load faculty</vt:lpstr>
      <vt:lpstr>“Regular Part-time and Partial-load faculty need to be given more avenues for their development” “As a part-time professor the PD courses are at times that don't work for a regular full-time job outside of the College” “I believe that we should be paying part-time faculty for their time.” </vt:lpstr>
      <vt:lpstr>Theme 2 Recommendations</vt:lpstr>
      <vt:lpstr>Theme 3: Relevance of Training</vt:lpstr>
      <vt:lpstr>“PD at very basic/intro levels; not individualized or targeted to personal needs” “PD at very basic/intro levels; not individualized or targeted to personal needs” “does not differentiate by different course types being taught ie theory vs practical vs field;” </vt:lpstr>
      <vt:lpstr>Theme 3 Recommendations</vt:lpstr>
      <vt:lpstr>Theme 4: Content Upgrade</vt:lpstr>
      <vt:lpstr>Theme 4: Content Upgrade</vt:lpstr>
      <vt:lpstr>“Teaching through a social justice lens - meaningfully embedding equity issues into the curriculum - meaningful indigenization of our curriculum” “Positive Space Training offered more often” “Working with learning disabilities” “Dealing with students with disabilities beyond what we have training for (PTSD, autism)”  </vt:lpstr>
      <vt:lpstr>Theme 4 Recommendations </vt:lpstr>
      <vt:lpstr>Theme 5: Modality and Scheduling of Training</vt:lpstr>
      <vt:lpstr>Theme 5: Modality and Scheduling of Training</vt:lpstr>
      <vt:lpstr> “My attendance is usually dictated by scheduling.”  “I seem to be teaching on the hours that the PD is provided.” “Not enough availability time slots” “Lack of flexibility in delivery (couldn't come to f2f class)” “We need a teaching conference to bring ideas together.”   </vt:lpstr>
      <vt:lpstr>Theme 5 Recommendations </vt:lpstr>
      <vt:lpstr>PowerPoint Presentation</vt:lpstr>
    </vt:vector>
  </TitlesOfParts>
  <Company>Salt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Chavez Ackermann</dc:creator>
  <cp:lastModifiedBy>Rebecca Wakelin</cp:lastModifiedBy>
  <cp:revision>232</cp:revision>
  <dcterms:created xsi:type="dcterms:W3CDTF">2016-12-21T16:02:28Z</dcterms:created>
  <dcterms:modified xsi:type="dcterms:W3CDTF">2019-09-16T19:32:12Z</dcterms:modified>
</cp:coreProperties>
</file>