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8" r:id="rId3"/>
    <p:sldId id="257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</p:sldIdLst>
  <p:sldSz cx="16257588" cy="9144000"/>
  <p:notesSz cx="6858000" cy="9144000"/>
  <p:defaultTextStyle>
    <a:defPPr>
      <a:defRPr lang="en-US"/>
    </a:defPPr>
    <a:lvl1pPr marL="0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1583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3167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4750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26334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07917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89500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1084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52667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02A"/>
    <a:srgbClr val="267A52"/>
    <a:srgbClr val="00673E"/>
    <a:srgbClr val="006643"/>
    <a:srgbClr val="589278"/>
    <a:srgbClr val="7AC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08" autoAdjust="0"/>
  </p:normalViewPr>
  <p:slideViewPr>
    <p:cSldViewPr snapToGrid="0" snapToObjects="1">
      <p:cViewPr varScale="1">
        <p:scale>
          <a:sx n="61" d="100"/>
          <a:sy n="61" d="100"/>
        </p:scale>
        <p:origin x="734" y="58"/>
      </p:cViewPr>
      <p:guideLst>
        <p:guide orient="horz" pos="2880"/>
        <p:guide pos="5121"/>
      </p:guideLst>
    </p:cSldViewPr>
  </p:slideViewPr>
  <p:outlineViewPr>
    <p:cViewPr>
      <p:scale>
        <a:sx n="33" d="100"/>
        <a:sy n="33" d="100"/>
      </p:scale>
      <p:origin x="0" y="53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78AF4-5E64-AC4C-BB17-179E924E56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C6A53-3777-FA4B-999B-678D40C4B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13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A0A7F-40AB-B84E-BA8C-8861397EF45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51CE3-F1EC-6B4D-8B6D-86D363C8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7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8158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781583" algn="l" defTabSz="78158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563167" algn="l" defTabSz="78158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344750" algn="l" defTabSz="78158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126334" algn="l" defTabSz="78158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3907917" algn="l" defTabSz="78158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689500" algn="l" defTabSz="78158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471084" algn="l" defTabSz="78158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252667" algn="l" defTabSz="78158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5978"/>
            <a:ext cx="16257588" cy="1739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2882" y="1716573"/>
            <a:ext cx="9668510" cy="218069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This is your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1" y="4032727"/>
            <a:ext cx="12157629" cy="23368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4800" baseline="0">
                <a:solidFill>
                  <a:schemeClr val="accent3"/>
                </a:solidFill>
              </a:defRPr>
            </a:lvl1pPr>
            <a:lvl2pPr marL="78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3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4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6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0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89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1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Presentation subtitle or brief one-sentence description.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9733" y="7346545"/>
            <a:ext cx="7145607" cy="99377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Month 24th, 2017</a:t>
            </a:r>
            <a:endParaRPr lang="en-US" dirty="0"/>
          </a:p>
        </p:txBody>
      </p:sp>
      <p:pic>
        <p:nvPicPr>
          <p:cNvPr id="4" name="Picture 3" descr="ac-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7728" y="825406"/>
            <a:ext cx="33909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2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Key Point w/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3-column key point slide with subtitles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2"/>
            <a:ext cx="4673339" cy="4419601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07945" y="3115732"/>
            <a:ext cx="4644000" cy="4419601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86183" y="3115732"/>
            <a:ext cx="4673448" cy="4419601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3" y="2405062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2405062"/>
            <a:ext cx="46440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10786183" y="2405062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pic>
        <p:nvPicPr>
          <p:cNvPr id="15" name="Picture 1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7" name="Picture 16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21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6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6-column key point slide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4"/>
            <a:ext cx="4673339" cy="2409137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07945" y="2404534"/>
            <a:ext cx="4644000" cy="2409137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86183" y="2404534"/>
            <a:ext cx="4673448" cy="2409137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5130801"/>
            <a:ext cx="4673339" cy="2409137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5130801"/>
            <a:ext cx="4644000" cy="2409137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0786183" y="5130801"/>
            <a:ext cx="4673448" cy="2409137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pic>
        <p:nvPicPr>
          <p:cNvPr id="15" name="Picture 1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7" name="Picture 16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21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80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Key Point w/ 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6-point key point slide with subtitles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3"/>
            <a:ext cx="4673339" cy="1697938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07945" y="3115733"/>
            <a:ext cx="4644000" cy="1697938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86183" y="3115733"/>
            <a:ext cx="4673448" cy="1697938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5858406"/>
            <a:ext cx="4673339" cy="1681532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5858406"/>
            <a:ext cx="4644000" cy="1681532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0786183" y="5858406"/>
            <a:ext cx="4673448" cy="1681532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12883" y="2405062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807945" y="2405062"/>
            <a:ext cx="46440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10786183" y="2405062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812883" y="5147735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807945" y="5147735"/>
            <a:ext cx="46440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10786183" y="5147735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pic>
        <p:nvPicPr>
          <p:cNvPr id="23" name="Picture 2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24" name="Picture 2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25" name="Slide Number Placeholder 8"/>
          <p:cNvSpPr>
            <a:spLocks noGrp="1"/>
          </p:cNvSpPr>
          <p:nvPr>
            <p:ph type="sldNum" sz="quarter" idx="27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38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k Content w/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1-column bulk content slide for long content.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4"/>
            <a:ext cx="11615780" cy="5130800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1"/>
            <a:ext cx="2339868" cy="6800322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pic>
        <p:nvPicPr>
          <p:cNvPr id="13" name="Picture 1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5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1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k Content, No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660398"/>
            <a:ext cx="11615780" cy="6874936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This is a 1-column bulk content slide without a title. 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1"/>
            <a:ext cx="2339868" cy="6800322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pic>
        <p:nvPicPr>
          <p:cNvPr id="14" name="Picture 13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5" name="Picture 14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6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19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2-column bulk content slide for long content.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2"/>
            <a:ext cx="7162458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169" y="3115732"/>
            <a:ext cx="7147539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12882" y="2405062"/>
            <a:ext cx="7162457" cy="710671"/>
          </a:xfrm>
        </p:spPr>
        <p:txBody>
          <a:bodyPr/>
          <a:lstStyle>
            <a:lvl1pPr>
              <a:defRPr sz="2100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8297168" y="2405062"/>
            <a:ext cx="7147539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pic>
        <p:nvPicPr>
          <p:cNvPr id="17" name="Picture 16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8" name="Picture 17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9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41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3-column bulk content slide for long content.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2"/>
            <a:ext cx="4673339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0786183" y="3115732"/>
            <a:ext cx="4658525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12883" y="2405062"/>
            <a:ext cx="4673338" cy="710671"/>
          </a:xfrm>
        </p:spPr>
        <p:txBody>
          <a:bodyPr/>
          <a:lstStyle>
            <a:lvl1pPr>
              <a:defRPr sz="2100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10786182" y="2405062"/>
            <a:ext cx="4658525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807947" y="3115732"/>
            <a:ext cx="4643998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807946" y="2405062"/>
            <a:ext cx="4643998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pic>
        <p:nvPicPr>
          <p:cNvPr id="19" name="Picture 1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20" name="Picture 19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21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27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812882" y="5858405"/>
            <a:ext cx="4673339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10786183" y="5858405"/>
            <a:ext cx="4658525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2" hasCustomPrompt="1"/>
          </p:nvPr>
        </p:nvSpPr>
        <p:spPr>
          <a:xfrm>
            <a:off x="812883" y="5147735"/>
            <a:ext cx="4673338" cy="710671"/>
          </a:xfrm>
        </p:spPr>
        <p:txBody>
          <a:bodyPr/>
          <a:lstStyle>
            <a:lvl1pPr>
              <a:defRPr sz="2100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10786182" y="5147735"/>
            <a:ext cx="4658525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5807947" y="5858405"/>
            <a:ext cx="4643998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35" hasCustomPrompt="1"/>
          </p:nvPr>
        </p:nvSpPr>
        <p:spPr>
          <a:xfrm>
            <a:off x="5807946" y="5147735"/>
            <a:ext cx="4643998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6-point bulk content slide for long content.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2"/>
            <a:ext cx="4673339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0786183" y="3115732"/>
            <a:ext cx="4658525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12883" y="2405062"/>
            <a:ext cx="4673338" cy="710671"/>
          </a:xfrm>
        </p:spPr>
        <p:txBody>
          <a:bodyPr/>
          <a:lstStyle>
            <a:lvl1pPr>
              <a:defRPr sz="2100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10786182" y="2405062"/>
            <a:ext cx="4658525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807947" y="3115732"/>
            <a:ext cx="4643998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367" indent="-457200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807946" y="2405062"/>
            <a:ext cx="4643998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pic>
        <p:nvPicPr>
          <p:cNvPr id="33" name="Picture 3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34" name="Picture 3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35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7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Numbers L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3860800"/>
            <a:ext cx="4673339" cy="3679138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3860800"/>
            <a:ext cx="4644000" cy="3679138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10786183" y="3860800"/>
            <a:ext cx="4673448" cy="3679138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the figure above.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812881" y="2475441"/>
            <a:ext cx="4673340" cy="1226329"/>
          </a:xfrm>
        </p:spPr>
        <p:txBody>
          <a:bodyPr anchor="b"/>
          <a:lstStyle>
            <a:lvl1pPr>
              <a:lnSpc>
                <a:spcPct val="80000"/>
              </a:lnSpc>
              <a:defRPr sz="112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##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5807945" y="2475441"/>
            <a:ext cx="4643999" cy="1226329"/>
          </a:xfrm>
        </p:spPr>
        <p:txBody>
          <a:bodyPr anchor="b"/>
          <a:lstStyle>
            <a:lvl1pPr>
              <a:lnSpc>
                <a:spcPct val="80000"/>
              </a:lnSpc>
              <a:defRPr sz="112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##%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0786183" y="2475441"/>
            <a:ext cx="4673448" cy="1226329"/>
          </a:xfrm>
        </p:spPr>
        <p:txBody>
          <a:bodyPr anchor="b"/>
          <a:lstStyle>
            <a:lvl1pPr>
              <a:lnSpc>
                <a:spcPct val="80000"/>
              </a:lnSpc>
              <a:defRPr sz="112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#,###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key numbers slide for short numbers.</a:t>
            </a:r>
            <a:endParaRPr lang="en-US" dirty="0"/>
          </a:p>
        </p:txBody>
      </p:sp>
      <p:pic>
        <p:nvPicPr>
          <p:cNvPr id="33" name="Picture 3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34" name="Picture 3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35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42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Numbers Mediu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3701769"/>
            <a:ext cx="4673339" cy="3838169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3701769"/>
            <a:ext cx="4644000" cy="3838169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10786183" y="3701769"/>
            <a:ext cx="4673448" cy="3838169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the figure above.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812881" y="2441575"/>
            <a:ext cx="4673340" cy="1260195"/>
          </a:xfrm>
        </p:spPr>
        <p:txBody>
          <a:bodyPr anchor="t"/>
          <a:lstStyle>
            <a:lvl1pPr>
              <a:lnSpc>
                <a:spcPct val="80000"/>
              </a:lnSpc>
              <a:defRPr sz="72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$##,###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5807945" y="2475441"/>
            <a:ext cx="4643999" cy="1226329"/>
          </a:xfrm>
        </p:spPr>
        <p:txBody>
          <a:bodyPr anchor="t"/>
          <a:lstStyle>
            <a:lvl1pPr>
              <a:lnSpc>
                <a:spcPct val="80000"/>
              </a:lnSpc>
              <a:defRPr sz="72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#,####%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0786183" y="2475441"/>
            <a:ext cx="4673448" cy="1226329"/>
          </a:xfrm>
        </p:spPr>
        <p:txBody>
          <a:bodyPr anchor="t"/>
          <a:lstStyle>
            <a:lvl1pPr>
              <a:lnSpc>
                <a:spcPct val="80000"/>
              </a:lnSpc>
              <a:defRPr sz="72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#,###,####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key numbers slide for long numbers.</a:t>
            </a:r>
            <a:endParaRPr lang="en-US" dirty="0"/>
          </a:p>
        </p:txBody>
      </p:sp>
      <p:pic>
        <p:nvPicPr>
          <p:cNvPr id="15" name="Picture 1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6" name="Picture 15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7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0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eparato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5978"/>
            <a:ext cx="16257588" cy="1739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0" y="2059516"/>
            <a:ext cx="9668513" cy="181610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800" b="1" cap="none" baseline="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Chapter or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12881" y="4083762"/>
            <a:ext cx="9668512" cy="2000250"/>
          </a:xfr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3400" baseline="0">
                <a:solidFill>
                  <a:srgbClr val="A6C8BC"/>
                </a:solidFill>
              </a:defRPr>
            </a:lvl1pPr>
            <a:lvl2pPr marL="78158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316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447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263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079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895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108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5266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Brief description or intro to this section</a:t>
            </a:r>
          </a:p>
        </p:txBody>
      </p:sp>
      <p:pic>
        <p:nvPicPr>
          <p:cNvPr id="10" name="Picture 9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893" y="689942"/>
            <a:ext cx="965199" cy="711200"/>
          </a:xfrm>
          <a:prstGeom prst="rect">
            <a:avLst/>
          </a:prstGeom>
        </p:spPr>
      </p:pic>
      <p:sp>
        <p:nvSpPr>
          <p:cNvPr id="1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rgbClr val="96B7A6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8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s with Ic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4538133"/>
            <a:ext cx="4673339" cy="3001805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a brief point, illustrated by the icon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4538133"/>
            <a:ext cx="4644000" cy="3001805"/>
          </a:xfrm>
        </p:spPr>
        <p:txBody>
          <a:bodyPr/>
          <a:lstStyle>
            <a:lvl1pPr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a brief point, illustrated by the icon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10786183" y="4538133"/>
            <a:ext cx="4673448" cy="3001805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/>
              <a:t>Click to edit content. Use this slide for a brief point, illustrated by the icon above.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chemeClr val="accent1"/>
                </a:solidFill>
              </a:defRPr>
            </a:lvl1pPr>
          </a:lstStyle>
          <a:p>
            <a:r>
              <a:rPr lang="en-CA" dirty="0"/>
              <a:t>This is a key point slide with icons to illustrate points.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728135" y="2454806"/>
            <a:ext cx="1755775" cy="17557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3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1173631" y="2900693"/>
            <a:ext cx="864783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4" name="Oval 13"/>
          <p:cNvSpPr/>
          <p:nvPr userDrawn="1"/>
        </p:nvSpPr>
        <p:spPr>
          <a:xfrm>
            <a:off x="5723280" y="2454806"/>
            <a:ext cx="1755775" cy="17557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3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168776" y="2900693"/>
            <a:ext cx="864782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6" name="Oval 15"/>
          <p:cNvSpPr/>
          <p:nvPr userDrawn="1"/>
        </p:nvSpPr>
        <p:spPr>
          <a:xfrm>
            <a:off x="10701518" y="2454806"/>
            <a:ext cx="1755775" cy="17557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3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11147405" y="2900693"/>
            <a:ext cx="8640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pic>
        <p:nvPicPr>
          <p:cNvPr id="18" name="Picture 17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9" name="Picture 18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20" name="Slide Number Placeholder 8"/>
          <p:cNvSpPr>
            <a:spLocks noGrp="1"/>
          </p:cNvSpPr>
          <p:nvPr>
            <p:ph type="sldNum" sz="quarter" idx="2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3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845"/>
            <a:ext cx="16257588" cy="1739093"/>
          </a:xfrm>
          <a:prstGeom prst="rect">
            <a:avLst/>
          </a:prstGeom>
        </p:spPr>
      </p:pic>
      <p:sp>
        <p:nvSpPr>
          <p:cNvPr id="5" name="Media Placeholder 4"/>
          <p:cNvSpPr>
            <a:spLocks noGrp="1"/>
          </p:cNvSpPr>
          <p:nvPr>
            <p:ph type="media" sz="quarter" idx="10" hasCustomPrompt="1"/>
          </p:nvPr>
        </p:nvSpPr>
        <p:spPr>
          <a:xfrm>
            <a:off x="3287077" y="829734"/>
            <a:ext cx="9683434" cy="75014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this icon to insert a video</a:t>
            </a:r>
          </a:p>
        </p:txBody>
      </p:sp>
    </p:spTree>
    <p:extLst>
      <p:ext uri="{BB962C8B-B14F-4D97-AF65-F5344CB8AC3E}">
        <p14:creationId xmlns:p14="http://schemas.microsoft.com/office/powerpoint/2010/main" val="1880309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845"/>
            <a:ext cx="16257588" cy="1739093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805366" y="838200"/>
            <a:ext cx="14646856" cy="7467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7077" y="2787076"/>
            <a:ext cx="9683434" cy="3492669"/>
          </a:xfrm>
        </p:spPr>
        <p:txBody>
          <a:bodyPr/>
          <a:lstStyle>
            <a:lvl1pPr algn="ctr">
              <a:lnSpc>
                <a:spcPct val="110000"/>
              </a:lnSpc>
              <a:defRPr sz="4800" baseline="0">
                <a:solidFill>
                  <a:srgbClr val="599A83"/>
                </a:solidFill>
              </a:defRPr>
            </a:lvl1pPr>
          </a:lstStyle>
          <a:p>
            <a:r>
              <a:rPr lang="en-CA" dirty="0"/>
              <a:t>Enter an impressive statistic or fact. e.g. 98% of Algonquin students have been hired immediately after graduation.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7" y="2125170"/>
            <a:ext cx="9683434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87077" y="6561978"/>
            <a:ext cx="9683434" cy="388804"/>
          </a:xfrm>
        </p:spPr>
        <p:txBody>
          <a:bodyPr anchor="ctr"/>
          <a:lstStyle>
            <a:lvl1pPr algn="ctr">
              <a:defRPr sz="1600"/>
            </a:lvl1pPr>
          </a:lstStyle>
          <a:p>
            <a:pPr lvl="0"/>
            <a:r>
              <a:rPr lang="en-CA" dirty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70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845"/>
            <a:ext cx="16257588" cy="173909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87077" y="2787076"/>
            <a:ext cx="9683434" cy="3492669"/>
          </a:xfrm>
        </p:spPr>
        <p:txBody>
          <a:bodyPr/>
          <a:lstStyle>
            <a:lvl1pPr algn="ctr">
              <a:lnSpc>
                <a:spcPct val="110000"/>
              </a:lnSpc>
              <a:defRPr sz="4800" baseline="0">
                <a:solidFill>
                  <a:srgbClr val="A6C8BC"/>
                </a:solidFill>
              </a:defRPr>
            </a:lvl1pPr>
          </a:lstStyle>
          <a:p>
            <a:r>
              <a:rPr lang="en-CA" dirty="0"/>
              <a:t>Enter an impressive statistic or fact. e.g. 98% of Algonquin students have been hired immediately after graduation.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7" y="2125170"/>
            <a:ext cx="9683434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87077" y="6561978"/>
            <a:ext cx="9683434" cy="388804"/>
          </a:xfr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23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mpus-scap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5700"/>
            <a:ext cx="16256000" cy="41783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287077" y="1313874"/>
            <a:ext cx="9683434" cy="3492669"/>
          </a:xfrm>
        </p:spPr>
        <p:txBody>
          <a:bodyPr/>
          <a:lstStyle>
            <a:lvl1pPr algn="ctr">
              <a:lnSpc>
                <a:spcPct val="110000"/>
              </a:lnSpc>
              <a:defRPr sz="4800" baseline="0">
                <a:solidFill>
                  <a:srgbClr val="A6C8BC"/>
                </a:solidFill>
              </a:defRPr>
            </a:lvl1pPr>
          </a:lstStyle>
          <a:p>
            <a:r>
              <a:rPr lang="en-CA" dirty="0"/>
              <a:t>Enter an impressive statistic or fact. e.g. We raised $1,000,000 this year. Highlight a number by making it bold and white.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7" y="651968"/>
            <a:ext cx="9683434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9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mpus-scap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5700"/>
            <a:ext cx="16256000" cy="41783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287077" y="1313874"/>
            <a:ext cx="9683434" cy="3492669"/>
          </a:xfrm>
        </p:spPr>
        <p:txBody>
          <a:bodyPr/>
          <a:lstStyle>
            <a:lvl1pPr algn="ctr">
              <a:lnSpc>
                <a:spcPct val="110000"/>
              </a:lnSpc>
              <a:defRPr sz="4800" baseline="0">
                <a:solidFill>
                  <a:srgbClr val="599A83"/>
                </a:solidFill>
              </a:defRPr>
            </a:lvl1pPr>
          </a:lstStyle>
          <a:p>
            <a:r>
              <a:rPr lang="en-CA" dirty="0"/>
              <a:t>Enter an impressive statistic or fact. e.g. We raised $1,000,000 this year. Highlight a number by making it bold and 100% green.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7" y="651968"/>
            <a:ext cx="9683434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99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127735" cy="4571404"/>
          </a:xfr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baseline="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this icon to insert a background photo, the resize this box so it covers the whole screen. Make sure it’s good quality.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980794" y="2552251"/>
            <a:ext cx="10296000" cy="4039500"/>
          </a:xfrm>
          <a:solidFill>
            <a:srgbClr val="FFFFFF"/>
          </a:solidFill>
          <a:ln>
            <a:noFill/>
          </a:ln>
          <a:effectLst>
            <a:outerShdw blurRad="381000" dir="2700000" sx="98000" sy="98000" algn="tl" rotWithShape="0">
              <a:srgbClr val="000000">
                <a:alpha val="85000"/>
              </a:srgbClr>
            </a:outerShdw>
          </a:effectLst>
        </p:spPr>
        <p:txBody>
          <a:bodyPr lIns="324000" tIns="1080000" rIns="324000" bIns="1080000"/>
          <a:lstStyle>
            <a:lvl1pPr algn="ctr">
              <a:lnSpc>
                <a:spcPct val="90000"/>
              </a:lnSpc>
              <a:defRPr sz="11200">
                <a:solidFill>
                  <a:srgbClr val="599A83"/>
                </a:solidFill>
              </a:defRPr>
            </a:lvl1pPr>
          </a:lstStyle>
          <a:p>
            <a:r>
              <a:rPr lang="en-CA" dirty="0"/>
              <a:t>$#,###,###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301893" y="3012628"/>
            <a:ext cx="9653802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 baseline="0">
                <a:solidFill>
                  <a:srgbClr val="00673E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301893" y="5643918"/>
            <a:ext cx="9653802" cy="388804"/>
          </a:xfr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04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-Aligned Image with Text +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4"/>
            <a:ext cx="7484181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7484182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A slide with a right-aligned image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18825" y="6267279"/>
            <a:ext cx="4978238" cy="1268053"/>
          </a:xfrm>
        </p:spPr>
        <p:txBody>
          <a:bodyPr anchor="b"/>
          <a:lstStyle>
            <a:lvl1pPr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9346896" y="853030"/>
            <a:ext cx="6910691" cy="668230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9346896" y="5489054"/>
            <a:ext cx="5029037" cy="778226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15" name="Picture 1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6" name="Picture 15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7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4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Aligned Image with Text +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992382" y="2404534"/>
            <a:ext cx="7484181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92381" y="768365"/>
            <a:ext cx="7484182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A slide with a left-aligned image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992381" y="6267279"/>
            <a:ext cx="4978238" cy="1268053"/>
          </a:xfrm>
        </p:spPr>
        <p:txBody>
          <a:bodyPr anchor="b"/>
          <a:lstStyle>
            <a:lvl1pPr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853030"/>
            <a:ext cx="6910691" cy="668230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5489054"/>
            <a:ext cx="5029037" cy="778226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16" name="Picture 15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7" name="Picture 16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45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86" y="0"/>
            <a:ext cx="16256402" cy="9144000"/>
          </a:xfrm>
        </p:spPr>
        <p:txBody>
          <a:bodyPr/>
          <a:lstStyle>
            <a:lvl1pPr marL="0" indent="0">
              <a:buNone/>
              <a:defRPr sz="4000" baseline="0"/>
            </a:lvl1pPr>
            <a:lvl2pPr marL="781583" indent="0">
              <a:buNone/>
              <a:defRPr sz="4800"/>
            </a:lvl2pPr>
            <a:lvl3pPr marL="1563167" indent="0">
              <a:buNone/>
              <a:defRPr sz="4100"/>
            </a:lvl3pPr>
            <a:lvl4pPr marL="2344750" indent="0">
              <a:buNone/>
              <a:defRPr sz="3400"/>
            </a:lvl4pPr>
            <a:lvl5pPr marL="3126334" indent="0">
              <a:buNone/>
              <a:defRPr sz="3400"/>
            </a:lvl5pPr>
            <a:lvl6pPr marL="3907917" indent="0">
              <a:buNone/>
              <a:defRPr sz="3400"/>
            </a:lvl6pPr>
            <a:lvl7pPr marL="4689500" indent="0">
              <a:buNone/>
              <a:defRPr sz="3400"/>
            </a:lvl7pPr>
            <a:lvl8pPr marL="5471084" indent="0">
              <a:buNone/>
              <a:defRPr sz="3400"/>
            </a:lvl8pPr>
            <a:lvl9pPr marL="6252667" indent="0">
              <a:buNone/>
              <a:defRPr sz="3400"/>
            </a:lvl9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" y="6313857"/>
            <a:ext cx="7958408" cy="759384"/>
          </a:xfrm>
          <a:solidFill>
            <a:srgbClr val="43B02A"/>
          </a:solidFill>
          <a:ln>
            <a:noFill/>
          </a:ln>
        </p:spPr>
        <p:txBody>
          <a:bodyPr wrap="square" lIns="252000" tIns="180000" rIns="252000" bIns="252000" anchor="ctr">
            <a:spAutoFit/>
          </a:bodyPr>
          <a:lstStyle>
            <a:lvl1pPr>
              <a:lnSpc>
                <a:spcPct val="100000"/>
              </a:lnSpc>
              <a:defRPr sz="2100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8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Auth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3335758" y="2404534"/>
            <a:ext cx="4633424" cy="4303580"/>
          </a:xfrm>
        </p:spPr>
        <p:txBody>
          <a:bodyPr/>
          <a:lstStyle/>
          <a:p>
            <a:r>
              <a:rPr lang="en-US" dirty="0"/>
              <a:t>Author Photo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8297063" y="3115733"/>
            <a:ext cx="4673448" cy="2881182"/>
          </a:xfrm>
        </p:spPr>
        <p:txBody>
          <a:bodyPr anchor="ctr"/>
          <a:lstStyle/>
          <a:p>
            <a:pPr lvl="0"/>
            <a:r>
              <a:rPr lang="en-CA" dirty="0"/>
              <a:t>Author description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About the Author (1 author)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296275" y="2405062"/>
            <a:ext cx="46736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Author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8296275" y="5997575"/>
            <a:ext cx="4673600" cy="710539"/>
          </a:xfrm>
        </p:spPr>
        <p:txBody>
          <a:bodyPr anchor="b"/>
          <a:lstStyle>
            <a:lvl1pPr>
              <a:defRPr sz="2100"/>
            </a:lvl1pPr>
          </a:lstStyle>
          <a:p>
            <a:pPr lvl="0"/>
            <a:r>
              <a:rPr lang="en-CA" dirty="0"/>
              <a:t>Author email</a:t>
            </a:r>
          </a:p>
        </p:txBody>
      </p:sp>
    </p:spTree>
    <p:extLst>
      <p:ext uri="{BB962C8B-B14F-4D97-AF65-F5344CB8AC3E}">
        <p14:creationId xmlns:p14="http://schemas.microsoft.com/office/powerpoint/2010/main" val="1698127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oosh-85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845"/>
            <a:ext cx="16257588" cy="1739093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8332918" y="829734"/>
            <a:ext cx="7111897" cy="6696000"/>
          </a:xfrm>
        </p:spPr>
        <p:txBody>
          <a:bodyPr/>
          <a:lstStyle/>
          <a:p>
            <a:r>
              <a:rPr lang="en-US" dirty="0"/>
              <a:t>Click on this icon to insert a photo.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29707" y="829734"/>
            <a:ext cx="7145633" cy="6696000"/>
          </a:xfrm>
        </p:spPr>
        <p:txBody>
          <a:bodyPr/>
          <a:lstStyle/>
          <a:p>
            <a:r>
              <a:rPr lang="en-US" dirty="0"/>
              <a:t>Click on this icon to insert a photo.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829707" y="5498998"/>
            <a:ext cx="4673447" cy="778226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332919" y="5498998"/>
            <a:ext cx="4654526" cy="778226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16" name="Picture 15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7" name="Picture 16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62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woosh-85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4193"/>
            <a:ext cx="16257588" cy="1739093"/>
          </a:xfrm>
          <a:prstGeom prst="rect">
            <a:avLst/>
          </a:prstGeom>
        </p:spPr>
      </p:pic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29707" y="829734"/>
            <a:ext cx="11598955" cy="669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829707" y="5498998"/>
            <a:ext cx="4673447" cy="778226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1"/>
            <a:ext cx="2339868" cy="6800322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pic>
        <p:nvPicPr>
          <p:cNvPr id="19" name="Picture 18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20" name="Picture 19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21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20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+ Title and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oosh-85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4193"/>
            <a:ext cx="16257588" cy="1739093"/>
          </a:xfrm>
          <a:prstGeom prst="rect">
            <a:avLst/>
          </a:prstGeom>
        </p:spPr>
      </p:pic>
      <p:sp>
        <p:nvSpPr>
          <p:cNvPr id="13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29708" y="2404534"/>
            <a:ext cx="9459088" cy="5121200"/>
          </a:xfrm>
        </p:spPr>
        <p:txBody>
          <a:bodyPr/>
          <a:lstStyle/>
          <a:p>
            <a:r>
              <a:rPr lang="en-US" dirty="0"/>
              <a:t>Click on this icon to insert a graphic.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graphic slide with a title and optional annotation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1"/>
            <a:ext cx="2339868" cy="6800322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pic>
        <p:nvPicPr>
          <p:cNvPr id="24" name="Picture 23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25" name="Picture 24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26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3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r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8" name="Picture 7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chart or table slide with optional annotation</a:t>
            </a:r>
            <a:endParaRPr lang="en-US" dirty="0"/>
          </a:p>
        </p:txBody>
      </p:sp>
      <p:sp>
        <p:nvSpPr>
          <p:cNvPr id="17" name="Table Placeholder 3"/>
          <p:cNvSpPr>
            <a:spLocks noGrp="1"/>
          </p:cNvSpPr>
          <p:nvPr>
            <p:ph type="tbl" sz="quarter" idx="20" hasCustomPrompt="1"/>
          </p:nvPr>
        </p:nvSpPr>
        <p:spPr>
          <a:xfrm>
            <a:off x="812800" y="2405063"/>
            <a:ext cx="9475788" cy="512127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the icon to insert a table or chart.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1"/>
            <a:ext cx="2339868" cy="6800322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23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48421" y="3117806"/>
            <a:ext cx="10360746" cy="2612172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800" baseline="0">
                <a:solidFill>
                  <a:schemeClr val="accent5"/>
                </a:solidFill>
              </a:defRPr>
            </a:lvl1pPr>
            <a:lvl2pPr marL="78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3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4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6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0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89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1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Questions? Put your contact prompt message and your email here.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0943" y="2082794"/>
            <a:ext cx="9615704" cy="1018079"/>
          </a:xfrm>
        </p:spPr>
        <p:txBody>
          <a:bodyPr anchor="b"/>
          <a:lstStyle>
            <a:lvl1pPr algn="ctr">
              <a:defRPr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Thank you message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320941" y="6017839"/>
            <a:ext cx="9615706" cy="462413"/>
          </a:xfrm>
        </p:spPr>
        <p:txBody>
          <a:bodyPr anchor="t"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CA" dirty="0" err="1"/>
              <a:t>www.algonquincollege.com</a:t>
            </a:r>
            <a:r>
              <a:rPr lang="en-CA" dirty="0"/>
              <a:t>/</a:t>
            </a:r>
            <a:r>
              <a:rPr lang="en-CA" dirty="0" err="1"/>
              <a:t>relevantURL</a:t>
            </a:r>
            <a:endParaRPr lang="en-US" dirty="0"/>
          </a:p>
        </p:txBody>
      </p:sp>
      <p:pic>
        <p:nvPicPr>
          <p:cNvPr id="13" name="Picture 12" descr="ac-icon-green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83" y="828547"/>
            <a:ext cx="635142" cy="467999"/>
          </a:xfrm>
          <a:prstGeom prst="rect">
            <a:avLst/>
          </a:prstGeom>
        </p:spPr>
      </p:pic>
      <p:pic>
        <p:nvPicPr>
          <p:cNvPr id="14" name="Picture 13" descr="curtain-100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65826"/>
            <a:ext cx="16257588" cy="177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083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3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utho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829814" y="2405062"/>
            <a:ext cx="2167288" cy="2013003"/>
          </a:xfrm>
        </p:spPr>
        <p:txBody>
          <a:bodyPr/>
          <a:lstStyle/>
          <a:p>
            <a:r>
              <a:rPr lang="en-US" dirty="0"/>
              <a:t>Author Photo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318933" y="3115733"/>
            <a:ext cx="4673448" cy="2387600"/>
          </a:xfrm>
        </p:spPr>
        <p:txBody>
          <a:bodyPr anchor="t"/>
          <a:lstStyle/>
          <a:p>
            <a:pPr lvl="0"/>
            <a:r>
              <a:rPr lang="en-CA" dirty="0"/>
              <a:t>Author description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About the Author (2 authors)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3318145" y="2405062"/>
            <a:ext cx="46736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Author 1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318145" y="5503333"/>
            <a:ext cx="4673600" cy="710539"/>
          </a:xfrm>
        </p:spPr>
        <p:txBody>
          <a:bodyPr anchor="b"/>
          <a:lstStyle>
            <a:lvl1pPr>
              <a:defRPr sz="2100"/>
            </a:lvl1pPr>
          </a:lstStyle>
          <a:p>
            <a:pPr lvl="0"/>
            <a:r>
              <a:rPr lang="en-CA" dirty="0"/>
              <a:t>Author email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297171" y="2405062"/>
            <a:ext cx="2167288" cy="2013003"/>
          </a:xfrm>
        </p:spPr>
        <p:txBody>
          <a:bodyPr/>
          <a:lstStyle/>
          <a:p>
            <a:r>
              <a:rPr lang="en-US" dirty="0"/>
              <a:t>Author Photo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10786290" y="3115733"/>
            <a:ext cx="4673448" cy="2387600"/>
          </a:xfrm>
        </p:spPr>
        <p:txBody>
          <a:bodyPr anchor="t"/>
          <a:lstStyle/>
          <a:p>
            <a:pPr lvl="0"/>
            <a:r>
              <a:rPr lang="en-CA" dirty="0"/>
              <a:t>Author description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10785502" y="2405062"/>
            <a:ext cx="46736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Author 2 Name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10785502" y="5503333"/>
            <a:ext cx="4673600" cy="710539"/>
          </a:xfrm>
        </p:spPr>
        <p:txBody>
          <a:bodyPr anchor="b"/>
          <a:lstStyle>
            <a:lvl1pPr>
              <a:defRPr sz="2100"/>
            </a:lvl1pPr>
          </a:lstStyle>
          <a:p>
            <a:pPr lvl="0"/>
            <a:r>
              <a:rPr lang="en-CA" dirty="0"/>
              <a:t>Author email</a:t>
            </a:r>
          </a:p>
        </p:txBody>
      </p:sp>
      <p:pic>
        <p:nvPicPr>
          <p:cNvPr id="15" name="Picture 14" descr="curtain-10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65826"/>
            <a:ext cx="16257588" cy="177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797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Key Point w/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1-column key point text slide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4"/>
            <a:ext cx="11615780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1"/>
            <a:ext cx="2339868" cy="6800322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pic>
        <p:nvPicPr>
          <p:cNvPr id="14" name="Picture 13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5" name="Picture 14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6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3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Key Point, No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660398"/>
            <a:ext cx="11615780" cy="6874935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A basic 1-column key point slide with no title. 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1"/>
            <a:ext cx="2339868" cy="6800322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pic>
        <p:nvPicPr>
          <p:cNvPr id="13" name="Picture 1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5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6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2-column key point slide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4"/>
            <a:ext cx="7162458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297170" y="2404534"/>
            <a:ext cx="7147539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17" name="Picture 16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8" name="Picture 17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9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Key Point w/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basic 2-column key point text slide with subtitles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2"/>
            <a:ext cx="7162458" cy="4419601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297170" y="3115732"/>
            <a:ext cx="7147539" cy="4419602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3" y="2405062"/>
            <a:ext cx="716245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297170" y="2405062"/>
            <a:ext cx="7147539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pic>
        <p:nvPicPr>
          <p:cNvPr id="12" name="Picture 1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3" name="Picture 12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5" name="Slide Number Placeholder 8"/>
          <p:cNvSpPr>
            <a:spLocks noGrp="1"/>
          </p:cNvSpPr>
          <p:nvPr>
            <p:ph type="sldNum" sz="quarter" idx="20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2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5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3-column key point slide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4"/>
            <a:ext cx="4673339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07945" y="2404534"/>
            <a:ext cx="4644000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86183" y="2404534"/>
            <a:ext cx="4673448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367" indent="-457200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11" name="Picture 10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1201"/>
            <a:ext cx="16256000" cy="819342"/>
          </a:xfrm>
          <a:prstGeom prst="rect">
            <a:avLst/>
          </a:prstGeom>
        </p:spPr>
      </p:pic>
      <p:pic>
        <p:nvPicPr>
          <p:cNvPr id="12" name="Picture 11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7" y="8595468"/>
            <a:ext cx="394669" cy="290809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2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80" y="666518"/>
            <a:ext cx="14631829" cy="14670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80" y="2133600"/>
            <a:ext cx="14631829" cy="52045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First level</a:t>
            </a:r>
          </a:p>
          <a:p>
            <a:pPr lvl="2"/>
            <a:r>
              <a:rPr lang="en-CA" dirty="0"/>
              <a:t>Second level</a:t>
            </a:r>
          </a:p>
          <a:p>
            <a:pPr lvl="0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80" y="8475135"/>
            <a:ext cx="1180185" cy="48683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4084-422A-4246-8522-ECCBA4948A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8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9" r:id="rId3"/>
    <p:sldLayoutId id="2147483686" r:id="rId4"/>
    <p:sldLayoutId id="2147483650" r:id="rId5"/>
    <p:sldLayoutId id="2147483693" r:id="rId6"/>
    <p:sldLayoutId id="2147483685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4" r:id="rId14"/>
    <p:sldLayoutId id="2147483695" r:id="rId15"/>
    <p:sldLayoutId id="2147483696" r:id="rId16"/>
    <p:sldLayoutId id="2147483697" r:id="rId17"/>
    <p:sldLayoutId id="2147483677" r:id="rId18"/>
    <p:sldLayoutId id="2147483698" r:id="rId19"/>
    <p:sldLayoutId id="2147483699" r:id="rId20"/>
    <p:sldLayoutId id="2147483682" r:id="rId21"/>
    <p:sldLayoutId id="2147483654" r:id="rId22"/>
    <p:sldLayoutId id="2147483662" r:id="rId23"/>
    <p:sldLayoutId id="2147483683" r:id="rId24"/>
    <p:sldLayoutId id="2147483684" r:id="rId25"/>
    <p:sldLayoutId id="2147483664" r:id="rId26"/>
    <p:sldLayoutId id="2147483700" r:id="rId27"/>
    <p:sldLayoutId id="2147483701" r:id="rId28"/>
    <p:sldLayoutId id="2147483657" r:id="rId29"/>
    <p:sldLayoutId id="2147483674" r:id="rId30"/>
    <p:sldLayoutId id="2147483675" r:id="rId31"/>
    <p:sldLayoutId id="2147483681" r:id="rId32"/>
    <p:sldLayoutId id="2147483667" r:id="rId33"/>
    <p:sldLayoutId id="2147483680" r:id="rId34"/>
    <p:sldLayoutId id="2147483702" r:id="rId35"/>
  </p:sldLayoutIdLst>
  <p:hf hdr="0" ftr="0" dt="0"/>
  <p:txStyles>
    <p:titleStyle>
      <a:lvl1pPr algn="l" defTabSz="781583" rtl="0" eaLnBrk="1" latinLnBrk="0" hangingPunct="1">
        <a:lnSpc>
          <a:spcPct val="80000"/>
        </a:lnSpc>
        <a:spcBef>
          <a:spcPct val="0"/>
        </a:spcBef>
        <a:buNone/>
        <a:defRPr sz="72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781583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FontTx/>
        <a:buNone/>
        <a:defRPr sz="32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1270073" indent="-488490" algn="l" defTabSz="781583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75000"/>
        <a:buFont typeface="Arial"/>
        <a:buChar char="•"/>
        <a:defRPr sz="32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2020367" indent="-457200" algn="l" defTabSz="781583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60000"/>
        <a:buFont typeface="Wingdings" charset="2"/>
        <a:buChar char="§"/>
        <a:defRPr sz="3200" kern="1200" baseline="0">
          <a:solidFill>
            <a:schemeClr val="accent5"/>
          </a:solidFill>
          <a:latin typeface="+mn-lt"/>
          <a:ea typeface="+mn-ea"/>
          <a:cs typeface="+mn-cs"/>
        </a:defRPr>
      </a:lvl3pPr>
      <a:lvl4pPr marL="2735542" indent="-390792" algn="l" defTabSz="781583" rtl="0" eaLnBrk="1" latinLnBrk="0" hangingPunct="1">
        <a:lnSpc>
          <a:spcPct val="120000"/>
        </a:lnSpc>
        <a:spcBef>
          <a:spcPct val="20000"/>
        </a:spcBef>
        <a:buClr>
          <a:schemeClr val="accent2"/>
        </a:buClr>
        <a:buSzPct val="90000"/>
        <a:buFont typeface="Arial"/>
        <a:buChar char="–"/>
        <a:defRPr sz="21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3517125" indent="-390792" algn="l" defTabSz="781583" rtl="0" eaLnBrk="1" latinLnBrk="0" hangingPunct="1">
        <a:spcBef>
          <a:spcPct val="20000"/>
        </a:spcBef>
        <a:buFont typeface="Arial"/>
        <a:buChar char="»"/>
        <a:defRPr sz="34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4298709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0292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61876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43459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1583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316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475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26334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791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8950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1084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5266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82" y="1716573"/>
            <a:ext cx="10876610" cy="2180690"/>
          </a:xfrm>
        </p:spPr>
        <p:txBody>
          <a:bodyPr>
            <a:normAutofit/>
          </a:bodyPr>
          <a:lstStyle/>
          <a:p>
            <a:r>
              <a:rPr lang="en-US" dirty="0"/>
              <a:t>Weekly Lesson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&amp; Teaching Services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1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Topic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6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Time to check your learning!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Let’s see how many key concepts from topic 2 you recall by answering the following questions!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3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Topic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59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Time to check your learning!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Let’s see how many key concepts from topic 3 you recall by answering the following questions!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27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Topic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95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Time to check your learning!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Let’s see how many key concepts from topic 4 you recall by answering the following questions!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07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r>
              <a:rPr lang="en-US" dirty="0"/>
              <a:t>In this lesson, you learned…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the next lesson, you will learn to…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0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/>
              <a:t>Key Lesson Components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581665"/>
            <a:ext cx="14904913" cy="6524367"/>
          </a:xfrm>
        </p:spPr>
        <p:txBody>
          <a:bodyPr/>
          <a:lstStyle/>
          <a:p>
            <a:r>
              <a:rPr lang="en-US" sz="1800" dirty="0"/>
              <a:t>This lesson template provides a framework for creating engaging, interactive and user-friendly lessons within a course development project. Regardless of the course delivery mode, lesson topic, weekly outcomes, or specific subject matter, it is best practice to include the following common elements within lesson design:</a:t>
            </a:r>
          </a:p>
          <a:p>
            <a:endParaRPr lang="en-US" sz="18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A clearly defined lesson title.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A welcome message introducing the subject matter of the lesson.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A sequential outline of the lesson contents and activities.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Lesson content slides/screens. If the intent is to present content in class, content slide should be minimal in nature. If the intent is to present content strictly online, content should be written in a communicative tone, using full sentences and paragraphs, as students will not experience the content in a face-to-face classroom lessons.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Interactive checkpoints (in-class or online practice activities) that gauge student learning and measure their ability to comprehend, recall and apply key lesson concepts.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Engaging graphics and/or multimedia elements to attract the attention of the learner and illustrate or reinforce key lesson content.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A summary of what has been learned in the lesson. Consider also including a note about what is coming up in future lessons and how to draw connections with previous topics covered.</a:t>
            </a:r>
          </a:p>
          <a:p>
            <a:endParaRPr lang="en-US" sz="1800" i="1" dirty="0"/>
          </a:p>
          <a:p>
            <a:r>
              <a:rPr lang="en-US" sz="1800" i="1" dirty="0"/>
              <a:t>Please complete the template below for each lesson in the course. Each week’s lesson should be saved individually, and titled with the lesson title and appropriate week number.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602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#: Lesson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(This is the main lesson heading. Lesson subheadings or section headings may be added throughout the lesson for navigation)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99082" y="8572491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878227"/>
            <a:ext cx="14904913" cy="6227805"/>
          </a:xfrm>
        </p:spPr>
        <p:txBody>
          <a:bodyPr/>
          <a:lstStyle/>
          <a:p>
            <a:r>
              <a:rPr lang="en-US" dirty="0"/>
              <a:t>Include the text for each screen of the lesson in the slides below. Each slide represents 1 screen. Slide titles can be repeated a number of times as topics continue over multiple slides. The introduction of new topics should be accompanied with new slide titles. </a:t>
            </a:r>
          </a:p>
        </p:txBody>
      </p:sp>
    </p:spTree>
    <p:extLst>
      <p:ext uri="{BB962C8B-B14F-4D97-AF65-F5344CB8AC3E}">
        <p14:creationId xmlns:p14="http://schemas.microsoft.com/office/powerpoint/2010/main" val="170651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2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/>
              <a:t>Weekly Outcomes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Weekly Outcome #1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Weekly Outcomes #2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9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/>
              <a:t>Lesson Overview (Agenda)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In the following lesson, we will explore: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Topic 1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Topic 2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Topic 3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Topic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5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Topic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17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81" y="768365"/>
            <a:ext cx="9475914" cy="57852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Time to check your learning!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4"/>
          </a:xfrm>
        </p:spPr>
        <p:txBody>
          <a:bodyPr/>
          <a:lstStyle/>
          <a:p>
            <a:fld id="{DEF3F5F5-7776-394F-A41F-3BAFC9CC9F8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2881" y="1902941"/>
            <a:ext cx="14904913" cy="6203091"/>
          </a:xfrm>
        </p:spPr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Let’s see how many key concepts from topic 1 you recall by answering the following questions!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9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onquin College Colours">
      <a:dk1>
        <a:srgbClr val="423F3F"/>
      </a:dk1>
      <a:lt1>
        <a:sysClr val="window" lastClr="FFFFFF"/>
      </a:lt1>
      <a:dk2>
        <a:srgbClr val="00673E"/>
      </a:dk2>
      <a:lt2>
        <a:srgbClr val="FFFFFF"/>
      </a:lt2>
      <a:accent1>
        <a:srgbClr val="00673E"/>
      </a:accent1>
      <a:accent2>
        <a:srgbClr val="599A83"/>
      </a:accent2>
      <a:accent3>
        <a:srgbClr val="A6C8BC"/>
      </a:accent3>
      <a:accent4>
        <a:srgbClr val="408A70"/>
      </a:accent4>
      <a:accent5>
        <a:srgbClr val="423F3F"/>
      </a:accent5>
      <a:accent6>
        <a:srgbClr val="B4B2B5"/>
      </a:accent6>
      <a:hlink>
        <a:srgbClr val="43B02A"/>
      </a:hlink>
      <a:folHlink>
        <a:srgbClr val="7AC1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511</Words>
  <Application>Microsoft Office PowerPoint</Application>
  <PresentationFormat>Custom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</vt:lpstr>
      <vt:lpstr>Wingdings</vt:lpstr>
      <vt:lpstr>Office Theme</vt:lpstr>
      <vt:lpstr>Weekly Lesson Template</vt:lpstr>
      <vt:lpstr>Key Lesson Components</vt:lpstr>
      <vt:lpstr>Week #: Lesson Title</vt:lpstr>
      <vt:lpstr>Slide Content</vt:lpstr>
      <vt:lpstr>Welcome</vt:lpstr>
      <vt:lpstr>Weekly Outcomes</vt:lpstr>
      <vt:lpstr>Lesson Overview (Agenda)</vt:lpstr>
      <vt:lpstr>Topic 1</vt:lpstr>
      <vt:lpstr>Time to check your learning!</vt:lpstr>
      <vt:lpstr>Topic 2</vt:lpstr>
      <vt:lpstr>Time to check your learning!</vt:lpstr>
      <vt:lpstr>Topic 3</vt:lpstr>
      <vt:lpstr>Time to check your learning!</vt:lpstr>
      <vt:lpstr>Topic 4</vt:lpstr>
      <vt:lpstr>Time to check your learning!</vt:lpstr>
      <vt:lpstr>Conclusion</vt:lpstr>
    </vt:vector>
  </TitlesOfParts>
  <Company>Salt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Chavez Ackermann</dc:creator>
  <cp:lastModifiedBy>Sara Powell</cp:lastModifiedBy>
  <cp:revision>172</cp:revision>
  <dcterms:created xsi:type="dcterms:W3CDTF">2016-12-21T16:02:28Z</dcterms:created>
  <dcterms:modified xsi:type="dcterms:W3CDTF">2023-04-21T13:51:35Z</dcterms:modified>
</cp:coreProperties>
</file>