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2"/>
  </p:notesMasterIdLst>
  <p:handoutMasterIdLst>
    <p:handoutMasterId r:id="rId23"/>
  </p:handoutMasterIdLst>
  <p:sldIdLst>
    <p:sldId id="333" r:id="rId2"/>
    <p:sldId id="301" r:id="rId3"/>
    <p:sldId id="334" r:id="rId4"/>
    <p:sldId id="335" r:id="rId5"/>
    <p:sldId id="300" r:id="rId6"/>
    <p:sldId id="337" r:id="rId7"/>
    <p:sldId id="338" r:id="rId8"/>
    <p:sldId id="339" r:id="rId9"/>
    <p:sldId id="336" r:id="rId10"/>
    <p:sldId id="341" r:id="rId11"/>
    <p:sldId id="342" r:id="rId12"/>
    <p:sldId id="343" r:id="rId13"/>
    <p:sldId id="344" r:id="rId14"/>
    <p:sldId id="345" r:id="rId15"/>
    <p:sldId id="346" r:id="rId16"/>
    <p:sldId id="347" r:id="rId17"/>
    <p:sldId id="349" r:id="rId18"/>
    <p:sldId id="351" r:id="rId19"/>
    <p:sldId id="350" r:id="rId20"/>
    <p:sldId id="348" r:id="rId21"/>
  </p:sldIdLst>
  <p:sldSz cx="16257588" cy="9144000"/>
  <p:notesSz cx="6858000" cy="9144000"/>
  <p:defaultTextStyle>
    <a:defPPr>
      <a:defRPr lang="en-US"/>
    </a:defPPr>
    <a:lvl1pPr marL="0" algn="l" defTabSz="781583" rtl="0" eaLnBrk="1" latinLnBrk="0" hangingPunct="1">
      <a:defRPr sz="3100" kern="1200">
        <a:solidFill>
          <a:schemeClr val="tx1"/>
        </a:solidFill>
        <a:latin typeface="+mn-lt"/>
        <a:ea typeface="+mn-ea"/>
        <a:cs typeface="+mn-cs"/>
      </a:defRPr>
    </a:lvl1pPr>
    <a:lvl2pPr marL="781583" algn="l" defTabSz="781583" rtl="0" eaLnBrk="1" latinLnBrk="0" hangingPunct="1">
      <a:defRPr sz="3100" kern="1200">
        <a:solidFill>
          <a:schemeClr val="tx1"/>
        </a:solidFill>
        <a:latin typeface="+mn-lt"/>
        <a:ea typeface="+mn-ea"/>
        <a:cs typeface="+mn-cs"/>
      </a:defRPr>
    </a:lvl2pPr>
    <a:lvl3pPr marL="1563167" algn="l" defTabSz="781583" rtl="0" eaLnBrk="1" latinLnBrk="0" hangingPunct="1">
      <a:defRPr sz="3100" kern="1200">
        <a:solidFill>
          <a:schemeClr val="tx1"/>
        </a:solidFill>
        <a:latin typeface="+mn-lt"/>
        <a:ea typeface="+mn-ea"/>
        <a:cs typeface="+mn-cs"/>
      </a:defRPr>
    </a:lvl3pPr>
    <a:lvl4pPr marL="2344750" algn="l" defTabSz="781583" rtl="0" eaLnBrk="1" latinLnBrk="0" hangingPunct="1">
      <a:defRPr sz="3100" kern="1200">
        <a:solidFill>
          <a:schemeClr val="tx1"/>
        </a:solidFill>
        <a:latin typeface="+mn-lt"/>
        <a:ea typeface="+mn-ea"/>
        <a:cs typeface="+mn-cs"/>
      </a:defRPr>
    </a:lvl4pPr>
    <a:lvl5pPr marL="3126334" algn="l" defTabSz="781583" rtl="0" eaLnBrk="1" latinLnBrk="0" hangingPunct="1">
      <a:defRPr sz="3100" kern="1200">
        <a:solidFill>
          <a:schemeClr val="tx1"/>
        </a:solidFill>
        <a:latin typeface="+mn-lt"/>
        <a:ea typeface="+mn-ea"/>
        <a:cs typeface="+mn-cs"/>
      </a:defRPr>
    </a:lvl5pPr>
    <a:lvl6pPr marL="3907917" algn="l" defTabSz="781583" rtl="0" eaLnBrk="1" latinLnBrk="0" hangingPunct="1">
      <a:defRPr sz="3100" kern="1200">
        <a:solidFill>
          <a:schemeClr val="tx1"/>
        </a:solidFill>
        <a:latin typeface="+mn-lt"/>
        <a:ea typeface="+mn-ea"/>
        <a:cs typeface="+mn-cs"/>
      </a:defRPr>
    </a:lvl6pPr>
    <a:lvl7pPr marL="4689500" algn="l" defTabSz="781583" rtl="0" eaLnBrk="1" latinLnBrk="0" hangingPunct="1">
      <a:defRPr sz="3100" kern="1200">
        <a:solidFill>
          <a:schemeClr val="tx1"/>
        </a:solidFill>
        <a:latin typeface="+mn-lt"/>
        <a:ea typeface="+mn-ea"/>
        <a:cs typeface="+mn-cs"/>
      </a:defRPr>
    </a:lvl7pPr>
    <a:lvl8pPr marL="5471084" algn="l" defTabSz="781583" rtl="0" eaLnBrk="1" latinLnBrk="0" hangingPunct="1">
      <a:defRPr sz="3100" kern="1200">
        <a:solidFill>
          <a:schemeClr val="tx1"/>
        </a:solidFill>
        <a:latin typeface="+mn-lt"/>
        <a:ea typeface="+mn-ea"/>
        <a:cs typeface="+mn-cs"/>
      </a:defRPr>
    </a:lvl8pPr>
    <a:lvl9pPr marL="6252667" algn="l" defTabSz="781583" rtl="0" eaLnBrk="1" latinLnBrk="0" hangingPunct="1">
      <a:defRPr sz="3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8B7F7"/>
    <a:srgbClr val="93E3FF"/>
    <a:srgbClr val="E76FDE"/>
    <a:srgbClr val="D4FCC0"/>
    <a:srgbClr val="FFDE75"/>
    <a:srgbClr val="267A52"/>
    <a:srgbClr val="43B02A"/>
    <a:srgbClr val="00673E"/>
    <a:srgbClr val="006643"/>
    <a:srgbClr val="58927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A671D36-D6DB-400C-AA14-577F895FE9F6}" v="79" dt="2024-08-30T21:09:54.17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972" autoAdjust="0"/>
    <p:restoredTop sz="84444" autoAdjust="0"/>
  </p:normalViewPr>
  <p:slideViewPr>
    <p:cSldViewPr snapToGrid="0" snapToObjects="1">
      <p:cViewPr>
        <p:scale>
          <a:sx n="112" d="100"/>
          <a:sy n="112" d="100"/>
        </p:scale>
        <p:origin x="984" y="-522"/>
      </p:cViewPr>
      <p:guideLst>
        <p:guide orient="horz" pos="2880"/>
        <p:guide pos="5121"/>
      </p:guideLst>
    </p:cSldViewPr>
  </p:slideViewPr>
  <p:outlineViewPr>
    <p:cViewPr>
      <p:scale>
        <a:sx n="33" d="100"/>
        <a:sy n="33" d="100"/>
      </p:scale>
      <p:origin x="0" y="5384"/>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uisa Lambregts" userId="a7d5ac34-2f6c-47cd-aa26-b2bd7d93d578" providerId="ADAL" clId="{7A671D36-D6DB-400C-AA14-577F895FE9F6}"/>
    <pc:docChg chg="undo custSel addSld delSld modSld sldOrd">
      <pc:chgData name="Louisa Lambregts" userId="a7d5ac34-2f6c-47cd-aa26-b2bd7d93d578" providerId="ADAL" clId="{7A671D36-D6DB-400C-AA14-577F895FE9F6}" dt="2024-08-30T21:10:30.725" v="3353" actId="1076"/>
      <pc:docMkLst>
        <pc:docMk/>
      </pc:docMkLst>
      <pc:sldChg chg="addSp delSp modSp del mod">
        <pc:chgData name="Louisa Lambregts" userId="a7d5ac34-2f6c-47cd-aa26-b2bd7d93d578" providerId="ADAL" clId="{7A671D36-D6DB-400C-AA14-577F895FE9F6}" dt="2024-08-30T13:07:29.075" v="57" actId="47"/>
        <pc:sldMkLst>
          <pc:docMk/>
          <pc:sldMk cId="3695813703" sldId="256"/>
        </pc:sldMkLst>
        <pc:spChg chg="mod">
          <ac:chgData name="Louisa Lambregts" userId="a7d5ac34-2f6c-47cd-aa26-b2bd7d93d578" providerId="ADAL" clId="{7A671D36-D6DB-400C-AA14-577F895FE9F6}" dt="2024-08-30T13:01:32.817" v="8" actId="20577"/>
          <ac:spMkLst>
            <pc:docMk/>
            <pc:sldMk cId="3695813703" sldId="256"/>
            <ac:spMk id="2" creationId="{00000000-0000-0000-0000-000000000000}"/>
          </ac:spMkLst>
        </pc:spChg>
        <pc:spChg chg="add del">
          <ac:chgData name="Louisa Lambregts" userId="a7d5ac34-2f6c-47cd-aa26-b2bd7d93d578" providerId="ADAL" clId="{7A671D36-D6DB-400C-AA14-577F895FE9F6}" dt="2024-08-30T13:01:33.798" v="10" actId="478"/>
          <ac:spMkLst>
            <pc:docMk/>
            <pc:sldMk cId="3695813703" sldId="256"/>
            <ac:spMk id="6" creationId="{271A4486-D9B2-A47A-38D4-E75570AC60A2}"/>
          </ac:spMkLst>
        </pc:spChg>
        <pc:spChg chg="del">
          <ac:chgData name="Louisa Lambregts" userId="a7d5ac34-2f6c-47cd-aa26-b2bd7d93d578" providerId="ADAL" clId="{7A671D36-D6DB-400C-AA14-577F895FE9F6}" dt="2024-08-30T13:01:22.617" v="0" actId="478"/>
          <ac:spMkLst>
            <pc:docMk/>
            <pc:sldMk cId="3695813703" sldId="256"/>
            <ac:spMk id="8" creationId="{6D3EAEDF-DA26-AB62-A70D-3BB7B02FBAA9}"/>
          </ac:spMkLst>
        </pc:spChg>
        <pc:picChg chg="add del">
          <ac:chgData name="Louisa Lambregts" userId="a7d5ac34-2f6c-47cd-aa26-b2bd7d93d578" providerId="ADAL" clId="{7A671D36-D6DB-400C-AA14-577F895FE9F6}" dt="2024-08-30T13:01:33.262" v="9" actId="478"/>
          <ac:picMkLst>
            <pc:docMk/>
            <pc:sldMk cId="3695813703" sldId="256"/>
            <ac:picMk id="5" creationId="{C9CC7FA4-02D2-E5EA-DB65-ED5B14B80D80}"/>
          </ac:picMkLst>
        </pc:picChg>
      </pc:sldChg>
      <pc:sldChg chg="del">
        <pc:chgData name="Louisa Lambregts" userId="a7d5ac34-2f6c-47cd-aa26-b2bd7d93d578" providerId="ADAL" clId="{7A671D36-D6DB-400C-AA14-577F895FE9F6}" dt="2024-08-30T13:07:30.828" v="58" actId="47"/>
        <pc:sldMkLst>
          <pc:docMk/>
          <pc:sldMk cId="357303735" sldId="257"/>
        </pc:sldMkLst>
      </pc:sldChg>
      <pc:sldChg chg="del">
        <pc:chgData name="Louisa Lambregts" userId="a7d5ac34-2f6c-47cd-aa26-b2bd7d93d578" providerId="ADAL" clId="{7A671D36-D6DB-400C-AA14-577F895FE9F6}" dt="2024-08-30T21:00:59.297" v="3203" actId="47"/>
        <pc:sldMkLst>
          <pc:docMk/>
          <pc:sldMk cId="1540055445" sldId="271"/>
        </pc:sldMkLst>
      </pc:sldChg>
      <pc:sldChg chg="del">
        <pc:chgData name="Louisa Lambregts" userId="a7d5ac34-2f6c-47cd-aa26-b2bd7d93d578" providerId="ADAL" clId="{7A671D36-D6DB-400C-AA14-577F895FE9F6}" dt="2024-08-30T21:00:59.297" v="3203" actId="47"/>
        <pc:sldMkLst>
          <pc:docMk/>
          <pc:sldMk cId="1307450216" sldId="273"/>
        </pc:sldMkLst>
      </pc:sldChg>
      <pc:sldChg chg="del">
        <pc:chgData name="Louisa Lambregts" userId="a7d5ac34-2f6c-47cd-aa26-b2bd7d93d578" providerId="ADAL" clId="{7A671D36-D6DB-400C-AA14-577F895FE9F6}" dt="2024-08-30T21:00:59.297" v="3203" actId="47"/>
        <pc:sldMkLst>
          <pc:docMk/>
          <pc:sldMk cId="2751827766" sldId="274"/>
        </pc:sldMkLst>
      </pc:sldChg>
      <pc:sldChg chg="del">
        <pc:chgData name="Louisa Lambregts" userId="a7d5ac34-2f6c-47cd-aa26-b2bd7d93d578" providerId="ADAL" clId="{7A671D36-D6DB-400C-AA14-577F895FE9F6}" dt="2024-08-30T21:00:59.297" v="3203" actId="47"/>
        <pc:sldMkLst>
          <pc:docMk/>
          <pc:sldMk cId="2199275072" sldId="292"/>
        </pc:sldMkLst>
      </pc:sldChg>
      <pc:sldChg chg="del">
        <pc:chgData name="Louisa Lambregts" userId="a7d5ac34-2f6c-47cd-aa26-b2bd7d93d578" providerId="ADAL" clId="{7A671D36-D6DB-400C-AA14-577F895FE9F6}" dt="2024-08-30T21:00:59.297" v="3203" actId="47"/>
        <pc:sldMkLst>
          <pc:docMk/>
          <pc:sldMk cId="2430156241" sldId="295"/>
        </pc:sldMkLst>
      </pc:sldChg>
      <pc:sldChg chg="del ord">
        <pc:chgData name="Louisa Lambregts" userId="a7d5ac34-2f6c-47cd-aa26-b2bd7d93d578" providerId="ADAL" clId="{7A671D36-D6DB-400C-AA14-577F895FE9F6}" dt="2024-08-30T21:00:59.297" v="3203" actId="47"/>
        <pc:sldMkLst>
          <pc:docMk/>
          <pc:sldMk cId="3836021168" sldId="298"/>
        </pc:sldMkLst>
      </pc:sldChg>
      <pc:sldChg chg="del">
        <pc:chgData name="Louisa Lambregts" userId="a7d5ac34-2f6c-47cd-aa26-b2bd7d93d578" providerId="ADAL" clId="{7A671D36-D6DB-400C-AA14-577F895FE9F6}" dt="2024-08-30T21:00:59.297" v="3203" actId="47"/>
        <pc:sldMkLst>
          <pc:docMk/>
          <pc:sldMk cId="2953789944" sldId="299"/>
        </pc:sldMkLst>
      </pc:sldChg>
      <pc:sldChg chg="addSp delSp modSp mod ord chgLayout">
        <pc:chgData name="Louisa Lambregts" userId="a7d5ac34-2f6c-47cd-aa26-b2bd7d93d578" providerId="ADAL" clId="{7A671D36-D6DB-400C-AA14-577F895FE9F6}" dt="2024-08-30T13:23:45.736" v="341" actId="1076"/>
        <pc:sldMkLst>
          <pc:docMk/>
          <pc:sldMk cId="3926251878" sldId="300"/>
        </pc:sldMkLst>
        <pc:spChg chg="del">
          <ac:chgData name="Louisa Lambregts" userId="a7d5ac34-2f6c-47cd-aa26-b2bd7d93d578" providerId="ADAL" clId="{7A671D36-D6DB-400C-AA14-577F895FE9F6}" dt="2024-08-30T13:14:20.591" v="157" actId="700"/>
          <ac:spMkLst>
            <pc:docMk/>
            <pc:sldMk cId="3926251878" sldId="300"/>
            <ac:spMk id="2" creationId="{00000000-0000-0000-0000-000000000000}"/>
          </ac:spMkLst>
        </pc:spChg>
        <pc:spChg chg="del">
          <ac:chgData name="Louisa Lambregts" userId="a7d5ac34-2f6c-47cd-aa26-b2bd7d93d578" providerId="ADAL" clId="{7A671D36-D6DB-400C-AA14-577F895FE9F6}" dt="2024-08-30T13:14:20.591" v="157" actId="700"/>
          <ac:spMkLst>
            <pc:docMk/>
            <pc:sldMk cId="3926251878" sldId="300"/>
            <ac:spMk id="3" creationId="{00000000-0000-0000-0000-000000000000}"/>
          </ac:spMkLst>
        </pc:spChg>
        <pc:spChg chg="del">
          <ac:chgData name="Louisa Lambregts" userId="a7d5ac34-2f6c-47cd-aa26-b2bd7d93d578" providerId="ADAL" clId="{7A671D36-D6DB-400C-AA14-577F895FE9F6}" dt="2024-08-30T13:14:20.591" v="157" actId="700"/>
          <ac:spMkLst>
            <pc:docMk/>
            <pc:sldMk cId="3926251878" sldId="300"/>
            <ac:spMk id="4" creationId="{00000000-0000-0000-0000-000000000000}"/>
          </ac:spMkLst>
        </pc:spChg>
        <pc:spChg chg="del">
          <ac:chgData name="Louisa Lambregts" userId="a7d5ac34-2f6c-47cd-aa26-b2bd7d93d578" providerId="ADAL" clId="{7A671D36-D6DB-400C-AA14-577F895FE9F6}" dt="2024-08-30T13:14:20.591" v="157" actId="700"/>
          <ac:spMkLst>
            <pc:docMk/>
            <pc:sldMk cId="3926251878" sldId="300"/>
            <ac:spMk id="5" creationId="{00000000-0000-0000-0000-000000000000}"/>
          </ac:spMkLst>
        </pc:spChg>
        <pc:spChg chg="del">
          <ac:chgData name="Louisa Lambregts" userId="a7d5ac34-2f6c-47cd-aa26-b2bd7d93d578" providerId="ADAL" clId="{7A671D36-D6DB-400C-AA14-577F895FE9F6}" dt="2024-08-30T13:14:20.591" v="157" actId="700"/>
          <ac:spMkLst>
            <pc:docMk/>
            <pc:sldMk cId="3926251878" sldId="300"/>
            <ac:spMk id="6" creationId="{00000000-0000-0000-0000-000000000000}"/>
          </ac:spMkLst>
        </pc:spChg>
        <pc:spChg chg="add mod">
          <ac:chgData name="Louisa Lambregts" userId="a7d5ac34-2f6c-47cd-aa26-b2bd7d93d578" providerId="ADAL" clId="{7A671D36-D6DB-400C-AA14-577F895FE9F6}" dt="2024-08-30T13:18:12.240" v="166" actId="1582"/>
          <ac:spMkLst>
            <pc:docMk/>
            <pc:sldMk cId="3926251878" sldId="300"/>
            <ac:spMk id="9" creationId="{1BB33A25-7FF9-6244-F495-2ECEFB761627}"/>
          </ac:spMkLst>
        </pc:spChg>
        <pc:spChg chg="add mod">
          <ac:chgData name="Louisa Lambregts" userId="a7d5ac34-2f6c-47cd-aa26-b2bd7d93d578" providerId="ADAL" clId="{7A671D36-D6DB-400C-AA14-577F895FE9F6}" dt="2024-08-30T13:21:17.578" v="224" actId="207"/>
          <ac:spMkLst>
            <pc:docMk/>
            <pc:sldMk cId="3926251878" sldId="300"/>
            <ac:spMk id="10" creationId="{6193DBC1-B78A-CCDE-9CFE-F703B30CD64D}"/>
          </ac:spMkLst>
        </pc:spChg>
        <pc:spChg chg="add mod">
          <ac:chgData name="Louisa Lambregts" userId="a7d5ac34-2f6c-47cd-aa26-b2bd7d93d578" providerId="ADAL" clId="{7A671D36-D6DB-400C-AA14-577F895FE9F6}" dt="2024-08-30T13:19:59.753" v="196" actId="14100"/>
          <ac:spMkLst>
            <pc:docMk/>
            <pc:sldMk cId="3926251878" sldId="300"/>
            <ac:spMk id="17" creationId="{998BCABF-73FB-6AF1-76C6-218CFED8A029}"/>
          </ac:spMkLst>
        </pc:spChg>
        <pc:spChg chg="add mod">
          <ac:chgData name="Louisa Lambregts" userId="a7d5ac34-2f6c-47cd-aa26-b2bd7d93d578" providerId="ADAL" clId="{7A671D36-D6DB-400C-AA14-577F895FE9F6}" dt="2024-08-30T13:21:34.524" v="239" actId="14100"/>
          <ac:spMkLst>
            <pc:docMk/>
            <pc:sldMk cId="3926251878" sldId="300"/>
            <ac:spMk id="22" creationId="{6F2E00F1-C297-2805-DD7B-5BB316326D89}"/>
          </ac:spMkLst>
        </pc:spChg>
        <pc:spChg chg="add mod">
          <ac:chgData name="Louisa Lambregts" userId="a7d5ac34-2f6c-47cd-aa26-b2bd7d93d578" providerId="ADAL" clId="{7A671D36-D6DB-400C-AA14-577F895FE9F6}" dt="2024-08-30T13:23:06.557" v="282" actId="113"/>
          <ac:spMkLst>
            <pc:docMk/>
            <pc:sldMk cId="3926251878" sldId="300"/>
            <ac:spMk id="26" creationId="{C522B4F0-2E3E-5E10-4A81-A501688ACF39}"/>
          </ac:spMkLst>
        </pc:spChg>
        <pc:spChg chg="add mod">
          <ac:chgData name="Louisa Lambregts" userId="a7d5ac34-2f6c-47cd-aa26-b2bd7d93d578" providerId="ADAL" clId="{7A671D36-D6DB-400C-AA14-577F895FE9F6}" dt="2024-08-30T13:23:45.736" v="341" actId="1076"/>
          <ac:spMkLst>
            <pc:docMk/>
            <pc:sldMk cId="3926251878" sldId="300"/>
            <ac:spMk id="27" creationId="{CBDF2688-135A-B7D1-44A6-322E886BF95B}"/>
          </ac:spMkLst>
        </pc:spChg>
        <pc:picChg chg="add mod">
          <ac:chgData name="Louisa Lambregts" userId="a7d5ac34-2f6c-47cd-aa26-b2bd7d93d578" providerId="ADAL" clId="{7A671D36-D6DB-400C-AA14-577F895FE9F6}" dt="2024-08-30T13:17:19.386" v="161" actId="14100"/>
          <ac:picMkLst>
            <pc:docMk/>
            <pc:sldMk cId="3926251878" sldId="300"/>
            <ac:picMk id="8" creationId="{DFC158B7-A9DB-5EA3-694F-22A1017F105F}"/>
          </ac:picMkLst>
        </pc:picChg>
        <pc:cxnChg chg="add mod">
          <ac:chgData name="Louisa Lambregts" userId="a7d5ac34-2f6c-47cd-aa26-b2bd7d93d578" providerId="ADAL" clId="{7A671D36-D6DB-400C-AA14-577F895FE9F6}" dt="2024-08-30T13:21:51.239" v="244" actId="14100"/>
          <ac:cxnSpMkLst>
            <pc:docMk/>
            <pc:sldMk cId="3926251878" sldId="300"/>
            <ac:cxnSpMk id="12" creationId="{B45253B7-90B6-D43F-4297-2BBE954EE156}"/>
          </ac:cxnSpMkLst>
        </pc:cxnChg>
        <pc:cxnChg chg="add del">
          <ac:chgData name="Louisa Lambregts" userId="a7d5ac34-2f6c-47cd-aa26-b2bd7d93d578" providerId="ADAL" clId="{7A671D36-D6DB-400C-AA14-577F895FE9F6}" dt="2024-08-30T13:19:27.433" v="189" actId="11529"/>
          <ac:cxnSpMkLst>
            <pc:docMk/>
            <pc:sldMk cId="3926251878" sldId="300"/>
            <ac:cxnSpMk id="15" creationId="{CFC94DA3-14EA-362A-551E-C164B0392BD4}"/>
          </ac:cxnSpMkLst>
        </pc:cxnChg>
        <pc:cxnChg chg="add mod">
          <ac:chgData name="Louisa Lambregts" userId="a7d5ac34-2f6c-47cd-aa26-b2bd7d93d578" providerId="ADAL" clId="{7A671D36-D6DB-400C-AA14-577F895FE9F6}" dt="2024-08-30T13:21:48.574" v="243" actId="14100"/>
          <ac:cxnSpMkLst>
            <pc:docMk/>
            <pc:sldMk cId="3926251878" sldId="300"/>
            <ac:cxnSpMk id="16" creationId="{C14ADA9D-C860-5125-073B-73D7FF6F2B57}"/>
          </ac:cxnSpMkLst>
        </pc:cxnChg>
        <pc:cxnChg chg="add mod">
          <ac:chgData name="Louisa Lambregts" userId="a7d5ac34-2f6c-47cd-aa26-b2bd7d93d578" providerId="ADAL" clId="{7A671D36-D6DB-400C-AA14-577F895FE9F6}" dt="2024-08-30T13:21:40.918" v="241" actId="14100"/>
          <ac:cxnSpMkLst>
            <pc:docMk/>
            <pc:sldMk cId="3926251878" sldId="300"/>
            <ac:cxnSpMk id="21" creationId="{03357031-3157-B3EF-D840-07C16676B505}"/>
          </ac:cxnSpMkLst>
        </pc:cxnChg>
      </pc:sldChg>
      <pc:sldChg chg="addSp delSp modSp mod ord modClrScheme chgLayout">
        <pc:chgData name="Louisa Lambregts" userId="a7d5ac34-2f6c-47cd-aa26-b2bd7d93d578" providerId="ADAL" clId="{7A671D36-D6DB-400C-AA14-577F895FE9F6}" dt="2024-08-30T21:04:57.425" v="3283" actId="1076"/>
        <pc:sldMkLst>
          <pc:docMk/>
          <pc:sldMk cId="2360634243" sldId="301"/>
        </pc:sldMkLst>
        <pc:spChg chg="del">
          <ac:chgData name="Louisa Lambregts" userId="a7d5ac34-2f6c-47cd-aa26-b2bd7d93d578" providerId="ADAL" clId="{7A671D36-D6DB-400C-AA14-577F895FE9F6}" dt="2024-08-30T13:02:14.284" v="13" actId="478"/>
          <ac:spMkLst>
            <pc:docMk/>
            <pc:sldMk cId="2360634243" sldId="301"/>
            <ac:spMk id="2" creationId="{00000000-0000-0000-0000-000000000000}"/>
          </ac:spMkLst>
        </pc:spChg>
        <pc:spChg chg="del">
          <ac:chgData name="Louisa Lambregts" userId="a7d5ac34-2f6c-47cd-aa26-b2bd7d93d578" providerId="ADAL" clId="{7A671D36-D6DB-400C-AA14-577F895FE9F6}" dt="2024-08-30T13:02:14.284" v="13" actId="478"/>
          <ac:spMkLst>
            <pc:docMk/>
            <pc:sldMk cId="2360634243" sldId="301"/>
            <ac:spMk id="3" creationId="{00000000-0000-0000-0000-000000000000}"/>
          </ac:spMkLst>
        </pc:spChg>
        <pc:spChg chg="del">
          <ac:chgData name="Louisa Lambregts" userId="a7d5ac34-2f6c-47cd-aa26-b2bd7d93d578" providerId="ADAL" clId="{7A671D36-D6DB-400C-AA14-577F895FE9F6}" dt="2024-08-30T13:02:40.934" v="18" actId="700"/>
          <ac:spMkLst>
            <pc:docMk/>
            <pc:sldMk cId="2360634243" sldId="301"/>
            <ac:spMk id="4" creationId="{00000000-0000-0000-0000-000000000000}"/>
          </ac:spMkLst>
        </pc:spChg>
        <pc:spChg chg="del">
          <ac:chgData name="Louisa Lambregts" userId="a7d5ac34-2f6c-47cd-aa26-b2bd7d93d578" providerId="ADAL" clId="{7A671D36-D6DB-400C-AA14-577F895FE9F6}" dt="2024-08-30T13:02:14.284" v="13" actId="478"/>
          <ac:spMkLst>
            <pc:docMk/>
            <pc:sldMk cId="2360634243" sldId="301"/>
            <ac:spMk id="5" creationId="{00000000-0000-0000-0000-000000000000}"/>
          </ac:spMkLst>
        </pc:spChg>
        <pc:spChg chg="del">
          <ac:chgData name="Louisa Lambregts" userId="a7d5ac34-2f6c-47cd-aa26-b2bd7d93d578" providerId="ADAL" clId="{7A671D36-D6DB-400C-AA14-577F895FE9F6}" dt="2024-08-30T13:02:14.284" v="13" actId="478"/>
          <ac:spMkLst>
            <pc:docMk/>
            <pc:sldMk cId="2360634243" sldId="301"/>
            <ac:spMk id="6" creationId="{00000000-0000-0000-0000-000000000000}"/>
          </ac:spMkLst>
        </pc:spChg>
        <pc:spChg chg="del">
          <ac:chgData name="Louisa Lambregts" userId="a7d5ac34-2f6c-47cd-aa26-b2bd7d93d578" providerId="ADAL" clId="{7A671D36-D6DB-400C-AA14-577F895FE9F6}" dt="2024-08-30T13:02:15.751" v="14" actId="478"/>
          <ac:spMkLst>
            <pc:docMk/>
            <pc:sldMk cId="2360634243" sldId="301"/>
            <ac:spMk id="7" creationId="{00000000-0000-0000-0000-000000000000}"/>
          </ac:spMkLst>
        </pc:spChg>
        <pc:spChg chg="del">
          <ac:chgData name="Louisa Lambregts" userId="a7d5ac34-2f6c-47cd-aa26-b2bd7d93d578" providerId="ADAL" clId="{7A671D36-D6DB-400C-AA14-577F895FE9F6}" dt="2024-08-30T13:02:18.174" v="16" actId="478"/>
          <ac:spMkLst>
            <pc:docMk/>
            <pc:sldMk cId="2360634243" sldId="301"/>
            <ac:spMk id="8" creationId="{00000000-0000-0000-0000-000000000000}"/>
          </ac:spMkLst>
        </pc:spChg>
        <pc:spChg chg="del">
          <ac:chgData name="Louisa Lambregts" userId="a7d5ac34-2f6c-47cd-aa26-b2bd7d93d578" providerId="ADAL" clId="{7A671D36-D6DB-400C-AA14-577F895FE9F6}" dt="2024-08-30T13:02:20.054" v="17" actId="478"/>
          <ac:spMkLst>
            <pc:docMk/>
            <pc:sldMk cId="2360634243" sldId="301"/>
            <ac:spMk id="9" creationId="{00000000-0000-0000-0000-000000000000}"/>
          </ac:spMkLst>
        </pc:spChg>
        <pc:spChg chg="del">
          <ac:chgData name="Louisa Lambregts" userId="a7d5ac34-2f6c-47cd-aa26-b2bd7d93d578" providerId="ADAL" clId="{7A671D36-D6DB-400C-AA14-577F895FE9F6}" dt="2024-08-30T13:02:17.070" v="15" actId="478"/>
          <ac:spMkLst>
            <pc:docMk/>
            <pc:sldMk cId="2360634243" sldId="301"/>
            <ac:spMk id="10" creationId="{00000000-0000-0000-0000-000000000000}"/>
          </ac:spMkLst>
        </pc:spChg>
        <pc:spChg chg="add del mod">
          <ac:chgData name="Louisa Lambregts" userId="a7d5ac34-2f6c-47cd-aa26-b2bd7d93d578" providerId="ADAL" clId="{7A671D36-D6DB-400C-AA14-577F895FE9F6}" dt="2024-08-30T13:02:47.593" v="21" actId="478"/>
          <ac:spMkLst>
            <pc:docMk/>
            <pc:sldMk cId="2360634243" sldId="301"/>
            <ac:spMk id="11" creationId="{0814AD1E-CBBA-B412-9626-DE1AA8B516A2}"/>
          </ac:spMkLst>
        </pc:spChg>
        <pc:spChg chg="add del mod">
          <ac:chgData name="Louisa Lambregts" userId="a7d5ac34-2f6c-47cd-aa26-b2bd7d93d578" providerId="ADAL" clId="{7A671D36-D6DB-400C-AA14-577F895FE9F6}" dt="2024-08-30T13:02:48.832" v="22" actId="478"/>
          <ac:spMkLst>
            <pc:docMk/>
            <pc:sldMk cId="2360634243" sldId="301"/>
            <ac:spMk id="12" creationId="{7B131F6F-B303-4FEB-FAD3-8AE0712581DA}"/>
          </ac:spMkLst>
        </pc:spChg>
        <pc:spChg chg="add del">
          <ac:chgData name="Louisa Lambregts" userId="a7d5ac34-2f6c-47cd-aa26-b2bd7d93d578" providerId="ADAL" clId="{7A671D36-D6DB-400C-AA14-577F895FE9F6}" dt="2024-08-30T13:02:45.868" v="20" actId="478"/>
          <ac:spMkLst>
            <pc:docMk/>
            <pc:sldMk cId="2360634243" sldId="301"/>
            <ac:spMk id="13" creationId="{1EF38160-136C-E980-0605-49F098E65DDD}"/>
          </ac:spMkLst>
        </pc:spChg>
        <pc:spChg chg="add mod">
          <ac:chgData name="Louisa Lambregts" userId="a7d5ac34-2f6c-47cd-aa26-b2bd7d93d578" providerId="ADAL" clId="{7A671D36-D6DB-400C-AA14-577F895FE9F6}" dt="2024-08-30T13:03:25.672" v="26" actId="14100"/>
          <ac:spMkLst>
            <pc:docMk/>
            <pc:sldMk cId="2360634243" sldId="301"/>
            <ac:spMk id="14" creationId="{0E6CAF32-1CA3-C977-AD51-B5741B1BFD82}"/>
          </ac:spMkLst>
        </pc:spChg>
        <pc:spChg chg="add mod">
          <ac:chgData name="Louisa Lambregts" userId="a7d5ac34-2f6c-47cd-aa26-b2bd7d93d578" providerId="ADAL" clId="{7A671D36-D6DB-400C-AA14-577F895FE9F6}" dt="2024-08-30T21:03:09.875" v="3236" actId="5793"/>
          <ac:spMkLst>
            <pc:docMk/>
            <pc:sldMk cId="2360634243" sldId="301"/>
            <ac:spMk id="15" creationId="{DC8B9D58-4C29-57F1-7995-2C3A3FCEDEC9}"/>
          </ac:spMkLst>
        </pc:spChg>
        <pc:spChg chg="add mod">
          <ac:chgData name="Louisa Lambregts" userId="a7d5ac34-2f6c-47cd-aa26-b2bd7d93d578" providerId="ADAL" clId="{7A671D36-D6DB-400C-AA14-577F895FE9F6}" dt="2024-08-30T21:02:51.323" v="3234" actId="20577"/>
          <ac:spMkLst>
            <pc:docMk/>
            <pc:sldMk cId="2360634243" sldId="301"/>
            <ac:spMk id="16" creationId="{A29EC39C-0843-7317-6672-954E1EF6072C}"/>
          </ac:spMkLst>
        </pc:spChg>
        <pc:spChg chg="add mod">
          <ac:chgData name="Louisa Lambregts" userId="a7d5ac34-2f6c-47cd-aa26-b2bd7d93d578" providerId="ADAL" clId="{7A671D36-D6DB-400C-AA14-577F895FE9F6}" dt="2024-08-30T21:04:57.425" v="3283" actId="1076"/>
          <ac:spMkLst>
            <pc:docMk/>
            <pc:sldMk cId="2360634243" sldId="301"/>
            <ac:spMk id="17" creationId="{49B94AF7-3A39-D39D-79AA-53E5632CA220}"/>
          </ac:spMkLst>
        </pc:spChg>
      </pc:sldChg>
      <pc:sldChg chg="del">
        <pc:chgData name="Louisa Lambregts" userId="a7d5ac34-2f6c-47cd-aa26-b2bd7d93d578" providerId="ADAL" clId="{7A671D36-D6DB-400C-AA14-577F895FE9F6}" dt="2024-08-30T21:00:59.297" v="3203" actId="47"/>
        <pc:sldMkLst>
          <pc:docMk/>
          <pc:sldMk cId="725518653" sldId="304"/>
        </pc:sldMkLst>
      </pc:sldChg>
      <pc:sldChg chg="del">
        <pc:chgData name="Louisa Lambregts" userId="a7d5ac34-2f6c-47cd-aa26-b2bd7d93d578" providerId="ADAL" clId="{7A671D36-D6DB-400C-AA14-577F895FE9F6}" dt="2024-08-30T21:00:59.297" v="3203" actId="47"/>
        <pc:sldMkLst>
          <pc:docMk/>
          <pc:sldMk cId="1068056942" sldId="305"/>
        </pc:sldMkLst>
      </pc:sldChg>
      <pc:sldChg chg="del">
        <pc:chgData name="Louisa Lambregts" userId="a7d5ac34-2f6c-47cd-aa26-b2bd7d93d578" providerId="ADAL" clId="{7A671D36-D6DB-400C-AA14-577F895FE9F6}" dt="2024-08-30T21:00:59.297" v="3203" actId="47"/>
        <pc:sldMkLst>
          <pc:docMk/>
          <pc:sldMk cId="3372212221" sldId="306"/>
        </pc:sldMkLst>
      </pc:sldChg>
      <pc:sldChg chg="del">
        <pc:chgData name="Louisa Lambregts" userId="a7d5ac34-2f6c-47cd-aa26-b2bd7d93d578" providerId="ADAL" clId="{7A671D36-D6DB-400C-AA14-577F895FE9F6}" dt="2024-08-30T21:00:59.297" v="3203" actId="47"/>
        <pc:sldMkLst>
          <pc:docMk/>
          <pc:sldMk cId="119860324" sldId="307"/>
        </pc:sldMkLst>
      </pc:sldChg>
      <pc:sldChg chg="del">
        <pc:chgData name="Louisa Lambregts" userId="a7d5ac34-2f6c-47cd-aa26-b2bd7d93d578" providerId="ADAL" clId="{7A671D36-D6DB-400C-AA14-577F895FE9F6}" dt="2024-08-30T21:00:59.297" v="3203" actId="47"/>
        <pc:sldMkLst>
          <pc:docMk/>
          <pc:sldMk cId="1571360242" sldId="308"/>
        </pc:sldMkLst>
      </pc:sldChg>
      <pc:sldChg chg="del">
        <pc:chgData name="Louisa Lambregts" userId="a7d5ac34-2f6c-47cd-aa26-b2bd7d93d578" providerId="ADAL" clId="{7A671D36-D6DB-400C-AA14-577F895FE9F6}" dt="2024-08-30T21:00:59.297" v="3203" actId="47"/>
        <pc:sldMkLst>
          <pc:docMk/>
          <pc:sldMk cId="549828259" sldId="309"/>
        </pc:sldMkLst>
      </pc:sldChg>
      <pc:sldChg chg="del">
        <pc:chgData name="Louisa Lambregts" userId="a7d5ac34-2f6c-47cd-aa26-b2bd7d93d578" providerId="ADAL" clId="{7A671D36-D6DB-400C-AA14-577F895FE9F6}" dt="2024-08-30T21:00:59.297" v="3203" actId="47"/>
        <pc:sldMkLst>
          <pc:docMk/>
          <pc:sldMk cId="2585044361" sldId="310"/>
        </pc:sldMkLst>
      </pc:sldChg>
      <pc:sldChg chg="del">
        <pc:chgData name="Louisa Lambregts" userId="a7d5ac34-2f6c-47cd-aa26-b2bd7d93d578" providerId="ADAL" clId="{7A671D36-D6DB-400C-AA14-577F895FE9F6}" dt="2024-08-30T21:00:59.297" v="3203" actId="47"/>
        <pc:sldMkLst>
          <pc:docMk/>
          <pc:sldMk cId="3855836042" sldId="311"/>
        </pc:sldMkLst>
      </pc:sldChg>
      <pc:sldChg chg="del">
        <pc:chgData name="Louisa Lambregts" userId="a7d5ac34-2f6c-47cd-aa26-b2bd7d93d578" providerId="ADAL" clId="{7A671D36-D6DB-400C-AA14-577F895FE9F6}" dt="2024-08-30T21:00:59.297" v="3203" actId="47"/>
        <pc:sldMkLst>
          <pc:docMk/>
          <pc:sldMk cId="4005092323" sldId="312"/>
        </pc:sldMkLst>
      </pc:sldChg>
      <pc:sldChg chg="del">
        <pc:chgData name="Louisa Lambregts" userId="a7d5ac34-2f6c-47cd-aa26-b2bd7d93d578" providerId="ADAL" clId="{7A671D36-D6DB-400C-AA14-577F895FE9F6}" dt="2024-08-30T21:00:59.297" v="3203" actId="47"/>
        <pc:sldMkLst>
          <pc:docMk/>
          <pc:sldMk cId="1243050459" sldId="313"/>
        </pc:sldMkLst>
      </pc:sldChg>
      <pc:sldChg chg="del">
        <pc:chgData name="Louisa Lambregts" userId="a7d5ac34-2f6c-47cd-aa26-b2bd7d93d578" providerId="ADAL" clId="{7A671D36-D6DB-400C-AA14-577F895FE9F6}" dt="2024-08-30T21:00:59.297" v="3203" actId="47"/>
        <pc:sldMkLst>
          <pc:docMk/>
          <pc:sldMk cId="3083987416" sldId="314"/>
        </pc:sldMkLst>
      </pc:sldChg>
      <pc:sldChg chg="del">
        <pc:chgData name="Louisa Lambregts" userId="a7d5ac34-2f6c-47cd-aa26-b2bd7d93d578" providerId="ADAL" clId="{7A671D36-D6DB-400C-AA14-577F895FE9F6}" dt="2024-08-30T21:00:59.297" v="3203" actId="47"/>
        <pc:sldMkLst>
          <pc:docMk/>
          <pc:sldMk cId="1551696499" sldId="315"/>
        </pc:sldMkLst>
      </pc:sldChg>
      <pc:sldChg chg="del">
        <pc:chgData name="Louisa Lambregts" userId="a7d5ac34-2f6c-47cd-aa26-b2bd7d93d578" providerId="ADAL" clId="{7A671D36-D6DB-400C-AA14-577F895FE9F6}" dt="2024-08-30T21:00:59.297" v="3203" actId="47"/>
        <pc:sldMkLst>
          <pc:docMk/>
          <pc:sldMk cId="2423233821" sldId="316"/>
        </pc:sldMkLst>
      </pc:sldChg>
      <pc:sldChg chg="del">
        <pc:chgData name="Louisa Lambregts" userId="a7d5ac34-2f6c-47cd-aa26-b2bd7d93d578" providerId="ADAL" clId="{7A671D36-D6DB-400C-AA14-577F895FE9F6}" dt="2024-08-30T21:00:59.297" v="3203" actId="47"/>
        <pc:sldMkLst>
          <pc:docMk/>
          <pc:sldMk cId="4068389775" sldId="317"/>
        </pc:sldMkLst>
      </pc:sldChg>
      <pc:sldChg chg="del">
        <pc:chgData name="Louisa Lambregts" userId="a7d5ac34-2f6c-47cd-aa26-b2bd7d93d578" providerId="ADAL" clId="{7A671D36-D6DB-400C-AA14-577F895FE9F6}" dt="2024-08-30T21:00:59.297" v="3203" actId="47"/>
        <pc:sldMkLst>
          <pc:docMk/>
          <pc:sldMk cId="1445854942" sldId="318"/>
        </pc:sldMkLst>
      </pc:sldChg>
      <pc:sldChg chg="del">
        <pc:chgData name="Louisa Lambregts" userId="a7d5ac34-2f6c-47cd-aa26-b2bd7d93d578" providerId="ADAL" clId="{7A671D36-D6DB-400C-AA14-577F895FE9F6}" dt="2024-08-30T21:00:59.297" v="3203" actId="47"/>
        <pc:sldMkLst>
          <pc:docMk/>
          <pc:sldMk cId="725709440" sldId="319"/>
        </pc:sldMkLst>
      </pc:sldChg>
      <pc:sldChg chg="del">
        <pc:chgData name="Louisa Lambregts" userId="a7d5ac34-2f6c-47cd-aa26-b2bd7d93d578" providerId="ADAL" clId="{7A671D36-D6DB-400C-AA14-577F895FE9F6}" dt="2024-08-30T21:00:59.297" v="3203" actId="47"/>
        <pc:sldMkLst>
          <pc:docMk/>
          <pc:sldMk cId="805842604" sldId="320"/>
        </pc:sldMkLst>
      </pc:sldChg>
      <pc:sldChg chg="del">
        <pc:chgData name="Louisa Lambregts" userId="a7d5ac34-2f6c-47cd-aa26-b2bd7d93d578" providerId="ADAL" clId="{7A671D36-D6DB-400C-AA14-577F895FE9F6}" dt="2024-08-30T21:00:59.297" v="3203" actId="47"/>
        <pc:sldMkLst>
          <pc:docMk/>
          <pc:sldMk cId="2275480397" sldId="321"/>
        </pc:sldMkLst>
      </pc:sldChg>
      <pc:sldChg chg="del">
        <pc:chgData name="Louisa Lambregts" userId="a7d5ac34-2f6c-47cd-aa26-b2bd7d93d578" providerId="ADAL" clId="{7A671D36-D6DB-400C-AA14-577F895FE9F6}" dt="2024-08-30T21:00:59.297" v="3203" actId="47"/>
        <pc:sldMkLst>
          <pc:docMk/>
          <pc:sldMk cId="1871921215" sldId="322"/>
        </pc:sldMkLst>
      </pc:sldChg>
      <pc:sldChg chg="del">
        <pc:chgData name="Louisa Lambregts" userId="a7d5ac34-2f6c-47cd-aa26-b2bd7d93d578" providerId="ADAL" clId="{7A671D36-D6DB-400C-AA14-577F895FE9F6}" dt="2024-08-30T21:00:59.297" v="3203" actId="47"/>
        <pc:sldMkLst>
          <pc:docMk/>
          <pc:sldMk cId="4157216497" sldId="323"/>
        </pc:sldMkLst>
      </pc:sldChg>
      <pc:sldChg chg="del">
        <pc:chgData name="Louisa Lambregts" userId="a7d5ac34-2f6c-47cd-aa26-b2bd7d93d578" providerId="ADAL" clId="{7A671D36-D6DB-400C-AA14-577F895FE9F6}" dt="2024-08-30T21:00:59.297" v="3203" actId="47"/>
        <pc:sldMkLst>
          <pc:docMk/>
          <pc:sldMk cId="2189805181" sldId="324"/>
        </pc:sldMkLst>
      </pc:sldChg>
      <pc:sldChg chg="del">
        <pc:chgData name="Louisa Lambregts" userId="a7d5ac34-2f6c-47cd-aa26-b2bd7d93d578" providerId="ADAL" clId="{7A671D36-D6DB-400C-AA14-577F895FE9F6}" dt="2024-08-30T21:00:59.297" v="3203" actId="47"/>
        <pc:sldMkLst>
          <pc:docMk/>
          <pc:sldMk cId="3881052575" sldId="325"/>
        </pc:sldMkLst>
      </pc:sldChg>
      <pc:sldChg chg="del">
        <pc:chgData name="Louisa Lambregts" userId="a7d5ac34-2f6c-47cd-aa26-b2bd7d93d578" providerId="ADAL" clId="{7A671D36-D6DB-400C-AA14-577F895FE9F6}" dt="2024-08-30T21:00:59.297" v="3203" actId="47"/>
        <pc:sldMkLst>
          <pc:docMk/>
          <pc:sldMk cId="3389724994" sldId="326"/>
        </pc:sldMkLst>
      </pc:sldChg>
      <pc:sldChg chg="del">
        <pc:chgData name="Louisa Lambregts" userId="a7d5ac34-2f6c-47cd-aa26-b2bd7d93d578" providerId="ADAL" clId="{7A671D36-D6DB-400C-AA14-577F895FE9F6}" dt="2024-08-30T21:00:59.297" v="3203" actId="47"/>
        <pc:sldMkLst>
          <pc:docMk/>
          <pc:sldMk cId="3070504429" sldId="327"/>
        </pc:sldMkLst>
      </pc:sldChg>
      <pc:sldChg chg="del">
        <pc:chgData name="Louisa Lambregts" userId="a7d5ac34-2f6c-47cd-aa26-b2bd7d93d578" providerId="ADAL" clId="{7A671D36-D6DB-400C-AA14-577F895FE9F6}" dt="2024-08-30T21:00:59.297" v="3203" actId="47"/>
        <pc:sldMkLst>
          <pc:docMk/>
          <pc:sldMk cId="3334567329" sldId="328"/>
        </pc:sldMkLst>
      </pc:sldChg>
      <pc:sldChg chg="del">
        <pc:chgData name="Louisa Lambregts" userId="a7d5ac34-2f6c-47cd-aa26-b2bd7d93d578" providerId="ADAL" clId="{7A671D36-D6DB-400C-AA14-577F895FE9F6}" dt="2024-08-30T21:00:59.297" v="3203" actId="47"/>
        <pc:sldMkLst>
          <pc:docMk/>
          <pc:sldMk cId="2866144810" sldId="329"/>
        </pc:sldMkLst>
      </pc:sldChg>
      <pc:sldChg chg="del">
        <pc:chgData name="Louisa Lambregts" userId="a7d5ac34-2f6c-47cd-aa26-b2bd7d93d578" providerId="ADAL" clId="{7A671D36-D6DB-400C-AA14-577F895FE9F6}" dt="2024-08-30T21:00:59.297" v="3203" actId="47"/>
        <pc:sldMkLst>
          <pc:docMk/>
          <pc:sldMk cId="3894422216" sldId="330"/>
        </pc:sldMkLst>
      </pc:sldChg>
      <pc:sldChg chg="del">
        <pc:chgData name="Louisa Lambregts" userId="a7d5ac34-2f6c-47cd-aa26-b2bd7d93d578" providerId="ADAL" clId="{7A671D36-D6DB-400C-AA14-577F895FE9F6}" dt="2024-08-30T21:00:59.297" v="3203" actId="47"/>
        <pc:sldMkLst>
          <pc:docMk/>
          <pc:sldMk cId="3007447082" sldId="331"/>
        </pc:sldMkLst>
      </pc:sldChg>
      <pc:sldChg chg="del">
        <pc:chgData name="Louisa Lambregts" userId="a7d5ac34-2f6c-47cd-aa26-b2bd7d93d578" providerId="ADAL" clId="{7A671D36-D6DB-400C-AA14-577F895FE9F6}" dt="2024-08-30T21:00:59.297" v="3203" actId="47"/>
        <pc:sldMkLst>
          <pc:docMk/>
          <pc:sldMk cId="1375541622" sldId="332"/>
        </pc:sldMkLst>
      </pc:sldChg>
      <pc:sldChg chg="add ord">
        <pc:chgData name="Louisa Lambregts" userId="a7d5ac34-2f6c-47cd-aa26-b2bd7d93d578" providerId="ADAL" clId="{7A671D36-D6DB-400C-AA14-577F895FE9F6}" dt="2024-08-30T13:07:26.624" v="56"/>
        <pc:sldMkLst>
          <pc:docMk/>
          <pc:sldMk cId="1108320590" sldId="333"/>
        </pc:sldMkLst>
      </pc:sldChg>
      <pc:sldChg chg="addSp delSp modSp add mod">
        <pc:chgData name="Louisa Lambregts" userId="a7d5ac34-2f6c-47cd-aa26-b2bd7d93d578" providerId="ADAL" clId="{7A671D36-D6DB-400C-AA14-577F895FE9F6}" dt="2024-08-30T13:11:46.457" v="108" actId="1076"/>
        <pc:sldMkLst>
          <pc:docMk/>
          <pc:sldMk cId="292922425" sldId="334"/>
        </pc:sldMkLst>
        <pc:spChg chg="del">
          <ac:chgData name="Louisa Lambregts" userId="a7d5ac34-2f6c-47cd-aa26-b2bd7d93d578" providerId="ADAL" clId="{7A671D36-D6DB-400C-AA14-577F895FE9F6}" dt="2024-08-30T13:10:43.261" v="60" actId="478"/>
          <ac:spMkLst>
            <pc:docMk/>
            <pc:sldMk cId="292922425" sldId="334"/>
            <ac:spMk id="2" creationId="{00000000-0000-0000-0000-000000000000}"/>
          </ac:spMkLst>
        </pc:spChg>
        <pc:spChg chg="mod">
          <ac:chgData name="Louisa Lambregts" userId="a7d5ac34-2f6c-47cd-aa26-b2bd7d93d578" providerId="ADAL" clId="{7A671D36-D6DB-400C-AA14-577F895FE9F6}" dt="2024-08-30T13:11:10.979" v="100" actId="255"/>
          <ac:spMkLst>
            <pc:docMk/>
            <pc:sldMk cId="292922425" sldId="334"/>
            <ac:spMk id="3" creationId="{00000000-0000-0000-0000-000000000000}"/>
          </ac:spMkLst>
        </pc:spChg>
        <pc:spChg chg="del">
          <ac:chgData name="Louisa Lambregts" userId="a7d5ac34-2f6c-47cd-aa26-b2bd7d93d578" providerId="ADAL" clId="{7A671D36-D6DB-400C-AA14-577F895FE9F6}" dt="2024-08-30T13:10:51.873" v="61" actId="478"/>
          <ac:spMkLst>
            <pc:docMk/>
            <pc:sldMk cId="292922425" sldId="334"/>
            <ac:spMk id="4" creationId="{00000000-0000-0000-0000-000000000000}"/>
          </ac:spMkLst>
        </pc:spChg>
        <pc:spChg chg="del">
          <ac:chgData name="Louisa Lambregts" userId="a7d5ac34-2f6c-47cd-aa26-b2bd7d93d578" providerId="ADAL" clId="{7A671D36-D6DB-400C-AA14-577F895FE9F6}" dt="2024-08-30T13:10:54.461" v="62" actId="478"/>
          <ac:spMkLst>
            <pc:docMk/>
            <pc:sldMk cId="292922425" sldId="334"/>
            <ac:spMk id="5" creationId="{00000000-0000-0000-0000-000000000000}"/>
          </ac:spMkLst>
        </pc:spChg>
        <pc:spChg chg="add mod">
          <ac:chgData name="Louisa Lambregts" userId="a7d5ac34-2f6c-47cd-aa26-b2bd7d93d578" providerId="ADAL" clId="{7A671D36-D6DB-400C-AA14-577F895FE9F6}" dt="2024-08-30T13:11:46.457" v="108" actId="1076"/>
          <ac:spMkLst>
            <pc:docMk/>
            <pc:sldMk cId="292922425" sldId="334"/>
            <ac:spMk id="6" creationId="{614BB4C9-41D3-41F8-84EE-ADE59CE3A125}"/>
          </ac:spMkLst>
        </pc:spChg>
      </pc:sldChg>
      <pc:sldChg chg="addSp delSp modSp add mod ord modNotesTx">
        <pc:chgData name="Louisa Lambregts" userId="a7d5ac34-2f6c-47cd-aa26-b2bd7d93d578" providerId="ADAL" clId="{7A671D36-D6DB-400C-AA14-577F895FE9F6}" dt="2024-08-30T13:13:42.955" v="151"/>
        <pc:sldMkLst>
          <pc:docMk/>
          <pc:sldMk cId="2403653489" sldId="335"/>
        </pc:sldMkLst>
        <pc:spChg chg="add mod">
          <ac:chgData name="Louisa Lambregts" userId="a7d5ac34-2f6c-47cd-aa26-b2bd7d93d578" providerId="ADAL" clId="{7A671D36-D6DB-400C-AA14-577F895FE9F6}" dt="2024-08-30T13:13:32.272" v="150" actId="1076"/>
          <ac:spMkLst>
            <pc:docMk/>
            <pc:sldMk cId="2403653489" sldId="335"/>
            <ac:spMk id="2" creationId="{A9B5AAC3-B720-03E8-004A-321EA28897E7}"/>
          </ac:spMkLst>
        </pc:spChg>
        <pc:spChg chg="mod">
          <ac:chgData name="Louisa Lambregts" userId="a7d5ac34-2f6c-47cd-aa26-b2bd7d93d578" providerId="ADAL" clId="{7A671D36-D6DB-400C-AA14-577F895FE9F6}" dt="2024-08-30T13:13:27.685" v="149" actId="14100"/>
          <ac:spMkLst>
            <pc:docMk/>
            <pc:sldMk cId="2403653489" sldId="335"/>
            <ac:spMk id="14" creationId="{0E6CAF32-1CA3-C977-AD51-B5741B1BFD82}"/>
          </ac:spMkLst>
        </pc:spChg>
        <pc:spChg chg="del mod">
          <ac:chgData name="Louisa Lambregts" userId="a7d5ac34-2f6c-47cd-aa26-b2bd7d93d578" providerId="ADAL" clId="{7A671D36-D6DB-400C-AA14-577F895FE9F6}" dt="2024-08-30T13:12:05.610" v="113" actId="478"/>
          <ac:spMkLst>
            <pc:docMk/>
            <pc:sldMk cId="2403653489" sldId="335"/>
            <ac:spMk id="15" creationId="{DC8B9D58-4C29-57F1-7995-2C3A3FCEDEC9}"/>
          </ac:spMkLst>
        </pc:spChg>
        <pc:spChg chg="del">
          <ac:chgData name="Louisa Lambregts" userId="a7d5ac34-2f6c-47cd-aa26-b2bd7d93d578" providerId="ADAL" clId="{7A671D36-D6DB-400C-AA14-577F895FE9F6}" dt="2024-08-30T13:13:10.976" v="145" actId="478"/>
          <ac:spMkLst>
            <pc:docMk/>
            <pc:sldMk cId="2403653489" sldId="335"/>
            <ac:spMk id="16" creationId="{A29EC39C-0843-7317-6672-954E1EF6072C}"/>
          </ac:spMkLst>
        </pc:spChg>
        <pc:spChg chg="mod">
          <ac:chgData name="Louisa Lambregts" userId="a7d5ac34-2f6c-47cd-aa26-b2bd7d93d578" providerId="ADAL" clId="{7A671D36-D6DB-400C-AA14-577F895FE9F6}" dt="2024-08-30T13:13:32.272" v="150" actId="1076"/>
          <ac:spMkLst>
            <pc:docMk/>
            <pc:sldMk cId="2403653489" sldId="335"/>
            <ac:spMk id="17" creationId="{49B94AF7-3A39-D39D-79AA-53E5632CA220}"/>
          </ac:spMkLst>
        </pc:spChg>
        <pc:picChg chg="add mod">
          <ac:chgData name="Louisa Lambregts" userId="a7d5ac34-2f6c-47cd-aa26-b2bd7d93d578" providerId="ADAL" clId="{7A671D36-D6DB-400C-AA14-577F895FE9F6}" dt="2024-08-30T13:13:22.998" v="148" actId="14100"/>
          <ac:picMkLst>
            <pc:docMk/>
            <pc:sldMk cId="2403653489" sldId="335"/>
            <ac:picMk id="3" creationId="{3DCC982B-AE8D-D36C-870C-EEF290F3BB62}"/>
          </ac:picMkLst>
        </pc:picChg>
      </pc:sldChg>
      <pc:sldChg chg="addSp delSp modSp add mod ord chgLayout modNotesTx">
        <pc:chgData name="Louisa Lambregts" userId="a7d5ac34-2f6c-47cd-aa26-b2bd7d93d578" providerId="ADAL" clId="{7A671D36-D6DB-400C-AA14-577F895FE9F6}" dt="2024-08-30T13:38:37.800" v="618"/>
        <pc:sldMkLst>
          <pc:docMk/>
          <pc:sldMk cId="3692933327" sldId="336"/>
        </pc:sldMkLst>
        <pc:spChg chg="del">
          <ac:chgData name="Louisa Lambregts" userId="a7d5ac34-2f6c-47cd-aa26-b2bd7d93d578" providerId="ADAL" clId="{7A671D36-D6DB-400C-AA14-577F895FE9F6}" dt="2024-08-30T13:35:03.051" v="491" actId="700"/>
          <ac:spMkLst>
            <pc:docMk/>
            <pc:sldMk cId="3692933327" sldId="336"/>
            <ac:spMk id="2" creationId="{00000000-0000-0000-0000-000000000000}"/>
          </ac:spMkLst>
        </pc:spChg>
        <pc:spChg chg="del">
          <ac:chgData name="Louisa Lambregts" userId="a7d5ac34-2f6c-47cd-aa26-b2bd7d93d578" providerId="ADAL" clId="{7A671D36-D6DB-400C-AA14-577F895FE9F6}" dt="2024-08-30T13:35:03.051" v="491" actId="700"/>
          <ac:spMkLst>
            <pc:docMk/>
            <pc:sldMk cId="3692933327" sldId="336"/>
            <ac:spMk id="3" creationId="{00000000-0000-0000-0000-000000000000}"/>
          </ac:spMkLst>
        </pc:spChg>
        <pc:spChg chg="del">
          <ac:chgData name="Louisa Lambregts" userId="a7d5ac34-2f6c-47cd-aa26-b2bd7d93d578" providerId="ADAL" clId="{7A671D36-D6DB-400C-AA14-577F895FE9F6}" dt="2024-08-30T13:35:03.051" v="491" actId="700"/>
          <ac:spMkLst>
            <pc:docMk/>
            <pc:sldMk cId="3692933327" sldId="336"/>
            <ac:spMk id="4" creationId="{00000000-0000-0000-0000-000000000000}"/>
          </ac:spMkLst>
        </pc:spChg>
        <pc:spChg chg="del">
          <ac:chgData name="Louisa Lambregts" userId="a7d5ac34-2f6c-47cd-aa26-b2bd7d93d578" providerId="ADAL" clId="{7A671D36-D6DB-400C-AA14-577F895FE9F6}" dt="2024-08-30T13:35:03.051" v="491" actId="700"/>
          <ac:spMkLst>
            <pc:docMk/>
            <pc:sldMk cId="3692933327" sldId="336"/>
            <ac:spMk id="5" creationId="{00000000-0000-0000-0000-000000000000}"/>
          </ac:spMkLst>
        </pc:spChg>
        <pc:spChg chg="del">
          <ac:chgData name="Louisa Lambregts" userId="a7d5ac34-2f6c-47cd-aa26-b2bd7d93d578" providerId="ADAL" clId="{7A671D36-D6DB-400C-AA14-577F895FE9F6}" dt="2024-08-30T13:35:03.051" v="491" actId="700"/>
          <ac:spMkLst>
            <pc:docMk/>
            <pc:sldMk cId="3692933327" sldId="336"/>
            <ac:spMk id="6" creationId="{00000000-0000-0000-0000-000000000000}"/>
          </ac:spMkLst>
        </pc:spChg>
        <pc:spChg chg="add mod">
          <ac:chgData name="Louisa Lambregts" userId="a7d5ac34-2f6c-47cd-aa26-b2bd7d93d578" providerId="ADAL" clId="{7A671D36-D6DB-400C-AA14-577F895FE9F6}" dt="2024-08-30T13:36:14.525" v="505" actId="1076"/>
          <ac:spMkLst>
            <pc:docMk/>
            <pc:sldMk cId="3692933327" sldId="336"/>
            <ac:spMk id="8" creationId="{5924371A-120E-19C9-4744-3F76ABC2588B}"/>
          </ac:spMkLst>
        </pc:spChg>
        <pc:spChg chg="add mod">
          <ac:chgData name="Louisa Lambregts" userId="a7d5ac34-2f6c-47cd-aa26-b2bd7d93d578" providerId="ADAL" clId="{7A671D36-D6DB-400C-AA14-577F895FE9F6}" dt="2024-08-30T13:35:35.303" v="499" actId="14100"/>
          <ac:spMkLst>
            <pc:docMk/>
            <pc:sldMk cId="3692933327" sldId="336"/>
            <ac:spMk id="9" creationId="{17ED694F-632F-0F9F-854F-2DFF073B141B}"/>
          </ac:spMkLst>
        </pc:spChg>
        <pc:picChg chg="add mod">
          <ac:chgData name="Louisa Lambregts" userId="a7d5ac34-2f6c-47cd-aa26-b2bd7d93d578" providerId="ADAL" clId="{7A671D36-D6DB-400C-AA14-577F895FE9F6}" dt="2024-08-30T13:35:17.982" v="494" actId="1076"/>
          <ac:picMkLst>
            <pc:docMk/>
            <pc:sldMk cId="3692933327" sldId="336"/>
            <ac:picMk id="7" creationId="{0F0A86F7-B280-E85B-E401-1E02C685D98C}"/>
          </ac:picMkLst>
        </pc:picChg>
      </pc:sldChg>
      <pc:sldChg chg="addSp delSp modSp add mod ord modNotesTx">
        <pc:chgData name="Louisa Lambregts" userId="a7d5ac34-2f6c-47cd-aa26-b2bd7d93d578" providerId="ADAL" clId="{7A671D36-D6DB-400C-AA14-577F895FE9F6}" dt="2024-08-30T21:09:47.054" v="3337" actId="1076"/>
        <pc:sldMkLst>
          <pc:docMk/>
          <pc:sldMk cId="1810135921" sldId="337"/>
        </pc:sldMkLst>
        <pc:spChg chg="add mod">
          <ac:chgData name="Louisa Lambregts" userId="a7d5ac34-2f6c-47cd-aa26-b2bd7d93d578" providerId="ADAL" clId="{7A671D36-D6DB-400C-AA14-577F895FE9F6}" dt="2024-08-30T21:09:07.347" v="3327" actId="1076"/>
          <ac:spMkLst>
            <pc:docMk/>
            <pc:sldMk cId="1810135921" sldId="337"/>
            <ac:spMk id="2" creationId="{610B1BC9-9F74-0DA9-4C91-8C670F9ACC08}"/>
          </ac:spMkLst>
        </pc:spChg>
        <pc:spChg chg="add mod">
          <ac:chgData name="Louisa Lambregts" userId="a7d5ac34-2f6c-47cd-aa26-b2bd7d93d578" providerId="ADAL" clId="{7A671D36-D6DB-400C-AA14-577F895FE9F6}" dt="2024-08-30T21:09:47.054" v="3337" actId="1076"/>
          <ac:spMkLst>
            <pc:docMk/>
            <pc:sldMk cId="1810135921" sldId="337"/>
            <ac:spMk id="3" creationId="{92708476-D91C-8F19-49E4-C23D7D0C796A}"/>
          </ac:spMkLst>
        </pc:spChg>
        <pc:spChg chg="del">
          <ac:chgData name="Louisa Lambregts" userId="a7d5ac34-2f6c-47cd-aa26-b2bd7d93d578" providerId="ADAL" clId="{7A671D36-D6DB-400C-AA14-577F895FE9F6}" dt="2024-08-30T13:24:50.138" v="374" actId="478"/>
          <ac:spMkLst>
            <pc:docMk/>
            <pc:sldMk cId="1810135921" sldId="337"/>
            <ac:spMk id="15" creationId="{DC8B9D58-4C29-57F1-7995-2C3A3FCEDEC9}"/>
          </ac:spMkLst>
        </pc:spChg>
        <pc:spChg chg="del">
          <ac:chgData name="Louisa Lambregts" userId="a7d5ac34-2f6c-47cd-aa26-b2bd7d93d578" providerId="ADAL" clId="{7A671D36-D6DB-400C-AA14-577F895FE9F6}" dt="2024-08-30T13:24:42.680" v="372" actId="478"/>
          <ac:spMkLst>
            <pc:docMk/>
            <pc:sldMk cId="1810135921" sldId="337"/>
            <ac:spMk id="16" creationId="{A29EC39C-0843-7317-6672-954E1EF6072C}"/>
          </ac:spMkLst>
        </pc:spChg>
        <pc:spChg chg="mod">
          <ac:chgData name="Louisa Lambregts" userId="a7d5ac34-2f6c-47cd-aa26-b2bd7d93d578" providerId="ADAL" clId="{7A671D36-D6DB-400C-AA14-577F895FE9F6}" dt="2024-08-30T13:24:39.843" v="371" actId="1076"/>
          <ac:spMkLst>
            <pc:docMk/>
            <pc:sldMk cId="1810135921" sldId="337"/>
            <ac:spMk id="17" creationId="{49B94AF7-3A39-D39D-79AA-53E5632CA220}"/>
          </ac:spMkLst>
        </pc:spChg>
        <pc:picChg chg="add mod">
          <ac:chgData name="Louisa Lambregts" userId="a7d5ac34-2f6c-47cd-aa26-b2bd7d93d578" providerId="ADAL" clId="{7A671D36-D6DB-400C-AA14-577F895FE9F6}" dt="2024-08-30T21:09:25.616" v="3331" actId="1076"/>
          <ac:picMkLst>
            <pc:docMk/>
            <pc:sldMk cId="1810135921" sldId="337"/>
            <ac:picMk id="4098" creationId="{7A1E674B-0411-8E84-51CB-EBB12B89085C}"/>
          </ac:picMkLst>
        </pc:picChg>
      </pc:sldChg>
      <pc:sldChg chg="addSp delSp modSp add mod">
        <pc:chgData name="Louisa Lambregts" userId="a7d5ac34-2f6c-47cd-aa26-b2bd7d93d578" providerId="ADAL" clId="{7A671D36-D6DB-400C-AA14-577F895FE9F6}" dt="2024-08-30T21:09:54.175" v="3339"/>
        <pc:sldMkLst>
          <pc:docMk/>
          <pc:sldMk cId="3475447203" sldId="338"/>
        </pc:sldMkLst>
        <pc:spChg chg="del">
          <ac:chgData name="Louisa Lambregts" userId="a7d5ac34-2f6c-47cd-aa26-b2bd7d93d578" providerId="ADAL" clId="{7A671D36-D6DB-400C-AA14-577F895FE9F6}" dt="2024-08-30T13:27:51.861" v="404" actId="478"/>
          <ac:spMkLst>
            <pc:docMk/>
            <pc:sldMk cId="3475447203" sldId="338"/>
            <ac:spMk id="2" creationId="{610B1BC9-9F74-0DA9-4C91-8C670F9ACC08}"/>
          </ac:spMkLst>
        </pc:spChg>
        <pc:spChg chg="add mod">
          <ac:chgData name="Louisa Lambregts" userId="a7d5ac34-2f6c-47cd-aa26-b2bd7d93d578" providerId="ADAL" clId="{7A671D36-D6DB-400C-AA14-577F895FE9F6}" dt="2024-08-30T21:09:53.345" v="3338" actId="1076"/>
          <ac:spMkLst>
            <pc:docMk/>
            <pc:sldMk cId="3475447203" sldId="338"/>
            <ac:spMk id="3" creationId="{BE94C576-AD4E-6F97-9C94-2EF9DA6AC2BA}"/>
          </ac:spMkLst>
        </pc:spChg>
        <pc:spChg chg="add mod">
          <ac:chgData name="Louisa Lambregts" userId="a7d5ac34-2f6c-47cd-aa26-b2bd7d93d578" providerId="ADAL" clId="{7A671D36-D6DB-400C-AA14-577F895FE9F6}" dt="2024-08-30T21:09:54.175" v="3339"/>
          <ac:spMkLst>
            <pc:docMk/>
            <pc:sldMk cId="3475447203" sldId="338"/>
            <ac:spMk id="5" creationId="{0CA5A45D-8DDB-1995-8BD4-2DE831C13789}"/>
          </ac:spMkLst>
        </pc:spChg>
        <pc:spChg chg="mod">
          <ac:chgData name="Louisa Lambregts" userId="a7d5ac34-2f6c-47cd-aa26-b2bd7d93d578" providerId="ADAL" clId="{7A671D36-D6DB-400C-AA14-577F895FE9F6}" dt="2024-08-30T13:27:48.685" v="403" actId="20577"/>
          <ac:spMkLst>
            <pc:docMk/>
            <pc:sldMk cId="3475447203" sldId="338"/>
            <ac:spMk id="17" creationId="{49B94AF7-3A39-D39D-79AA-53E5632CA220}"/>
          </ac:spMkLst>
        </pc:spChg>
        <pc:picChg chg="add mod">
          <ac:chgData name="Louisa Lambregts" userId="a7d5ac34-2f6c-47cd-aa26-b2bd7d93d578" providerId="ADAL" clId="{7A671D36-D6DB-400C-AA14-577F895FE9F6}" dt="2024-08-30T21:09:54.175" v="3339"/>
          <ac:picMkLst>
            <pc:docMk/>
            <pc:sldMk cId="3475447203" sldId="338"/>
            <ac:picMk id="4" creationId="{01B1D0AF-C3BB-5DE3-5F9F-1CA8338551EA}"/>
          </ac:picMkLst>
        </pc:picChg>
      </pc:sldChg>
      <pc:sldChg chg="addSp delSp modSp add mod ord">
        <pc:chgData name="Louisa Lambregts" userId="a7d5ac34-2f6c-47cd-aa26-b2bd7d93d578" providerId="ADAL" clId="{7A671D36-D6DB-400C-AA14-577F895FE9F6}" dt="2024-08-30T21:07:07.241" v="3323" actId="20577"/>
        <pc:sldMkLst>
          <pc:docMk/>
          <pc:sldMk cId="2743654975" sldId="339"/>
        </pc:sldMkLst>
        <pc:spChg chg="add mod">
          <ac:chgData name="Louisa Lambregts" userId="a7d5ac34-2f6c-47cd-aa26-b2bd7d93d578" providerId="ADAL" clId="{7A671D36-D6DB-400C-AA14-577F895FE9F6}" dt="2024-08-30T13:34:03.727" v="490" actId="20577"/>
          <ac:spMkLst>
            <pc:docMk/>
            <pc:sldMk cId="2743654975" sldId="339"/>
            <ac:spMk id="2" creationId="{551BBE82-8352-175A-0091-804CD382F4CB}"/>
          </ac:spMkLst>
        </pc:spChg>
        <pc:spChg chg="add mod">
          <ac:chgData name="Louisa Lambregts" userId="a7d5ac34-2f6c-47cd-aa26-b2bd7d93d578" providerId="ADAL" clId="{7A671D36-D6DB-400C-AA14-577F895FE9F6}" dt="2024-08-30T21:07:07.241" v="3323" actId="20577"/>
          <ac:spMkLst>
            <pc:docMk/>
            <pc:sldMk cId="2743654975" sldId="339"/>
            <ac:spMk id="3" creationId="{4D73B085-A812-C085-37A9-A5D2EF73FE77}"/>
          </ac:spMkLst>
        </pc:spChg>
        <pc:spChg chg="mod">
          <ac:chgData name="Louisa Lambregts" userId="a7d5ac34-2f6c-47cd-aa26-b2bd7d93d578" providerId="ADAL" clId="{7A671D36-D6DB-400C-AA14-577F895FE9F6}" dt="2024-08-30T13:29:19.095" v="473" actId="20577"/>
          <ac:spMkLst>
            <pc:docMk/>
            <pc:sldMk cId="2743654975" sldId="339"/>
            <ac:spMk id="6" creationId="{00000000-0000-0000-0000-000000000000}"/>
          </ac:spMkLst>
        </pc:spChg>
        <pc:spChg chg="del">
          <ac:chgData name="Louisa Lambregts" userId="a7d5ac34-2f6c-47cd-aa26-b2bd7d93d578" providerId="ADAL" clId="{7A671D36-D6DB-400C-AA14-577F895FE9F6}" dt="2024-08-30T13:29:08.981" v="447" actId="478"/>
          <ac:spMkLst>
            <pc:docMk/>
            <pc:sldMk cId="2743654975" sldId="339"/>
            <ac:spMk id="7" creationId="{00000000-0000-0000-0000-000000000000}"/>
          </ac:spMkLst>
        </pc:spChg>
        <pc:spChg chg="del">
          <ac:chgData name="Louisa Lambregts" userId="a7d5ac34-2f6c-47cd-aa26-b2bd7d93d578" providerId="ADAL" clId="{7A671D36-D6DB-400C-AA14-577F895FE9F6}" dt="2024-08-30T13:29:26.219" v="474" actId="478"/>
          <ac:spMkLst>
            <pc:docMk/>
            <pc:sldMk cId="2743654975" sldId="339"/>
            <ac:spMk id="8" creationId="{00000000-0000-0000-0000-000000000000}"/>
          </ac:spMkLst>
        </pc:spChg>
        <pc:picChg chg="add mod">
          <ac:chgData name="Louisa Lambregts" userId="a7d5ac34-2f6c-47cd-aa26-b2bd7d93d578" providerId="ADAL" clId="{7A671D36-D6DB-400C-AA14-577F895FE9F6}" dt="2024-08-30T21:06:29.837" v="3293" actId="1076"/>
          <ac:picMkLst>
            <pc:docMk/>
            <pc:sldMk cId="2743654975" sldId="339"/>
            <ac:picMk id="3074" creationId="{209E0174-1E19-4C8D-C865-AA48530ED65C}"/>
          </ac:picMkLst>
        </pc:picChg>
      </pc:sldChg>
      <pc:sldChg chg="new del">
        <pc:chgData name="Louisa Lambregts" userId="a7d5ac34-2f6c-47cd-aa26-b2bd7d93d578" providerId="ADAL" clId="{7A671D36-D6DB-400C-AA14-577F895FE9F6}" dt="2024-08-30T21:00:59.297" v="3203" actId="47"/>
        <pc:sldMkLst>
          <pc:docMk/>
          <pc:sldMk cId="3842871493" sldId="340"/>
        </pc:sldMkLst>
      </pc:sldChg>
      <pc:sldChg chg="addSp delSp modSp add mod">
        <pc:chgData name="Louisa Lambregts" userId="a7d5ac34-2f6c-47cd-aa26-b2bd7d93d578" providerId="ADAL" clId="{7A671D36-D6DB-400C-AA14-577F895FE9F6}" dt="2024-08-30T21:10:15.147" v="3350" actId="20577"/>
        <pc:sldMkLst>
          <pc:docMk/>
          <pc:sldMk cId="2342376126" sldId="341"/>
        </pc:sldMkLst>
        <pc:spChg chg="mod">
          <ac:chgData name="Louisa Lambregts" userId="a7d5ac34-2f6c-47cd-aa26-b2bd7d93d578" providerId="ADAL" clId="{7A671D36-D6DB-400C-AA14-577F895FE9F6}" dt="2024-08-30T21:10:15.147" v="3350" actId="20577"/>
          <ac:spMkLst>
            <pc:docMk/>
            <pc:sldMk cId="2342376126" sldId="341"/>
            <ac:spMk id="8" creationId="{5924371A-120E-19C9-4744-3F76ABC2588B}"/>
          </ac:spMkLst>
        </pc:spChg>
        <pc:spChg chg="del">
          <ac:chgData name="Louisa Lambregts" userId="a7d5ac34-2f6c-47cd-aa26-b2bd7d93d578" providerId="ADAL" clId="{7A671D36-D6DB-400C-AA14-577F895FE9F6}" dt="2024-08-30T13:38:50.966" v="620" actId="478"/>
          <ac:spMkLst>
            <pc:docMk/>
            <pc:sldMk cId="2342376126" sldId="341"/>
            <ac:spMk id="9" creationId="{17ED694F-632F-0F9F-854F-2DFF073B141B}"/>
          </ac:spMkLst>
        </pc:spChg>
        <pc:picChg chg="del">
          <ac:chgData name="Louisa Lambregts" userId="a7d5ac34-2f6c-47cd-aa26-b2bd7d93d578" providerId="ADAL" clId="{7A671D36-D6DB-400C-AA14-577F895FE9F6}" dt="2024-08-30T13:38:50.966" v="620" actId="478"/>
          <ac:picMkLst>
            <pc:docMk/>
            <pc:sldMk cId="2342376126" sldId="341"/>
            <ac:picMk id="7" creationId="{0F0A86F7-B280-E85B-E401-1E02C685D98C}"/>
          </ac:picMkLst>
        </pc:picChg>
        <pc:picChg chg="add mod">
          <ac:chgData name="Louisa Lambregts" userId="a7d5ac34-2f6c-47cd-aa26-b2bd7d93d578" providerId="ADAL" clId="{7A671D36-D6DB-400C-AA14-577F895FE9F6}" dt="2024-08-30T13:38:59.260" v="624" actId="1076"/>
          <ac:picMkLst>
            <pc:docMk/>
            <pc:sldMk cId="2342376126" sldId="341"/>
            <ac:picMk id="1026" creationId="{20A4EEBC-01BF-B4E2-85C5-11A9D2FD87A4}"/>
          </ac:picMkLst>
        </pc:picChg>
      </pc:sldChg>
      <pc:sldChg chg="addSp delSp modSp add mod ord">
        <pc:chgData name="Louisa Lambregts" userId="a7d5ac34-2f6c-47cd-aa26-b2bd7d93d578" providerId="ADAL" clId="{7A671D36-D6DB-400C-AA14-577F895FE9F6}" dt="2024-08-30T21:07:33.443" v="3325"/>
        <pc:sldMkLst>
          <pc:docMk/>
          <pc:sldMk cId="494567620" sldId="342"/>
        </pc:sldMkLst>
        <pc:spChg chg="del">
          <ac:chgData name="Louisa Lambregts" userId="a7d5ac34-2f6c-47cd-aa26-b2bd7d93d578" providerId="ADAL" clId="{7A671D36-D6DB-400C-AA14-577F895FE9F6}" dt="2024-08-30T13:40:00.139" v="711" actId="478"/>
          <ac:spMkLst>
            <pc:docMk/>
            <pc:sldMk cId="494567620" sldId="342"/>
            <ac:spMk id="2" creationId="{551BBE82-8352-175A-0091-804CD382F4CB}"/>
          </ac:spMkLst>
        </pc:spChg>
        <pc:spChg chg="add mod">
          <ac:chgData name="Louisa Lambregts" userId="a7d5ac34-2f6c-47cd-aa26-b2bd7d93d578" providerId="ADAL" clId="{7A671D36-D6DB-400C-AA14-577F895FE9F6}" dt="2024-08-30T21:07:32.465" v="3324" actId="14100"/>
          <ac:spMkLst>
            <pc:docMk/>
            <pc:sldMk cId="494567620" sldId="342"/>
            <ac:spMk id="3" creationId="{76A25D24-D9C6-DCBD-ED53-A24B898D94E3}"/>
          </ac:spMkLst>
        </pc:spChg>
        <pc:spChg chg="mod">
          <ac:chgData name="Louisa Lambregts" userId="a7d5ac34-2f6c-47cd-aa26-b2bd7d93d578" providerId="ADAL" clId="{7A671D36-D6DB-400C-AA14-577F895FE9F6}" dt="2024-08-30T13:39:53.056" v="710" actId="20577"/>
          <ac:spMkLst>
            <pc:docMk/>
            <pc:sldMk cId="494567620" sldId="342"/>
            <ac:spMk id="6" creationId="{00000000-0000-0000-0000-000000000000}"/>
          </ac:spMkLst>
        </pc:spChg>
        <pc:spChg chg="add mod">
          <ac:chgData name="Louisa Lambregts" userId="a7d5ac34-2f6c-47cd-aa26-b2bd7d93d578" providerId="ADAL" clId="{7A671D36-D6DB-400C-AA14-577F895FE9F6}" dt="2024-08-30T21:07:33.443" v="3325"/>
          <ac:spMkLst>
            <pc:docMk/>
            <pc:sldMk cId="494567620" sldId="342"/>
            <ac:spMk id="7" creationId="{72E883CD-30D7-3147-4030-10207B9D37DB}"/>
          </ac:spMkLst>
        </pc:spChg>
        <pc:picChg chg="add mod">
          <ac:chgData name="Louisa Lambregts" userId="a7d5ac34-2f6c-47cd-aa26-b2bd7d93d578" providerId="ADAL" clId="{7A671D36-D6DB-400C-AA14-577F895FE9F6}" dt="2024-08-30T21:07:33.443" v="3325"/>
          <ac:picMkLst>
            <pc:docMk/>
            <pc:sldMk cId="494567620" sldId="342"/>
            <ac:picMk id="4" creationId="{5EC7189A-5672-B84D-6C68-8AC5366FDC76}"/>
          </ac:picMkLst>
        </pc:picChg>
      </pc:sldChg>
      <pc:sldChg chg="addSp delSp modSp add mod">
        <pc:chgData name="Louisa Lambregts" userId="a7d5ac34-2f6c-47cd-aa26-b2bd7d93d578" providerId="ADAL" clId="{7A671D36-D6DB-400C-AA14-577F895FE9F6}" dt="2024-08-30T13:45:59.663" v="836" actId="255"/>
        <pc:sldMkLst>
          <pc:docMk/>
          <pc:sldMk cId="2743670568" sldId="343"/>
        </pc:sldMkLst>
        <pc:spChg chg="add mod">
          <ac:chgData name="Louisa Lambregts" userId="a7d5ac34-2f6c-47cd-aa26-b2bd7d93d578" providerId="ADAL" clId="{7A671D36-D6DB-400C-AA14-577F895FE9F6}" dt="2024-08-30T13:45:59.663" v="836" actId="255"/>
          <ac:spMkLst>
            <pc:docMk/>
            <pc:sldMk cId="2743670568" sldId="343"/>
            <ac:spMk id="2" creationId="{2E842E8F-C183-44B7-89B7-F51F6DE0F8BC}"/>
          </ac:spMkLst>
        </pc:spChg>
        <pc:spChg chg="mod">
          <ac:chgData name="Louisa Lambregts" userId="a7d5ac34-2f6c-47cd-aa26-b2bd7d93d578" providerId="ADAL" clId="{7A671D36-D6DB-400C-AA14-577F895FE9F6}" dt="2024-08-30T13:45:32.770" v="830" actId="20577"/>
          <ac:spMkLst>
            <pc:docMk/>
            <pc:sldMk cId="2743670568" sldId="343"/>
            <ac:spMk id="3" creationId="{00000000-0000-0000-0000-000000000000}"/>
          </ac:spMkLst>
        </pc:spChg>
        <pc:spChg chg="del">
          <ac:chgData name="Louisa Lambregts" userId="a7d5ac34-2f6c-47cd-aa26-b2bd7d93d578" providerId="ADAL" clId="{7A671D36-D6DB-400C-AA14-577F895FE9F6}" dt="2024-08-30T13:45:35.254" v="831" actId="478"/>
          <ac:spMkLst>
            <pc:docMk/>
            <pc:sldMk cId="2743670568" sldId="343"/>
            <ac:spMk id="6" creationId="{614BB4C9-41D3-41F8-84EE-ADE59CE3A125}"/>
          </ac:spMkLst>
        </pc:spChg>
      </pc:sldChg>
      <pc:sldChg chg="add del">
        <pc:chgData name="Louisa Lambregts" userId="a7d5ac34-2f6c-47cd-aa26-b2bd7d93d578" providerId="ADAL" clId="{7A671D36-D6DB-400C-AA14-577F895FE9F6}" dt="2024-08-30T13:45:10.831" v="803" actId="47"/>
        <pc:sldMkLst>
          <pc:docMk/>
          <pc:sldMk cId="3905589424" sldId="343"/>
        </pc:sldMkLst>
      </pc:sldChg>
      <pc:sldChg chg="addSp modSp add del mod">
        <pc:chgData name="Louisa Lambregts" userId="a7d5ac34-2f6c-47cd-aa26-b2bd7d93d578" providerId="ADAL" clId="{7A671D36-D6DB-400C-AA14-577F895FE9F6}" dt="2024-08-30T13:49:53.397" v="842" actId="47"/>
        <pc:sldMkLst>
          <pc:docMk/>
          <pc:sldMk cId="376229753" sldId="344"/>
        </pc:sldMkLst>
        <pc:spChg chg="mod">
          <ac:chgData name="Louisa Lambregts" userId="a7d5ac34-2f6c-47cd-aa26-b2bd7d93d578" providerId="ADAL" clId="{7A671D36-D6DB-400C-AA14-577F895FE9F6}" dt="2024-08-30T13:49:29.512" v="838" actId="1076"/>
          <ac:spMkLst>
            <pc:docMk/>
            <pc:sldMk cId="376229753" sldId="344"/>
            <ac:spMk id="2" creationId="{551BBE82-8352-175A-0091-804CD382F4CB}"/>
          </ac:spMkLst>
        </pc:spChg>
        <pc:spChg chg="mod">
          <ac:chgData name="Louisa Lambregts" userId="a7d5ac34-2f6c-47cd-aa26-b2bd7d93d578" providerId="ADAL" clId="{7A671D36-D6DB-400C-AA14-577F895FE9F6}" dt="2024-08-30T13:49:29.512" v="838" actId="1076"/>
          <ac:spMkLst>
            <pc:docMk/>
            <pc:sldMk cId="376229753" sldId="344"/>
            <ac:spMk id="6" creationId="{00000000-0000-0000-0000-000000000000}"/>
          </ac:spMkLst>
        </pc:spChg>
        <pc:picChg chg="add mod">
          <ac:chgData name="Louisa Lambregts" userId="a7d5ac34-2f6c-47cd-aa26-b2bd7d93d578" providerId="ADAL" clId="{7A671D36-D6DB-400C-AA14-577F895FE9F6}" dt="2024-08-30T13:49:45.148" v="841" actId="1076"/>
          <ac:picMkLst>
            <pc:docMk/>
            <pc:sldMk cId="376229753" sldId="344"/>
            <ac:picMk id="3" creationId="{EAEE0855-9E9E-9D60-04F5-862E1FCAC7EF}"/>
          </ac:picMkLst>
        </pc:picChg>
      </pc:sldChg>
      <pc:sldChg chg="addSp delSp modSp add mod ord modNotesTx">
        <pc:chgData name="Louisa Lambregts" userId="a7d5ac34-2f6c-47cd-aa26-b2bd7d93d578" providerId="ADAL" clId="{7A671D36-D6DB-400C-AA14-577F895FE9F6}" dt="2024-08-30T21:10:30.725" v="3353" actId="1076"/>
        <pc:sldMkLst>
          <pc:docMk/>
          <pc:sldMk cId="639296267" sldId="344"/>
        </pc:sldMkLst>
        <pc:spChg chg="mod">
          <ac:chgData name="Louisa Lambregts" userId="a7d5ac34-2f6c-47cd-aa26-b2bd7d93d578" providerId="ADAL" clId="{7A671D36-D6DB-400C-AA14-577F895FE9F6}" dt="2024-08-30T21:10:30.725" v="3353" actId="1076"/>
          <ac:spMkLst>
            <pc:docMk/>
            <pc:sldMk cId="639296267" sldId="344"/>
            <ac:spMk id="2" creationId="{A9B5AAC3-B720-03E8-004A-321EA28897E7}"/>
          </ac:spMkLst>
        </pc:spChg>
        <pc:spChg chg="add del">
          <ac:chgData name="Louisa Lambregts" userId="a7d5ac34-2f6c-47cd-aa26-b2bd7d93d578" providerId="ADAL" clId="{7A671D36-D6DB-400C-AA14-577F895FE9F6}" dt="2024-08-30T13:57:47.227" v="879" actId="478"/>
          <ac:spMkLst>
            <pc:docMk/>
            <pc:sldMk cId="639296267" sldId="344"/>
            <ac:spMk id="5" creationId="{71D2057D-9123-7C97-B00C-34B6C9DC6020}"/>
          </ac:spMkLst>
        </pc:spChg>
        <pc:spChg chg="add del mod">
          <ac:chgData name="Louisa Lambregts" userId="a7d5ac34-2f6c-47cd-aa26-b2bd7d93d578" providerId="ADAL" clId="{7A671D36-D6DB-400C-AA14-577F895FE9F6}" dt="2024-08-30T13:57:45.928" v="878" actId="478"/>
          <ac:spMkLst>
            <pc:docMk/>
            <pc:sldMk cId="639296267" sldId="344"/>
            <ac:spMk id="6" creationId="{184D189B-05C2-0055-D00D-8D29A085A987}"/>
          </ac:spMkLst>
        </pc:spChg>
        <pc:spChg chg="add mod">
          <ac:chgData name="Louisa Lambregts" userId="a7d5ac34-2f6c-47cd-aa26-b2bd7d93d578" providerId="ADAL" clId="{7A671D36-D6DB-400C-AA14-577F895FE9F6}" dt="2024-08-30T14:47:39.085" v="930" actId="14100"/>
          <ac:spMkLst>
            <pc:docMk/>
            <pc:sldMk cId="639296267" sldId="344"/>
            <ac:spMk id="9" creationId="{296C02C0-E423-B1C4-DD45-ACDACDECC537}"/>
          </ac:spMkLst>
        </pc:spChg>
        <pc:spChg chg="add mod ord">
          <ac:chgData name="Louisa Lambregts" userId="a7d5ac34-2f6c-47cd-aa26-b2bd7d93d578" providerId="ADAL" clId="{7A671D36-D6DB-400C-AA14-577F895FE9F6}" dt="2024-08-30T14:48:09.803" v="939" actId="14100"/>
          <ac:spMkLst>
            <pc:docMk/>
            <pc:sldMk cId="639296267" sldId="344"/>
            <ac:spMk id="10" creationId="{CE57F7EA-8043-1480-B675-EE1CD7713177}"/>
          </ac:spMkLst>
        </pc:spChg>
        <pc:spChg chg="add mod">
          <ac:chgData name="Louisa Lambregts" userId="a7d5ac34-2f6c-47cd-aa26-b2bd7d93d578" providerId="ADAL" clId="{7A671D36-D6DB-400C-AA14-577F895FE9F6}" dt="2024-08-30T14:54:14.335" v="1297"/>
          <ac:spMkLst>
            <pc:docMk/>
            <pc:sldMk cId="639296267" sldId="344"/>
            <ac:spMk id="11" creationId="{0ED4171D-D097-2A6F-A609-263ACF3820CF}"/>
          </ac:spMkLst>
        </pc:spChg>
        <pc:spChg chg="mod">
          <ac:chgData name="Louisa Lambregts" userId="a7d5ac34-2f6c-47cd-aa26-b2bd7d93d578" providerId="ADAL" clId="{7A671D36-D6DB-400C-AA14-577F895FE9F6}" dt="2024-08-30T21:10:24.930" v="3352" actId="1076"/>
          <ac:spMkLst>
            <pc:docMk/>
            <pc:sldMk cId="639296267" sldId="344"/>
            <ac:spMk id="14" creationId="{0E6CAF32-1CA3-C977-AD51-B5741B1BFD82}"/>
          </ac:spMkLst>
        </pc:spChg>
        <pc:spChg chg="mod">
          <ac:chgData name="Louisa Lambregts" userId="a7d5ac34-2f6c-47cd-aa26-b2bd7d93d578" providerId="ADAL" clId="{7A671D36-D6DB-400C-AA14-577F895FE9F6}" dt="2024-08-30T21:10:30.725" v="3353" actId="1076"/>
          <ac:spMkLst>
            <pc:docMk/>
            <pc:sldMk cId="639296267" sldId="344"/>
            <ac:spMk id="17" creationId="{49B94AF7-3A39-D39D-79AA-53E5632CA220}"/>
          </ac:spMkLst>
        </pc:spChg>
        <pc:picChg chg="del">
          <ac:chgData name="Louisa Lambregts" userId="a7d5ac34-2f6c-47cd-aa26-b2bd7d93d578" providerId="ADAL" clId="{7A671D36-D6DB-400C-AA14-577F895FE9F6}" dt="2024-08-30T13:51:15.018" v="867" actId="478"/>
          <ac:picMkLst>
            <pc:docMk/>
            <pc:sldMk cId="639296267" sldId="344"/>
            <ac:picMk id="3" creationId="{3DCC982B-AE8D-D36C-870C-EEF290F3BB62}"/>
          </ac:picMkLst>
        </pc:picChg>
        <pc:picChg chg="add del mod">
          <ac:chgData name="Louisa Lambregts" userId="a7d5ac34-2f6c-47cd-aa26-b2bd7d93d578" providerId="ADAL" clId="{7A671D36-D6DB-400C-AA14-577F895FE9F6}" dt="2024-08-30T13:57:31.166" v="875" actId="478"/>
          <ac:picMkLst>
            <pc:docMk/>
            <pc:sldMk cId="639296267" sldId="344"/>
            <ac:picMk id="4" creationId="{D383DA9A-17E6-2D00-C205-CE311F1702D4}"/>
          </ac:picMkLst>
        </pc:picChg>
        <pc:picChg chg="add mod">
          <ac:chgData name="Louisa Lambregts" userId="a7d5ac34-2f6c-47cd-aa26-b2bd7d93d578" providerId="ADAL" clId="{7A671D36-D6DB-400C-AA14-577F895FE9F6}" dt="2024-08-30T14:48:01.762" v="937" actId="14100"/>
          <ac:picMkLst>
            <pc:docMk/>
            <pc:sldMk cId="639296267" sldId="344"/>
            <ac:picMk id="8" creationId="{A1D46E20-FC93-DD5D-85E7-FC8154CD4929}"/>
          </ac:picMkLst>
        </pc:picChg>
      </pc:sldChg>
      <pc:sldChg chg="addSp delSp modSp add mod ord modNotesTx">
        <pc:chgData name="Louisa Lambregts" userId="a7d5ac34-2f6c-47cd-aa26-b2bd7d93d578" providerId="ADAL" clId="{7A671D36-D6DB-400C-AA14-577F895FE9F6}" dt="2024-08-30T14:56:38.797" v="1473"/>
        <pc:sldMkLst>
          <pc:docMk/>
          <pc:sldMk cId="1970326159" sldId="345"/>
        </pc:sldMkLst>
        <pc:spChg chg="del">
          <ac:chgData name="Louisa Lambregts" userId="a7d5ac34-2f6c-47cd-aa26-b2bd7d93d578" providerId="ADAL" clId="{7A671D36-D6DB-400C-AA14-577F895FE9F6}" dt="2024-08-30T14:54:44.004" v="1328" actId="478"/>
          <ac:spMkLst>
            <pc:docMk/>
            <pc:sldMk cId="1970326159" sldId="345"/>
            <ac:spMk id="2" creationId="{551BBE82-8352-175A-0091-804CD382F4CB}"/>
          </ac:spMkLst>
        </pc:spChg>
        <pc:spChg chg="add mod">
          <ac:chgData name="Louisa Lambregts" userId="a7d5ac34-2f6c-47cd-aa26-b2bd7d93d578" providerId="ADAL" clId="{7A671D36-D6DB-400C-AA14-577F895FE9F6}" dt="2024-08-30T14:54:57.524" v="1330" actId="1076"/>
          <ac:spMkLst>
            <pc:docMk/>
            <pc:sldMk cId="1970326159" sldId="345"/>
            <ac:spMk id="3" creationId="{A4A43A7C-5061-7172-5288-2392167D8E57}"/>
          </ac:spMkLst>
        </pc:spChg>
        <pc:spChg chg="mod">
          <ac:chgData name="Louisa Lambregts" userId="a7d5ac34-2f6c-47cd-aa26-b2bd7d93d578" providerId="ADAL" clId="{7A671D36-D6DB-400C-AA14-577F895FE9F6}" dt="2024-08-30T14:54:35.158" v="1327" actId="20577"/>
          <ac:spMkLst>
            <pc:docMk/>
            <pc:sldMk cId="1970326159" sldId="345"/>
            <ac:spMk id="6" creationId="{00000000-0000-0000-0000-000000000000}"/>
          </ac:spMkLst>
        </pc:spChg>
        <pc:picChg chg="add mod">
          <ac:chgData name="Louisa Lambregts" userId="a7d5ac34-2f6c-47cd-aa26-b2bd7d93d578" providerId="ADAL" clId="{7A671D36-D6DB-400C-AA14-577F895FE9F6}" dt="2024-08-30T14:54:57.524" v="1330" actId="1076"/>
          <ac:picMkLst>
            <pc:docMk/>
            <pc:sldMk cId="1970326159" sldId="345"/>
            <ac:picMk id="4" creationId="{DE8AA143-7E4E-28FE-75F8-6F253316A563}"/>
          </ac:picMkLst>
        </pc:picChg>
        <pc:picChg chg="add mod">
          <ac:chgData name="Louisa Lambregts" userId="a7d5ac34-2f6c-47cd-aa26-b2bd7d93d578" providerId="ADAL" clId="{7A671D36-D6DB-400C-AA14-577F895FE9F6}" dt="2024-08-30T14:54:57.524" v="1330" actId="1076"/>
          <ac:picMkLst>
            <pc:docMk/>
            <pc:sldMk cId="1970326159" sldId="345"/>
            <ac:picMk id="7" creationId="{C14E47E3-B6EA-A55C-B2BA-F71A0C812988}"/>
          </ac:picMkLst>
        </pc:picChg>
        <pc:picChg chg="add mod">
          <ac:chgData name="Louisa Lambregts" userId="a7d5ac34-2f6c-47cd-aa26-b2bd7d93d578" providerId="ADAL" clId="{7A671D36-D6DB-400C-AA14-577F895FE9F6}" dt="2024-08-30T14:54:57.524" v="1330" actId="1076"/>
          <ac:picMkLst>
            <pc:docMk/>
            <pc:sldMk cId="1970326159" sldId="345"/>
            <ac:picMk id="8" creationId="{2671B0DB-A91C-1973-22F5-CEE6CDF40FD8}"/>
          </ac:picMkLst>
        </pc:picChg>
      </pc:sldChg>
      <pc:sldChg chg="addSp delSp modSp add mod modNotesTx">
        <pc:chgData name="Louisa Lambregts" userId="a7d5ac34-2f6c-47cd-aa26-b2bd7d93d578" providerId="ADAL" clId="{7A671D36-D6DB-400C-AA14-577F895FE9F6}" dt="2024-08-30T15:42:52.914" v="1587" actId="1076"/>
        <pc:sldMkLst>
          <pc:docMk/>
          <pc:sldMk cId="2026866667" sldId="346"/>
        </pc:sldMkLst>
        <pc:spChg chg="add mod">
          <ac:chgData name="Louisa Lambregts" userId="a7d5ac34-2f6c-47cd-aa26-b2bd7d93d578" providerId="ADAL" clId="{7A671D36-D6DB-400C-AA14-577F895FE9F6}" dt="2024-08-30T14:59:39.174" v="1583" actId="20577"/>
          <ac:spMkLst>
            <pc:docMk/>
            <pc:sldMk cId="2026866667" sldId="346"/>
            <ac:spMk id="2" creationId="{6B01027E-C545-F893-8FA0-C460307FCD36}"/>
          </ac:spMkLst>
        </pc:spChg>
        <pc:spChg chg="del">
          <ac:chgData name="Louisa Lambregts" userId="a7d5ac34-2f6c-47cd-aa26-b2bd7d93d578" providerId="ADAL" clId="{7A671D36-D6DB-400C-AA14-577F895FE9F6}" dt="2024-08-30T14:57:22.944" v="1477" actId="478"/>
          <ac:spMkLst>
            <pc:docMk/>
            <pc:sldMk cId="2026866667" sldId="346"/>
            <ac:spMk id="3" creationId="{A4A43A7C-5061-7172-5288-2392167D8E57}"/>
          </ac:spMkLst>
        </pc:spChg>
        <pc:spChg chg="add mod">
          <ac:chgData name="Louisa Lambregts" userId="a7d5ac34-2f6c-47cd-aa26-b2bd7d93d578" providerId="ADAL" clId="{7A671D36-D6DB-400C-AA14-577F895FE9F6}" dt="2024-08-30T15:42:52.914" v="1587" actId="1076"/>
          <ac:spMkLst>
            <pc:docMk/>
            <pc:sldMk cId="2026866667" sldId="346"/>
            <ac:spMk id="9" creationId="{748404D0-604A-71F8-F724-DCC2EADC9A96}"/>
          </ac:spMkLst>
        </pc:spChg>
        <pc:picChg chg="del">
          <ac:chgData name="Louisa Lambregts" userId="a7d5ac34-2f6c-47cd-aa26-b2bd7d93d578" providerId="ADAL" clId="{7A671D36-D6DB-400C-AA14-577F895FE9F6}" dt="2024-08-30T14:57:22.944" v="1477" actId="478"/>
          <ac:picMkLst>
            <pc:docMk/>
            <pc:sldMk cId="2026866667" sldId="346"/>
            <ac:picMk id="4" creationId="{DE8AA143-7E4E-28FE-75F8-6F253316A563}"/>
          </ac:picMkLst>
        </pc:picChg>
        <pc:picChg chg="del">
          <ac:chgData name="Louisa Lambregts" userId="a7d5ac34-2f6c-47cd-aa26-b2bd7d93d578" providerId="ADAL" clId="{7A671D36-D6DB-400C-AA14-577F895FE9F6}" dt="2024-08-30T14:57:22.944" v="1477" actId="478"/>
          <ac:picMkLst>
            <pc:docMk/>
            <pc:sldMk cId="2026866667" sldId="346"/>
            <ac:picMk id="7" creationId="{C14E47E3-B6EA-A55C-B2BA-F71A0C812988}"/>
          </ac:picMkLst>
        </pc:picChg>
        <pc:picChg chg="del">
          <ac:chgData name="Louisa Lambregts" userId="a7d5ac34-2f6c-47cd-aa26-b2bd7d93d578" providerId="ADAL" clId="{7A671D36-D6DB-400C-AA14-577F895FE9F6}" dt="2024-08-30T14:57:22.944" v="1477" actId="478"/>
          <ac:picMkLst>
            <pc:docMk/>
            <pc:sldMk cId="2026866667" sldId="346"/>
            <ac:picMk id="8" creationId="{2671B0DB-A91C-1973-22F5-CEE6CDF40FD8}"/>
          </ac:picMkLst>
        </pc:picChg>
      </pc:sldChg>
      <pc:sldChg chg="addSp delSp modSp add mod ord modNotesTx">
        <pc:chgData name="Louisa Lambregts" userId="a7d5ac34-2f6c-47cd-aa26-b2bd7d93d578" providerId="ADAL" clId="{7A671D36-D6DB-400C-AA14-577F895FE9F6}" dt="2024-08-30T15:44:51.197" v="1616" actId="6549"/>
        <pc:sldMkLst>
          <pc:docMk/>
          <pc:sldMk cId="1026364961" sldId="347"/>
        </pc:sldMkLst>
        <pc:spChg chg="add mod">
          <ac:chgData name="Louisa Lambregts" userId="a7d5ac34-2f6c-47cd-aa26-b2bd7d93d578" providerId="ADAL" clId="{7A671D36-D6DB-400C-AA14-577F895FE9F6}" dt="2024-08-30T15:44:32.760" v="1612" actId="1076"/>
          <ac:spMkLst>
            <pc:docMk/>
            <pc:sldMk cId="1026364961" sldId="347"/>
            <ac:spMk id="2" creationId="{22D636F0-9CC7-B5B3-3EA9-332A001002CD}"/>
          </ac:spMkLst>
        </pc:spChg>
        <pc:spChg chg="del">
          <ac:chgData name="Louisa Lambregts" userId="a7d5ac34-2f6c-47cd-aa26-b2bd7d93d578" providerId="ADAL" clId="{7A671D36-D6DB-400C-AA14-577F895FE9F6}" dt="2024-08-30T15:44:40.042" v="1613" actId="478"/>
          <ac:spMkLst>
            <pc:docMk/>
            <pc:sldMk cId="1026364961" sldId="347"/>
            <ac:spMk id="3" creationId="{A4A43A7C-5061-7172-5288-2392167D8E57}"/>
          </ac:spMkLst>
        </pc:spChg>
        <pc:spChg chg="mod">
          <ac:chgData name="Louisa Lambregts" userId="a7d5ac34-2f6c-47cd-aa26-b2bd7d93d578" providerId="ADAL" clId="{7A671D36-D6DB-400C-AA14-577F895FE9F6}" dt="2024-08-30T15:44:21.073" v="1609" actId="20577"/>
          <ac:spMkLst>
            <pc:docMk/>
            <pc:sldMk cId="1026364961" sldId="347"/>
            <ac:spMk id="6" creationId="{00000000-0000-0000-0000-000000000000}"/>
          </ac:spMkLst>
        </pc:spChg>
        <pc:spChg chg="add mod">
          <ac:chgData name="Louisa Lambregts" userId="a7d5ac34-2f6c-47cd-aa26-b2bd7d93d578" providerId="ADAL" clId="{7A671D36-D6DB-400C-AA14-577F895FE9F6}" dt="2024-08-30T15:44:43.290" v="1615" actId="1076"/>
          <ac:spMkLst>
            <pc:docMk/>
            <pc:sldMk cId="1026364961" sldId="347"/>
            <ac:spMk id="9" creationId="{F9FA0CD0-5DD0-6D33-226D-C65E7029CE8A}"/>
          </ac:spMkLst>
        </pc:spChg>
      </pc:sldChg>
      <pc:sldChg chg="addSp delSp modSp add mod ord modNotesTx">
        <pc:chgData name="Louisa Lambregts" userId="a7d5ac34-2f6c-47cd-aa26-b2bd7d93d578" providerId="ADAL" clId="{7A671D36-D6DB-400C-AA14-577F895FE9F6}" dt="2024-08-30T15:46:42.495" v="1666" actId="1076"/>
        <pc:sldMkLst>
          <pc:docMk/>
          <pc:sldMk cId="148540209" sldId="348"/>
        </pc:sldMkLst>
        <pc:spChg chg="del">
          <ac:chgData name="Louisa Lambregts" userId="a7d5ac34-2f6c-47cd-aa26-b2bd7d93d578" providerId="ADAL" clId="{7A671D36-D6DB-400C-AA14-577F895FE9F6}" dt="2024-08-30T15:45:41.399" v="1620" actId="478"/>
          <ac:spMkLst>
            <pc:docMk/>
            <pc:sldMk cId="148540209" sldId="348"/>
            <ac:spMk id="3" creationId="{A4A43A7C-5061-7172-5288-2392167D8E57}"/>
          </ac:spMkLst>
        </pc:spChg>
        <pc:spChg chg="mod">
          <ac:chgData name="Louisa Lambregts" userId="a7d5ac34-2f6c-47cd-aa26-b2bd7d93d578" providerId="ADAL" clId="{7A671D36-D6DB-400C-AA14-577F895FE9F6}" dt="2024-08-30T15:46:36.018" v="1664" actId="20577"/>
          <ac:spMkLst>
            <pc:docMk/>
            <pc:sldMk cId="148540209" sldId="348"/>
            <ac:spMk id="6" creationId="{00000000-0000-0000-0000-000000000000}"/>
          </ac:spMkLst>
        </pc:spChg>
        <pc:spChg chg="add mod">
          <ac:chgData name="Louisa Lambregts" userId="a7d5ac34-2f6c-47cd-aa26-b2bd7d93d578" providerId="ADAL" clId="{7A671D36-D6DB-400C-AA14-577F895FE9F6}" dt="2024-08-30T15:46:40.275" v="1665" actId="1076"/>
          <ac:spMkLst>
            <pc:docMk/>
            <pc:sldMk cId="148540209" sldId="348"/>
            <ac:spMk id="9" creationId="{1AAF33CC-4B74-5242-EAF4-01C985C2C4E2}"/>
          </ac:spMkLst>
        </pc:spChg>
        <pc:picChg chg="add mod">
          <ac:chgData name="Louisa Lambregts" userId="a7d5ac34-2f6c-47cd-aa26-b2bd7d93d578" providerId="ADAL" clId="{7A671D36-D6DB-400C-AA14-577F895FE9F6}" dt="2024-08-30T15:46:42.495" v="1666" actId="1076"/>
          <ac:picMkLst>
            <pc:docMk/>
            <pc:sldMk cId="148540209" sldId="348"/>
            <ac:picMk id="2" creationId="{7612E020-1204-2E1B-FFF1-1BF768053F86}"/>
          </ac:picMkLst>
        </pc:picChg>
        <pc:picChg chg="del">
          <ac:chgData name="Louisa Lambregts" userId="a7d5ac34-2f6c-47cd-aa26-b2bd7d93d578" providerId="ADAL" clId="{7A671D36-D6DB-400C-AA14-577F895FE9F6}" dt="2024-08-30T15:45:41.399" v="1620" actId="478"/>
          <ac:picMkLst>
            <pc:docMk/>
            <pc:sldMk cId="148540209" sldId="348"/>
            <ac:picMk id="4" creationId="{DE8AA143-7E4E-28FE-75F8-6F253316A563}"/>
          </ac:picMkLst>
        </pc:picChg>
        <pc:picChg chg="del">
          <ac:chgData name="Louisa Lambregts" userId="a7d5ac34-2f6c-47cd-aa26-b2bd7d93d578" providerId="ADAL" clId="{7A671D36-D6DB-400C-AA14-577F895FE9F6}" dt="2024-08-30T15:45:41.399" v="1620" actId="478"/>
          <ac:picMkLst>
            <pc:docMk/>
            <pc:sldMk cId="148540209" sldId="348"/>
            <ac:picMk id="7" creationId="{C14E47E3-B6EA-A55C-B2BA-F71A0C812988}"/>
          </ac:picMkLst>
        </pc:picChg>
        <pc:picChg chg="del">
          <ac:chgData name="Louisa Lambregts" userId="a7d5ac34-2f6c-47cd-aa26-b2bd7d93d578" providerId="ADAL" clId="{7A671D36-D6DB-400C-AA14-577F895FE9F6}" dt="2024-08-30T15:45:41.399" v="1620" actId="478"/>
          <ac:picMkLst>
            <pc:docMk/>
            <pc:sldMk cId="148540209" sldId="348"/>
            <ac:picMk id="8" creationId="{2671B0DB-A91C-1973-22F5-CEE6CDF40FD8}"/>
          </ac:picMkLst>
        </pc:picChg>
      </pc:sldChg>
      <pc:sldChg chg="addSp delSp modSp add mod ord">
        <pc:chgData name="Louisa Lambregts" userId="a7d5ac34-2f6c-47cd-aa26-b2bd7d93d578" providerId="ADAL" clId="{7A671D36-D6DB-400C-AA14-577F895FE9F6}" dt="2024-08-30T21:00:37.938" v="3202"/>
        <pc:sldMkLst>
          <pc:docMk/>
          <pc:sldMk cId="2385640514" sldId="349"/>
        </pc:sldMkLst>
        <pc:spChg chg="del">
          <ac:chgData name="Louisa Lambregts" userId="a7d5ac34-2f6c-47cd-aa26-b2bd7d93d578" providerId="ADAL" clId="{7A671D36-D6DB-400C-AA14-577F895FE9F6}" dt="2024-08-30T15:47:21.367" v="1682" actId="478"/>
          <ac:spMkLst>
            <pc:docMk/>
            <pc:sldMk cId="2385640514" sldId="349"/>
            <ac:spMk id="2" creationId="{22D636F0-9CC7-B5B3-3EA9-332A001002CD}"/>
          </ac:spMkLst>
        </pc:spChg>
        <pc:spChg chg="add mod">
          <ac:chgData name="Louisa Lambregts" userId="a7d5ac34-2f6c-47cd-aa26-b2bd7d93d578" providerId="ADAL" clId="{7A671D36-D6DB-400C-AA14-577F895FE9F6}" dt="2024-08-30T20:55:01.608" v="2948" actId="113"/>
          <ac:spMkLst>
            <pc:docMk/>
            <pc:sldMk cId="2385640514" sldId="349"/>
            <ac:spMk id="3" creationId="{910968B2-B346-BAE6-DB15-BC0FB9B9BA89}"/>
          </ac:spMkLst>
        </pc:spChg>
        <pc:spChg chg="mod">
          <ac:chgData name="Louisa Lambregts" userId="a7d5ac34-2f6c-47cd-aa26-b2bd7d93d578" providerId="ADAL" clId="{7A671D36-D6DB-400C-AA14-577F895FE9F6}" dt="2024-08-30T20:46:31.125" v="2754" actId="14100"/>
          <ac:spMkLst>
            <pc:docMk/>
            <pc:sldMk cId="2385640514" sldId="349"/>
            <ac:spMk id="6" creationId="{00000000-0000-0000-0000-000000000000}"/>
          </ac:spMkLst>
        </pc:spChg>
        <pc:spChg chg="del">
          <ac:chgData name="Louisa Lambregts" userId="a7d5ac34-2f6c-47cd-aa26-b2bd7d93d578" providerId="ADAL" clId="{7A671D36-D6DB-400C-AA14-577F895FE9F6}" dt="2024-08-30T15:47:24.384" v="1683" actId="478"/>
          <ac:spMkLst>
            <pc:docMk/>
            <pc:sldMk cId="2385640514" sldId="349"/>
            <ac:spMk id="9" creationId="{F9FA0CD0-5DD0-6D33-226D-C65E7029CE8A}"/>
          </ac:spMkLst>
        </pc:spChg>
        <pc:spChg chg="add del mod">
          <ac:chgData name="Louisa Lambregts" userId="a7d5ac34-2f6c-47cd-aa26-b2bd7d93d578" providerId="ADAL" clId="{7A671D36-D6DB-400C-AA14-577F895FE9F6}" dt="2024-08-30T15:58:33.558" v="2084" actId="478"/>
          <ac:spMkLst>
            <pc:docMk/>
            <pc:sldMk cId="2385640514" sldId="349"/>
            <ac:spMk id="10" creationId="{3808214B-C0EA-51FA-C87D-AF5F9097C8B0}"/>
          </ac:spMkLst>
        </pc:spChg>
        <pc:spChg chg="add del mod">
          <ac:chgData name="Louisa Lambregts" userId="a7d5ac34-2f6c-47cd-aa26-b2bd7d93d578" providerId="ADAL" clId="{7A671D36-D6DB-400C-AA14-577F895FE9F6}" dt="2024-08-30T15:51:46.488" v="1728"/>
          <ac:spMkLst>
            <pc:docMk/>
            <pc:sldMk cId="2385640514" sldId="349"/>
            <ac:spMk id="11" creationId="{72E94622-C8F2-CD83-C4DA-23C0A23CCCFB}"/>
          </ac:spMkLst>
        </pc:spChg>
        <pc:spChg chg="add del mod">
          <ac:chgData name="Louisa Lambregts" userId="a7d5ac34-2f6c-47cd-aa26-b2bd7d93d578" providerId="ADAL" clId="{7A671D36-D6DB-400C-AA14-577F895FE9F6}" dt="2024-08-30T15:58:30.956" v="2083" actId="478"/>
          <ac:spMkLst>
            <pc:docMk/>
            <pc:sldMk cId="2385640514" sldId="349"/>
            <ac:spMk id="14" creationId="{98A7217F-A56F-D36B-6953-46198361A471}"/>
          </ac:spMkLst>
        </pc:spChg>
        <pc:spChg chg="add del mod">
          <ac:chgData name="Louisa Lambregts" userId="a7d5ac34-2f6c-47cd-aa26-b2bd7d93d578" providerId="ADAL" clId="{7A671D36-D6DB-400C-AA14-577F895FE9F6}" dt="2024-08-30T21:00:31.655" v="3201" actId="478"/>
          <ac:spMkLst>
            <pc:docMk/>
            <pc:sldMk cId="2385640514" sldId="349"/>
            <ac:spMk id="18" creationId="{C7CFB9DE-921F-7383-0563-A9A07997E45A}"/>
          </ac:spMkLst>
        </pc:spChg>
        <pc:spChg chg="add mod">
          <ac:chgData name="Louisa Lambregts" userId="a7d5ac34-2f6c-47cd-aa26-b2bd7d93d578" providerId="ADAL" clId="{7A671D36-D6DB-400C-AA14-577F895FE9F6}" dt="2024-08-30T20:32:34.391" v="2556" actId="207"/>
          <ac:spMkLst>
            <pc:docMk/>
            <pc:sldMk cId="2385640514" sldId="349"/>
            <ac:spMk id="19" creationId="{DD3945DB-03FD-BE28-1005-F632BBF393C4}"/>
          </ac:spMkLst>
        </pc:spChg>
        <pc:spChg chg="add del mod">
          <ac:chgData name="Louisa Lambregts" userId="a7d5ac34-2f6c-47cd-aa26-b2bd7d93d578" providerId="ADAL" clId="{7A671D36-D6DB-400C-AA14-577F895FE9F6}" dt="2024-08-30T20:56:49.913" v="3102" actId="478"/>
          <ac:spMkLst>
            <pc:docMk/>
            <pc:sldMk cId="2385640514" sldId="349"/>
            <ac:spMk id="20" creationId="{207785A9-35B6-1231-013E-476139D2264E}"/>
          </ac:spMkLst>
        </pc:spChg>
        <pc:spChg chg="add mod">
          <ac:chgData name="Louisa Lambregts" userId="a7d5ac34-2f6c-47cd-aa26-b2bd7d93d578" providerId="ADAL" clId="{7A671D36-D6DB-400C-AA14-577F895FE9F6}" dt="2024-08-30T21:00:37.938" v="3202"/>
          <ac:spMkLst>
            <pc:docMk/>
            <pc:sldMk cId="2385640514" sldId="349"/>
            <ac:spMk id="21" creationId="{94E45311-3E11-0B18-B945-D5BB3CEA80E4}"/>
          </ac:spMkLst>
        </pc:spChg>
        <pc:graphicFrameChg chg="add del mod">
          <ac:chgData name="Louisa Lambregts" userId="a7d5ac34-2f6c-47cd-aa26-b2bd7d93d578" providerId="ADAL" clId="{7A671D36-D6DB-400C-AA14-577F895FE9F6}" dt="2024-08-30T20:28:51.038" v="2252" actId="478"/>
          <ac:graphicFrameMkLst>
            <pc:docMk/>
            <pc:sldMk cId="2385640514" sldId="349"/>
            <ac:graphicFrameMk id="15" creationId="{3F3182C9-F794-C591-10A6-B7DB7F0041FF}"/>
          </ac:graphicFrameMkLst>
        </pc:graphicFrameChg>
        <pc:picChg chg="del">
          <ac:chgData name="Louisa Lambregts" userId="a7d5ac34-2f6c-47cd-aa26-b2bd7d93d578" providerId="ADAL" clId="{7A671D36-D6DB-400C-AA14-577F895FE9F6}" dt="2024-08-30T15:47:25.268" v="1684" actId="478"/>
          <ac:picMkLst>
            <pc:docMk/>
            <pc:sldMk cId="2385640514" sldId="349"/>
            <ac:picMk id="4" creationId="{DE8AA143-7E4E-28FE-75F8-6F253316A563}"/>
          </ac:picMkLst>
        </pc:picChg>
        <pc:picChg chg="del">
          <ac:chgData name="Louisa Lambregts" userId="a7d5ac34-2f6c-47cd-aa26-b2bd7d93d578" providerId="ADAL" clId="{7A671D36-D6DB-400C-AA14-577F895FE9F6}" dt="2024-08-30T15:47:26.020" v="1685" actId="478"/>
          <ac:picMkLst>
            <pc:docMk/>
            <pc:sldMk cId="2385640514" sldId="349"/>
            <ac:picMk id="7" creationId="{C14E47E3-B6EA-A55C-B2BA-F71A0C812988}"/>
          </ac:picMkLst>
        </pc:picChg>
        <pc:picChg chg="del">
          <ac:chgData name="Louisa Lambregts" userId="a7d5ac34-2f6c-47cd-aa26-b2bd7d93d578" providerId="ADAL" clId="{7A671D36-D6DB-400C-AA14-577F895FE9F6}" dt="2024-08-30T15:47:26.725" v="1686" actId="478"/>
          <ac:picMkLst>
            <pc:docMk/>
            <pc:sldMk cId="2385640514" sldId="349"/>
            <ac:picMk id="8" creationId="{2671B0DB-A91C-1973-22F5-CEE6CDF40FD8}"/>
          </ac:picMkLst>
        </pc:picChg>
        <pc:picChg chg="add mod modCrop">
          <ac:chgData name="Louisa Lambregts" userId="a7d5ac34-2f6c-47cd-aa26-b2bd7d93d578" providerId="ADAL" clId="{7A671D36-D6DB-400C-AA14-577F895FE9F6}" dt="2024-08-30T20:29:42.158" v="2262" actId="732"/>
          <ac:picMkLst>
            <pc:docMk/>
            <pc:sldMk cId="2385640514" sldId="349"/>
            <ac:picMk id="17" creationId="{FD2C4C6B-E65F-2E99-C1CF-5226CD576E08}"/>
          </ac:picMkLst>
        </pc:picChg>
        <pc:cxnChg chg="add del">
          <ac:chgData name="Louisa Lambregts" userId="a7d5ac34-2f6c-47cd-aa26-b2bd7d93d578" providerId="ADAL" clId="{7A671D36-D6DB-400C-AA14-577F895FE9F6}" dt="2024-08-30T15:58:28.504" v="2082" actId="478"/>
          <ac:cxnSpMkLst>
            <pc:docMk/>
            <pc:sldMk cId="2385640514" sldId="349"/>
            <ac:cxnSpMk id="13" creationId="{E021B2D4-B402-E1CB-D8AF-7544AB46B9BC}"/>
          </ac:cxnSpMkLst>
        </pc:cxnChg>
      </pc:sldChg>
      <pc:sldChg chg="add">
        <pc:chgData name="Louisa Lambregts" userId="a7d5ac34-2f6c-47cd-aa26-b2bd7d93d578" providerId="ADAL" clId="{7A671D36-D6DB-400C-AA14-577F895FE9F6}" dt="2024-08-30T15:58:12.097" v="2040" actId="2890"/>
        <pc:sldMkLst>
          <pc:docMk/>
          <pc:sldMk cId="4020497992" sldId="350"/>
        </pc:sldMkLst>
      </pc:sldChg>
      <pc:sldChg chg="addSp delSp modSp add mod ord">
        <pc:chgData name="Louisa Lambregts" userId="a7d5ac34-2f6c-47cd-aa26-b2bd7d93d578" providerId="ADAL" clId="{7A671D36-D6DB-400C-AA14-577F895FE9F6}" dt="2024-08-30T20:59:44.239" v="3196" actId="1076"/>
        <pc:sldMkLst>
          <pc:docMk/>
          <pc:sldMk cId="295536218" sldId="351"/>
        </pc:sldMkLst>
        <pc:spChg chg="mod">
          <ac:chgData name="Louisa Lambregts" userId="a7d5ac34-2f6c-47cd-aa26-b2bd7d93d578" providerId="ADAL" clId="{7A671D36-D6DB-400C-AA14-577F895FE9F6}" dt="2024-08-30T20:59:20.050" v="3191" actId="108"/>
          <ac:spMkLst>
            <pc:docMk/>
            <pc:sldMk cId="295536218" sldId="351"/>
            <ac:spMk id="3" creationId="{910968B2-B346-BAE6-DB15-BC0FB9B9BA89}"/>
          </ac:spMkLst>
        </pc:spChg>
        <pc:spChg chg="add mod">
          <ac:chgData name="Louisa Lambregts" userId="a7d5ac34-2f6c-47cd-aa26-b2bd7d93d578" providerId="ADAL" clId="{7A671D36-D6DB-400C-AA14-577F895FE9F6}" dt="2024-08-30T20:59:44.239" v="3196" actId="1076"/>
          <ac:spMkLst>
            <pc:docMk/>
            <pc:sldMk cId="295536218" sldId="351"/>
            <ac:spMk id="9" creationId="{39B46054-FEFC-2090-A386-F49F20D0ADBD}"/>
          </ac:spMkLst>
        </pc:spChg>
        <pc:spChg chg="mod">
          <ac:chgData name="Louisa Lambregts" userId="a7d5ac34-2f6c-47cd-aa26-b2bd7d93d578" providerId="ADAL" clId="{7A671D36-D6DB-400C-AA14-577F895FE9F6}" dt="2024-08-30T20:56:18.712" v="3085" actId="20577"/>
          <ac:spMkLst>
            <pc:docMk/>
            <pc:sldMk cId="295536218" sldId="351"/>
            <ac:spMk id="18" creationId="{C7CFB9DE-921F-7383-0563-A9A07997E45A}"/>
          </ac:spMkLst>
        </pc:spChg>
        <pc:spChg chg="del">
          <ac:chgData name="Louisa Lambregts" userId="a7d5ac34-2f6c-47cd-aa26-b2bd7d93d578" providerId="ADAL" clId="{7A671D36-D6DB-400C-AA14-577F895FE9F6}" dt="2024-08-30T20:56:46.700" v="3101" actId="478"/>
          <ac:spMkLst>
            <pc:docMk/>
            <pc:sldMk cId="295536218" sldId="351"/>
            <ac:spMk id="20" creationId="{207785A9-35B6-1231-013E-476139D2264E}"/>
          </ac:spMkLst>
        </pc:spChg>
        <pc:picChg chg="add del">
          <ac:chgData name="Louisa Lambregts" userId="a7d5ac34-2f6c-47cd-aa26-b2bd7d93d578" providerId="ADAL" clId="{7A671D36-D6DB-400C-AA14-577F895FE9F6}" dt="2024-08-30T20:58:14.069" v="3188" actId="478"/>
          <ac:picMkLst>
            <pc:docMk/>
            <pc:sldMk cId="295536218" sldId="351"/>
            <ac:picMk id="4" creationId="{BA4AE089-D7C8-53BF-B6FA-24EDBA5351D6}"/>
          </ac:picMkLst>
        </pc:picChg>
        <pc:picChg chg="add mod">
          <ac:chgData name="Louisa Lambregts" userId="a7d5ac34-2f6c-47cd-aa26-b2bd7d93d578" providerId="ADAL" clId="{7A671D36-D6DB-400C-AA14-577F895FE9F6}" dt="2024-08-30T20:59:11.591" v="3190" actId="1076"/>
          <ac:picMkLst>
            <pc:docMk/>
            <pc:sldMk cId="295536218" sldId="351"/>
            <ac:picMk id="8" creationId="{9923BFF6-BB9D-9BE1-B480-C00D4276C00D}"/>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D678AF4-5E64-AC4C-BB17-179E924E563F}" type="datetimeFigureOut">
              <a:rPr lang="en-US" smtClean="0"/>
              <a:t>8/30/2024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9BC6A53-3777-FA4B-999B-678D40C4B3AE}" type="slidenum">
              <a:rPr lang="en-US" smtClean="0"/>
              <a:t>‹#›</a:t>
            </a:fld>
            <a:endParaRPr lang="en-US"/>
          </a:p>
        </p:txBody>
      </p:sp>
    </p:spTree>
    <p:extLst>
      <p:ext uri="{BB962C8B-B14F-4D97-AF65-F5344CB8AC3E}">
        <p14:creationId xmlns:p14="http://schemas.microsoft.com/office/powerpoint/2010/main" val="335041370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DBA0A7F-40AB-B84E-BA8C-8861397EF456}" type="datetimeFigureOut">
              <a:rPr lang="en-US" smtClean="0"/>
              <a:t>8/30/2024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4B51CE3-F1EC-6B4D-8B6D-86D363C89BAA}" type="slidenum">
              <a:rPr lang="en-US" smtClean="0"/>
              <a:t>‹#›</a:t>
            </a:fld>
            <a:endParaRPr lang="en-US"/>
          </a:p>
        </p:txBody>
      </p:sp>
    </p:spTree>
    <p:extLst>
      <p:ext uri="{BB962C8B-B14F-4D97-AF65-F5344CB8AC3E}">
        <p14:creationId xmlns:p14="http://schemas.microsoft.com/office/powerpoint/2010/main" val="3901875955"/>
      </p:ext>
    </p:extLst>
  </p:cSld>
  <p:clrMap bg1="lt1" tx1="dk1" bg2="lt2" tx2="dk2" accent1="accent1" accent2="accent2" accent3="accent3" accent4="accent4" accent5="accent5" accent6="accent6" hlink="hlink" folHlink="folHlink"/>
  <p:hf hdr="0" ftr="0" dt="0"/>
  <p:notesStyle>
    <a:lvl1pPr marL="0" algn="l" defTabSz="781583" rtl="0" eaLnBrk="1" latinLnBrk="0" hangingPunct="1">
      <a:defRPr sz="2100" kern="1200">
        <a:solidFill>
          <a:schemeClr val="tx1"/>
        </a:solidFill>
        <a:latin typeface="+mn-lt"/>
        <a:ea typeface="+mn-ea"/>
        <a:cs typeface="+mn-cs"/>
      </a:defRPr>
    </a:lvl1pPr>
    <a:lvl2pPr marL="781583" algn="l" defTabSz="781583" rtl="0" eaLnBrk="1" latinLnBrk="0" hangingPunct="1">
      <a:defRPr sz="2100" kern="1200">
        <a:solidFill>
          <a:schemeClr val="tx1"/>
        </a:solidFill>
        <a:latin typeface="+mn-lt"/>
        <a:ea typeface="+mn-ea"/>
        <a:cs typeface="+mn-cs"/>
      </a:defRPr>
    </a:lvl2pPr>
    <a:lvl3pPr marL="1563167" algn="l" defTabSz="781583" rtl="0" eaLnBrk="1" latinLnBrk="0" hangingPunct="1">
      <a:defRPr sz="2100" kern="1200">
        <a:solidFill>
          <a:schemeClr val="tx1"/>
        </a:solidFill>
        <a:latin typeface="+mn-lt"/>
        <a:ea typeface="+mn-ea"/>
        <a:cs typeface="+mn-cs"/>
      </a:defRPr>
    </a:lvl3pPr>
    <a:lvl4pPr marL="2344750" algn="l" defTabSz="781583" rtl="0" eaLnBrk="1" latinLnBrk="0" hangingPunct="1">
      <a:defRPr sz="2100" kern="1200">
        <a:solidFill>
          <a:schemeClr val="tx1"/>
        </a:solidFill>
        <a:latin typeface="+mn-lt"/>
        <a:ea typeface="+mn-ea"/>
        <a:cs typeface="+mn-cs"/>
      </a:defRPr>
    </a:lvl4pPr>
    <a:lvl5pPr marL="3126334" algn="l" defTabSz="781583" rtl="0" eaLnBrk="1" latinLnBrk="0" hangingPunct="1">
      <a:defRPr sz="2100" kern="1200">
        <a:solidFill>
          <a:schemeClr val="tx1"/>
        </a:solidFill>
        <a:latin typeface="+mn-lt"/>
        <a:ea typeface="+mn-ea"/>
        <a:cs typeface="+mn-cs"/>
      </a:defRPr>
    </a:lvl5pPr>
    <a:lvl6pPr marL="3907917" algn="l" defTabSz="781583" rtl="0" eaLnBrk="1" latinLnBrk="0" hangingPunct="1">
      <a:defRPr sz="2100" kern="1200">
        <a:solidFill>
          <a:schemeClr val="tx1"/>
        </a:solidFill>
        <a:latin typeface="+mn-lt"/>
        <a:ea typeface="+mn-ea"/>
        <a:cs typeface="+mn-cs"/>
      </a:defRPr>
    </a:lvl6pPr>
    <a:lvl7pPr marL="4689500" algn="l" defTabSz="781583" rtl="0" eaLnBrk="1" latinLnBrk="0" hangingPunct="1">
      <a:defRPr sz="2100" kern="1200">
        <a:solidFill>
          <a:schemeClr val="tx1"/>
        </a:solidFill>
        <a:latin typeface="+mn-lt"/>
        <a:ea typeface="+mn-ea"/>
        <a:cs typeface="+mn-cs"/>
      </a:defRPr>
    </a:lvl7pPr>
    <a:lvl8pPr marL="5471084" algn="l" defTabSz="781583" rtl="0" eaLnBrk="1" latinLnBrk="0" hangingPunct="1">
      <a:defRPr sz="2100" kern="1200">
        <a:solidFill>
          <a:schemeClr val="tx1"/>
        </a:solidFill>
        <a:latin typeface="+mn-lt"/>
        <a:ea typeface="+mn-ea"/>
        <a:cs typeface="+mn-cs"/>
      </a:defRPr>
    </a:lvl8pPr>
    <a:lvl9pPr marL="6252667" algn="l" defTabSz="781583" rtl="0" eaLnBrk="1" latinLnBrk="0" hangingPunct="1">
      <a:defRPr sz="2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blog.mahabali.me/educational-technology-2/ideas-for-introducing-ai-in-class-chatgpt-openaichatgpt-ailiteracy/"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8" Type="http://schemas.openxmlformats.org/officeDocument/2006/relationships/hyperlink" Target="https://news.mit.edu/2017/explained-neural-networks-deep-learning-0414" TargetMode="External"/><Relationship Id="rId3" Type="http://schemas.openxmlformats.org/officeDocument/2006/relationships/hyperlink" Target="https://youtu.be/t9gmyvf7JYo" TargetMode="External"/><Relationship Id="rId7" Type="http://schemas.openxmlformats.org/officeDocument/2006/relationships/hyperlink" Target="https://aws.amazon.com/what-is/neural-network/" TargetMode="External"/><Relationship Id="rId12" Type="http://schemas.openxmlformats.org/officeDocument/2006/relationships/hyperlink" Target="https://creativecommons.org/licenses/by-nc/4.0/"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s://creativecommons.org/licenses/by-sa/3.0/igo/" TargetMode="External"/><Relationship Id="rId11" Type="http://schemas.openxmlformats.org/officeDocument/2006/relationships/hyperlink" Target="https://cft.vanderbilt.edu/" TargetMode="External"/><Relationship Id="rId5" Type="http://schemas.openxmlformats.org/officeDocument/2006/relationships/hyperlink" Target="https://www.unesco.org/en/education" TargetMode="External"/><Relationship Id="rId10" Type="http://schemas.openxmlformats.org/officeDocument/2006/relationships/hyperlink" Target="https://cft.vanderbilt.edu/guides-sub-pages/teaching-in-the-age-of-ai/" TargetMode="External"/><Relationship Id="rId4" Type="http://schemas.openxmlformats.org/officeDocument/2006/relationships/hyperlink" Target="https://unesdoc.unesco.org/in/documentViewer.xhtml?v=2.1.196&amp;id=p::usmarcdef_0000386693&amp;file=/in/rest/annotationSVC/DownloadWatermarkedAttachment/attach_import_eac0f406-0548-426d-b1f9-8158c22906bc%3F_%3D386693eng.pdf&amp;locale=en&amp;multi=true&amp;ark=/ark:/48223/pf0000386693/PDF/386693eng.pdf#1243_23_Guidance%20on%20Generation%20AI.indd%3A.141843%3A1399" TargetMode="External"/><Relationship Id="rId9" Type="http://schemas.openxmlformats.org/officeDocument/2006/relationships/hyperlink" Target="https://openai.com/blog/chatgpt-plus"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3.weforum.org/docs/WEF_Future_of_Jobs_2023.pdf?_gl=1*19ubrm7*_up*MQ..&amp;gclid=CjwKCAjwjaWoBhAmEiwAXz8DBQ7_9vypwVThhXUyS8_xzwBnHiPBP6dXnXtZMrrXI4-fFtgkusqMGhoCTuEQAvD_BwE"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3.weforum.org/docs/WEF_Future_of_Jobs_2023.pdf?_gl=1*19ubrm7*_up*MQ..&amp;gclid=CjwKCAjwjaWoBhAmEiwAXz8DBQ7_9vypwVThhXUyS8_xzwBnHiPBP6dXnXtZMrrXI4-fFtgkusqMGhoCTuEQAvD_BwE"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4B51CE3-F1EC-6B4D-8B6D-86D363C89BAA}" type="slidenum">
              <a:rPr lang="en-US" smtClean="0"/>
              <a:t>1</a:t>
            </a:fld>
            <a:endParaRPr lang="en-US"/>
          </a:p>
        </p:txBody>
      </p:sp>
    </p:spTree>
    <p:extLst>
      <p:ext uri="{BB962C8B-B14F-4D97-AF65-F5344CB8AC3E}">
        <p14:creationId xmlns:p14="http://schemas.microsoft.com/office/powerpoint/2010/main" val="14543078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Three possible outcomes. Choose one and communicate to students.</a:t>
            </a:r>
          </a:p>
          <a:p>
            <a:pPr marL="0" lvl="0" indent="0" algn="l" rtl="0">
              <a:spcBef>
                <a:spcPts val="0"/>
              </a:spcBef>
              <a:spcAft>
                <a:spcPts val="0"/>
              </a:spcAft>
              <a:buClr>
                <a:schemeClr val="dk1"/>
              </a:buClr>
              <a:buSzPts val="1100"/>
              <a:buFont typeface="Arial"/>
              <a:buNone/>
            </a:pPr>
            <a:r>
              <a:rPr lang="en-US" dirty="0">
                <a:solidFill>
                  <a:srgbClr val="414041"/>
                </a:solidFill>
              </a:rPr>
              <a:t>Focus on the conversation and why you have made this decision….</a:t>
            </a:r>
          </a:p>
          <a:p>
            <a:pPr marL="0" lvl="0" indent="0" algn="l" rtl="0">
              <a:spcBef>
                <a:spcPts val="0"/>
              </a:spcBef>
              <a:spcAft>
                <a:spcPts val="0"/>
              </a:spcAft>
              <a:buClr>
                <a:schemeClr val="dk1"/>
              </a:buClr>
              <a:buSzPts val="1100"/>
              <a:buFont typeface="Arial"/>
              <a:buNone/>
            </a:pPr>
            <a:r>
              <a:rPr lang="en-US" dirty="0">
                <a:solidFill>
                  <a:srgbClr val="414041"/>
                </a:solidFill>
              </a:rPr>
              <a:t>Set the expectation early on</a:t>
            </a:r>
          </a:p>
          <a:p>
            <a:br>
              <a:rPr lang="en-CA" dirty="0"/>
            </a:br>
            <a:r>
              <a:rPr lang="en-CA" dirty="0"/>
              <a:t>You can adapt these use statements for your weekly schedule and assignment instructions:</a:t>
            </a:r>
            <a:br>
              <a:rPr lang="en-CA" dirty="0"/>
            </a:br>
            <a:br>
              <a:rPr lang="en-CA" dirty="0"/>
            </a:br>
            <a:r>
              <a:rPr lang="en-CA" dirty="0"/>
              <a:t>https://www.algonquincollege.com/lts/ai/sample-statements/</a:t>
            </a:r>
          </a:p>
          <a:p>
            <a:r>
              <a:rPr lang="en-CA" dirty="0"/>
              <a:t>https://www.algonquincollege.com/lts/files/2023/08/Generative-AI-Exemplar-Assignment-Instructions-Rubric.docx</a:t>
            </a:r>
            <a:br>
              <a:rPr lang="en-CA" dirty="0"/>
            </a:br>
            <a:br>
              <a:rPr lang="en-CA" dirty="0"/>
            </a:br>
            <a:endParaRPr lang="en-CA" dirty="0"/>
          </a:p>
        </p:txBody>
      </p:sp>
      <p:sp>
        <p:nvSpPr>
          <p:cNvPr id="4" name="Slide Number Placeholder 3"/>
          <p:cNvSpPr>
            <a:spLocks noGrp="1"/>
          </p:cNvSpPr>
          <p:nvPr>
            <p:ph type="sldNum" sz="quarter" idx="5"/>
          </p:nvPr>
        </p:nvSpPr>
        <p:spPr/>
        <p:txBody>
          <a:bodyPr/>
          <a:lstStyle/>
          <a:p>
            <a:fld id="{64B51CE3-F1EC-6B4D-8B6D-86D363C89BAA}" type="slidenum">
              <a:rPr lang="en-US" smtClean="0"/>
              <a:t>14</a:t>
            </a:fld>
            <a:endParaRPr lang="en-US"/>
          </a:p>
        </p:txBody>
      </p:sp>
    </p:spTree>
    <p:extLst>
      <p:ext uri="{BB962C8B-B14F-4D97-AF65-F5344CB8AC3E}">
        <p14:creationId xmlns:p14="http://schemas.microsoft.com/office/powerpoint/2010/main" val="12508928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304800" algn="l" rtl="0">
              <a:lnSpc>
                <a:spcPct val="115000"/>
              </a:lnSpc>
              <a:spcBef>
                <a:spcPts val="0"/>
              </a:spcBef>
              <a:spcAft>
                <a:spcPts val="0"/>
              </a:spcAft>
              <a:buClr>
                <a:schemeClr val="dk1"/>
              </a:buClr>
              <a:buSzPts val="1200"/>
              <a:buFont typeface="Lato"/>
              <a:buChar char="•"/>
            </a:pPr>
            <a:r>
              <a:rPr lang="en-US" sz="2400" dirty="0">
                <a:solidFill>
                  <a:schemeClr val="dk1"/>
                </a:solidFill>
                <a:latin typeface="Lato"/>
                <a:ea typeface="Lato"/>
                <a:cs typeface="Lato"/>
                <a:sym typeface="Lato"/>
              </a:rPr>
              <a:t>Why (for your future employment you will need to know how to responsibly, effectively and ethically  use AI)</a:t>
            </a:r>
          </a:p>
          <a:p>
            <a:pPr marL="914400" lvl="1" indent="-304800" algn="l" rtl="0">
              <a:lnSpc>
                <a:spcPct val="115000"/>
              </a:lnSpc>
              <a:spcBef>
                <a:spcPts val="0"/>
              </a:spcBef>
              <a:spcAft>
                <a:spcPts val="0"/>
              </a:spcAft>
              <a:buClr>
                <a:schemeClr val="dk1"/>
              </a:buClr>
              <a:buSzPts val="1200"/>
              <a:buFont typeface="Lato"/>
              <a:buChar char="•"/>
            </a:pPr>
            <a:endParaRPr lang="en-US" sz="2400" dirty="0">
              <a:solidFill>
                <a:schemeClr val="dk1"/>
              </a:solidFill>
              <a:latin typeface="Lato"/>
              <a:ea typeface="Lato"/>
              <a:cs typeface="Lato"/>
              <a:sym typeface="Lato"/>
            </a:endParaRPr>
          </a:p>
          <a:p>
            <a:pPr marL="914400" lvl="1" indent="-304800" algn="l" rtl="0">
              <a:lnSpc>
                <a:spcPct val="115000"/>
              </a:lnSpc>
              <a:spcBef>
                <a:spcPts val="0"/>
              </a:spcBef>
              <a:spcAft>
                <a:spcPts val="0"/>
              </a:spcAft>
              <a:buClr>
                <a:schemeClr val="dk1"/>
              </a:buClr>
              <a:buSzPts val="1200"/>
              <a:buFont typeface="Lato"/>
              <a:buChar char="•"/>
            </a:pPr>
            <a:r>
              <a:rPr lang="en-US" sz="2400" b="1" dirty="0">
                <a:solidFill>
                  <a:schemeClr val="dk1"/>
                </a:solidFill>
                <a:latin typeface="Lato"/>
                <a:ea typeface="Lato"/>
                <a:cs typeface="Lato"/>
                <a:sym typeface="Lato"/>
              </a:rPr>
              <a:t>Explain to students WHY you are using the tool</a:t>
            </a:r>
            <a:r>
              <a:rPr lang="en-US" sz="2400" dirty="0">
                <a:solidFill>
                  <a:schemeClr val="dk1"/>
                </a:solidFill>
                <a:latin typeface="Lato"/>
                <a:ea typeface="Lato"/>
                <a:cs typeface="Lato"/>
                <a:sym typeface="Lato"/>
              </a:rPr>
              <a:t> - Think </a:t>
            </a:r>
            <a:r>
              <a:rPr lang="en-US" sz="2400" b="1" u="sng" dirty="0">
                <a:solidFill>
                  <a:srgbClr val="0B8261"/>
                </a:solidFill>
                <a:latin typeface="Lato"/>
                <a:ea typeface="Lato"/>
                <a:cs typeface="Lato"/>
                <a:sym typeface="Lato"/>
                <a:hlinkClick r:id="rId3">
                  <a:extLst>
                    <a:ext uri="{A12FA001-AC4F-418D-AE19-62706E023703}">
                      <ahyp:hlinkClr xmlns:ahyp="http://schemas.microsoft.com/office/drawing/2018/hyperlinkcolor" val="tx"/>
                    </a:ext>
                  </a:extLst>
                </a:hlinkClick>
              </a:rPr>
              <a:t>how you will introduce the tool</a:t>
            </a:r>
            <a:r>
              <a:rPr lang="en-US" sz="2400" dirty="0">
                <a:solidFill>
                  <a:schemeClr val="dk1"/>
                </a:solidFill>
                <a:latin typeface="Lato"/>
                <a:ea typeface="Lato"/>
                <a:cs typeface="Lato"/>
                <a:sym typeface="Lato"/>
              </a:rPr>
              <a:t>. What knowledge &amp; skills will they gain? Why is it important to them? What are their current and future benefits?</a:t>
            </a:r>
            <a:endParaRPr lang="en-US" sz="2400" dirty="0"/>
          </a:p>
          <a:p>
            <a:br>
              <a:rPr lang="en-CA" dirty="0"/>
            </a:br>
            <a:br>
              <a:rPr lang="en-CA" dirty="0"/>
            </a:br>
            <a:endParaRPr lang="en-CA" dirty="0"/>
          </a:p>
        </p:txBody>
      </p:sp>
      <p:sp>
        <p:nvSpPr>
          <p:cNvPr id="4" name="Slide Number Placeholder 3"/>
          <p:cNvSpPr>
            <a:spLocks noGrp="1"/>
          </p:cNvSpPr>
          <p:nvPr>
            <p:ph type="sldNum" sz="quarter" idx="5"/>
          </p:nvPr>
        </p:nvSpPr>
        <p:spPr/>
        <p:txBody>
          <a:bodyPr/>
          <a:lstStyle/>
          <a:p>
            <a:fld id="{64B51CE3-F1EC-6B4D-8B6D-86D363C89BAA}" type="slidenum">
              <a:rPr lang="en-US" smtClean="0"/>
              <a:t>15</a:t>
            </a:fld>
            <a:endParaRPr lang="en-US"/>
          </a:p>
        </p:txBody>
      </p:sp>
    </p:spTree>
    <p:extLst>
      <p:ext uri="{BB962C8B-B14F-4D97-AF65-F5344CB8AC3E}">
        <p14:creationId xmlns:p14="http://schemas.microsoft.com/office/powerpoint/2010/main" val="35304095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br>
              <a:rPr lang="en-CA" dirty="0"/>
            </a:br>
            <a:br>
              <a:rPr lang="en-CA" dirty="0"/>
            </a:br>
            <a:endParaRPr lang="en-CA" dirty="0"/>
          </a:p>
        </p:txBody>
      </p:sp>
      <p:sp>
        <p:nvSpPr>
          <p:cNvPr id="4" name="Slide Number Placeholder 3"/>
          <p:cNvSpPr>
            <a:spLocks noGrp="1"/>
          </p:cNvSpPr>
          <p:nvPr>
            <p:ph type="sldNum" sz="quarter" idx="5"/>
          </p:nvPr>
        </p:nvSpPr>
        <p:spPr/>
        <p:txBody>
          <a:bodyPr/>
          <a:lstStyle/>
          <a:p>
            <a:fld id="{64B51CE3-F1EC-6B4D-8B6D-86D363C89BAA}" type="slidenum">
              <a:rPr lang="en-US" smtClean="0"/>
              <a:t>16</a:t>
            </a:fld>
            <a:endParaRPr lang="en-US"/>
          </a:p>
        </p:txBody>
      </p:sp>
    </p:spTree>
    <p:extLst>
      <p:ext uri="{BB962C8B-B14F-4D97-AF65-F5344CB8AC3E}">
        <p14:creationId xmlns:p14="http://schemas.microsoft.com/office/powerpoint/2010/main" val="39073221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br>
              <a:rPr lang="en-CA" dirty="0"/>
            </a:br>
            <a:br>
              <a:rPr lang="en-CA" dirty="0"/>
            </a:br>
            <a:endParaRPr lang="en-CA" dirty="0"/>
          </a:p>
        </p:txBody>
      </p:sp>
      <p:sp>
        <p:nvSpPr>
          <p:cNvPr id="4" name="Slide Number Placeholder 3"/>
          <p:cNvSpPr>
            <a:spLocks noGrp="1"/>
          </p:cNvSpPr>
          <p:nvPr>
            <p:ph type="sldNum" sz="quarter" idx="5"/>
          </p:nvPr>
        </p:nvSpPr>
        <p:spPr/>
        <p:txBody>
          <a:bodyPr/>
          <a:lstStyle/>
          <a:p>
            <a:fld id="{64B51CE3-F1EC-6B4D-8B6D-86D363C89BAA}" type="slidenum">
              <a:rPr lang="en-US" smtClean="0"/>
              <a:t>17</a:t>
            </a:fld>
            <a:endParaRPr lang="en-US"/>
          </a:p>
        </p:txBody>
      </p:sp>
    </p:spTree>
    <p:extLst>
      <p:ext uri="{BB962C8B-B14F-4D97-AF65-F5344CB8AC3E}">
        <p14:creationId xmlns:p14="http://schemas.microsoft.com/office/powerpoint/2010/main" val="12355695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br>
              <a:rPr lang="en-CA" dirty="0"/>
            </a:br>
            <a:br>
              <a:rPr lang="en-CA" dirty="0"/>
            </a:br>
            <a:endParaRPr lang="en-CA" dirty="0"/>
          </a:p>
        </p:txBody>
      </p:sp>
      <p:sp>
        <p:nvSpPr>
          <p:cNvPr id="4" name="Slide Number Placeholder 3"/>
          <p:cNvSpPr>
            <a:spLocks noGrp="1"/>
          </p:cNvSpPr>
          <p:nvPr>
            <p:ph type="sldNum" sz="quarter" idx="5"/>
          </p:nvPr>
        </p:nvSpPr>
        <p:spPr/>
        <p:txBody>
          <a:bodyPr/>
          <a:lstStyle/>
          <a:p>
            <a:fld id="{64B51CE3-F1EC-6B4D-8B6D-86D363C89BAA}" type="slidenum">
              <a:rPr lang="en-US" smtClean="0"/>
              <a:t>18</a:t>
            </a:fld>
            <a:endParaRPr lang="en-US"/>
          </a:p>
        </p:txBody>
      </p:sp>
    </p:spTree>
    <p:extLst>
      <p:ext uri="{BB962C8B-B14F-4D97-AF65-F5344CB8AC3E}">
        <p14:creationId xmlns:p14="http://schemas.microsoft.com/office/powerpoint/2010/main" val="10081465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br>
              <a:rPr lang="en-CA" dirty="0"/>
            </a:br>
            <a:br>
              <a:rPr lang="en-CA" dirty="0"/>
            </a:br>
            <a:endParaRPr lang="en-CA" dirty="0"/>
          </a:p>
        </p:txBody>
      </p:sp>
      <p:sp>
        <p:nvSpPr>
          <p:cNvPr id="4" name="Slide Number Placeholder 3"/>
          <p:cNvSpPr>
            <a:spLocks noGrp="1"/>
          </p:cNvSpPr>
          <p:nvPr>
            <p:ph type="sldNum" sz="quarter" idx="5"/>
          </p:nvPr>
        </p:nvSpPr>
        <p:spPr/>
        <p:txBody>
          <a:bodyPr/>
          <a:lstStyle/>
          <a:p>
            <a:fld id="{64B51CE3-F1EC-6B4D-8B6D-86D363C89BAA}" type="slidenum">
              <a:rPr lang="en-US" smtClean="0"/>
              <a:t>19</a:t>
            </a:fld>
            <a:endParaRPr lang="en-US"/>
          </a:p>
        </p:txBody>
      </p:sp>
    </p:spTree>
    <p:extLst>
      <p:ext uri="{BB962C8B-B14F-4D97-AF65-F5344CB8AC3E}">
        <p14:creationId xmlns:p14="http://schemas.microsoft.com/office/powerpoint/2010/main" val="5616789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br>
              <a:rPr lang="en-CA" dirty="0"/>
            </a:br>
            <a:br>
              <a:rPr lang="en-CA" dirty="0"/>
            </a:br>
            <a:endParaRPr lang="en-CA" dirty="0"/>
          </a:p>
        </p:txBody>
      </p:sp>
      <p:sp>
        <p:nvSpPr>
          <p:cNvPr id="4" name="Slide Number Placeholder 3"/>
          <p:cNvSpPr>
            <a:spLocks noGrp="1"/>
          </p:cNvSpPr>
          <p:nvPr>
            <p:ph type="sldNum" sz="quarter" idx="5"/>
          </p:nvPr>
        </p:nvSpPr>
        <p:spPr/>
        <p:txBody>
          <a:bodyPr/>
          <a:lstStyle/>
          <a:p>
            <a:fld id="{64B51CE3-F1EC-6B4D-8B6D-86D363C89BAA}" type="slidenum">
              <a:rPr lang="en-US" smtClean="0"/>
              <a:t>20</a:t>
            </a:fld>
            <a:endParaRPr lang="en-US"/>
          </a:p>
        </p:txBody>
      </p:sp>
    </p:spTree>
    <p:extLst>
      <p:ext uri="{BB962C8B-B14F-4D97-AF65-F5344CB8AC3E}">
        <p14:creationId xmlns:p14="http://schemas.microsoft.com/office/powerpoint/2010/main" val="28104362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5000"/>
              </a:lnSpc>
              <a:spcBef>
                <a:spcPts val="1200"/>
              </a:spcBef>
              <a:spcAft>
                <a:spcPts val="0"/>
              </a:spcAft>
              <a:buClr>
                <a:schemeClr val="dk1"/>
              </a:buClr>
              <a:buSzPts val="1100"/>
              <a:buFont typeface="Arial"/>
              <a:buNone/>
            </a:pPr>
            <a:r>
              <a:rPr lang="en-US" b="1" i="1" dirty="0">
                <a:solidFill>
                  <a:schemeClr val="dk1"/>
                </a:solidFill>
              </a:rPr>
              <a:t>Video: </a:t>
            </a:r>
            <a:r>
              <a:rPr lang="en-US" dirty="0">
                <a:solidFill>
                  <a:schemeClr val="dk1"/>
                </a:solidFill>
                <a:uFill>
                  <a:noFill/>
                </a:uFill>
                <a:hlinkClick r:id="rId3">
                  <a:extLst>
                    <a:ext uri="{A12FA001-AC4F-418D-AE19-62706E023703}">
                      <ahyp:hlinkClr xmlns:ahyp="http://schemas.microsoft.com/office/drawing/2018/hyperlinkcolor" val="tx"/>
                    </a:ext>
                  </a:extLst>
                </a:hlinkClick>
              </a:rPr>
              <a:t>https://youtu.be/t9gmyvf7JYo </a:t>
            </a:r>
          </a:p>
          <a:p>
            <a:pPr marL="0" lvl="0" indent="0" algn="l" rtl="0">
              <a:lnSpc>
                <a:spcPct val="115000"/>
              </a:lnSpc>
              <a:spcBef>
                <a:spcPts val="1200"/>
              </a:spcBef>
              <a:spcAft>
                <a:spcPts val="0"/>
              </a:spcAft>
              <a:buClr>
                <a:schemeClr val="dk1"/>
              </a:buClr>
              <a:buSzPts val="1100"/>
              <a:buFont typeface="Arial"/>
              <a:buNone/>
            </a:pPr>
            <a:r>
              <a:rPr lang="en-US" dirty="0">
                <a:solidFill>
                  <a:schemeClr val="dk1"/>
                </a:solidFill>
              </a:rPr>
              <a:t>What is </a:t>
            </a:r>
            <a:r>
              <a:rPr lang="en-US" dirty="0" err="1">
                <a:solidFill>
                  <a:schemeClr val="dk1"/>
                </a:solidFill>
              </a:rPr>
              <a:t>GenAI</a:t>
            </a:r>
            <a:r>
              <a:rPr lang="en-US" dirty="0">
                <a:solidFill>
                  <a:schemeClr val="dk1"/>
                </a:solidFill>
              </a:rPr>
              <a:t>?</a:t>
            </a:r>
          </a:p>
          <a:p>
            <a:pPr marL="0" lvl="0" indent="0" algn="l" rtl="0">
              <a:lnSpc>
                <a:spcPct val="115000"/>
              </a:lnSpc>
              <a:spcBef>
                <a:spcPts val="0"/>
              </a:spcBef>
              <a:spcAft>
                <a:spcPts val="0"/>
              </a:spcAft>
              <a:buClr>
                <a:schemeClr val="dk1"/>
              </a:buClr>
              <a:buSzPts val="1100"/>
              <a:buFont typeface="Arial"/>
              <a:buNone/>
            </a:pPr>
            <a:r>
              <a:rPr lang="en-US" dirty="0">
                <a:solidFill>
                  <a:schemeClr val="dk1"/>
                </a:solidFill>
                <a:highlight>
                  <a:srgbClr val="FFFFFF"/>
                </a:highlight>
              </a:rPr>
              <a:t>Generative AI (</a:t>
            </a:r>
            <a:r>
              <a:rPr lang="en-US" dirty="0" err="1">
                <a:solidFill>
                  <a:schemeClr val="dk1"/>
                </a:solidFill>
                <a:highlight>
                  <a:srgbClr val="FFFFFF"/>
                </a:highlight>
              </a:rPr>
              <a:t>GenAI</a:t>
            </a:r>
            <a:r>
              <a:rPr lang="en-US" dirty="0">
                <a:solidFill>
                  <a:schemeClr val="dk1"/>
                </a:solidFill>
                <a:highlight>
                  <a:srgbClr val="FFFFFF"/>
                </a:highlight>
              </a:rPr>
              <a:t>) is an Artificial Intelligence (AI) technology that automatically generates content</a:t>
            </a:r>
            <a:r>
              <a:rPr lang="en-US" dirty="0">
                <a:solidFill>
                  <a:schemeClr val="dk1"/>
                </a:solidFill>
              </a:rPr>
              <a:t> </a:t>
            </a:r>
            <a:r>
              <a:rPr lang="en-US" dirty="0">
                <a:solidFill>
                  <a:schemeClr val="dk1"/>
                </a:solidFill>
                <a:highlight>
                  <a:srgbClr val="FFFFFF"/>
                </a:highlight>
              </a:rPr>
              <a:t>in response to prompts written in natural language conversational interfaces. Rather than simply curating</a:t>
            </a:r>
            <a:r>
              <a:rPr lang="en-US" dirty="0">
                <a:solidFill>
                  <a:schemeClr val="dk1"/>
                </a:solidFill>
              </a:rPr>
              <a:t> </a:t>
            </a:r>
            <a:r>
              <a:rPr lang="en-US" dirty="0">
                <a:solidFill>
                  <a:schemeClr val="dk1"/>
                </a:solidFill>
                <a:highlight>
                  <a:srgbClr val="FFFFFF"/>
                </a:highlight>
              </a:rPr>
              <a:t>existing webpages, by drawing on existing content, </a:t>
            </a:r>
            <a:r>
              <a:rPr lang="en-US" dirty="0" err="1">
                <a:solidFill>
                  <a:schemeClr val="dk1"/>
                </a:solidFill>
                <a:highlight>
                  <a:srgbClr val="FFFFFF"/>
                </a:highlight>
              </a:rPr>
              <a:t>GenAI</a:t>
            </a:r>
            <a:r>
              <a:rPr lang="en-US" dirty="0">
                <a:solidFill>
                  <a:schemeClr val="dk1"/>
                </a:solidFill>
                <a:highlight>
                  <a:srgbClr val="FFFFFF"/>
                </a:highlight>
              </a:rPr>
              <a:t> actually produces new content. The content</a:t>
            </a:r>
            <a:r>
              <a:rPr lang="en-US" dirty="0">
                <a:solidFill>
                  <a:schemeClr val="dk1"/>
                </a:solidFill>
              </a:rPr>
              <a:t> </a:t>
            </a:r>
            <a:r>
              <a:rPr lang="en-US" dirty="0">
                <a:solidFill>
                  <a:schemeClr val="dk1"/>
                </a:solidFill>
                <a:highlight>
                  <a:srgbClr val="FFFFFF"/>
                </a:highlight>
              </a:rPr>
              <a:t>can appear in formats that comprise all symbolic representations of human thinking: texts written in</a:t>
            </a:r>
            <a:r>
              <a:rPr lang="en-US" dirty="0">
                <a:solidFill>
                  <a:schemeClr val="dk1"/>
                </a:solidFill>
              </a:rPr>
              <a:t> </a:t>
            </a:r>
            <a:r>
              <a:rPr lang="en-US" dirty="0">
                <a:solidFill>
                  <a:schemeClr val="dk1"/>
                </a:solidFill>
                <a:highlight>
                  <a:srgbClr val="FFFFFF"/>
                </a:highlight>
              </a:rPr>
              <a:t>natural language, images (including photographs to digital paintings and cartoons), videos, music and</a:t>
            </a:r>
            <a:r>
              <a:rPr lang="en-US" dirty="0">
                <a:solidFill>
                  <a:schemeClr val="dk1"/>
                </a:solidFill>
              </a:rPr>
              <a:t> </a:t>
            </a:r>
            <a:r>
              <a:rPr lang="en-US" dirty="0">
                <a:solidFill>
                  <a:schemeClr val="dk1"/>
                </a:solidFill>
                <a:highlight>
                  <a:srgbClr val="FFFFFF"/>
                </a:highlight>
              </a:rPr>
              <a:t>software code. </a:t>
            </a:r>
            <a:r>
              <a:rPr lang="en-US" dirty="0" err="1">
                <a:solidFill>
                  <a:schemeClr val="dk1"/>
                </a:solidFill>
                <a:highlight>
                  <a:srgbClr val="FFFFFF"/>
                </a:highlight>
              </a:rPr>
              <a:t>GenAI</a:t>
            </a:r>
            <a:r>
              <a:rPr lang="en-US" dirty="0">
                <a:solidFill>
                  <a:schemeClr val="dk1"/>
                </a:solidFill>
                <a:highlight>
                  <a:srgbClr val="FFFFFF"/>
                </a:highlight>
              </a:rPr>
              <a:t> is trained using data collected from webpages, social media conversations and</a:t>
            </a:r>
            <a:r>
              <a:rPr lang="en-US" dirty="0">
                <a:solidFill>
                  <a:schemeClr val="dk1"/>
                </a:solidFill>
              </a:rPr>
              <a:t> </a:t>
            </a:r>
            <a:r>
              <a:rPr lang="en-US" dirty="0">
                <a:solidFill>
                  <a:schemeClr val="dk1"/>
                </a:solidFill>
                <a:highlight>
                  <a:srgbClr val="FFFFFF"/>
                </a:highlight>
              </a:rPr>
              <a:t>other online media. It generates its content by statistically </a:t>
            </a:r>
            <a:r>
              <a:rPr lang="en-US" dirty="0" err="1">
                <a:solidFill>
                  <a:schemeClr val="dk1"/>
                </a:solidFill>
                <a:highlight>
                  <a:srgbClr val="FFFFFF"/>
                </a:highlight>
              </a:rPr>
              <a:t>analysing</a:t>
            </a:r>
            <a:r>
              <a:rPr lang="en-US" dirty="0">
                <a:solidFill>
                  <a:schemeClr val="dk1"/>
                </a:solidFill>
                <a:highlight>
                  <a:srgbClr val="FFFFFF"/>
                </a:highlight>
              </a:rPr>
              <a:t> the distributions of words, pixels</a:t>
            </a:r>
            <a:r>
              <a:rPr lang="en-US" dirty="0">
                <a:solidFill>
                  <a:schemeClr val="dk1"/>
                </a:solidFill>
              </a:rPr>
              <a:t> </a:t>
            </a:r>
            <a:r>
              <a:rPr lang="en-US" dirty="0">
                <a:solidFill>
                  <a:schemeClr val="dk1"/>
                </a:solidFill>
                <a:highlight>
                  <a:srgbClr val="FFFFFF"/>
                </a:highlight>
              </a:rPr>
              <a:t>or other elements in the data that it has ingested and identifying and repeating common patterns (for</a:t>
            </a:r>
          </a:p>
          <a:p>
            <a:pPr marL="0" lvl="0" indent="0" algn="l" rtl="0">
              <a:lnSpc>
                <a:spcPct val="115000"/>
              </a:lnSpc>
              <a:spcBef>
                <a:spcPts val="0"/>
              </a:spcBef>
              <a:spcAft>
                <a:spcPts val="0"/>
              </a:spcAft>
              <a:buClr>
                <a:schemeClr val="dk1"/>
              </a:buClr>
              <a:buSzPts val="1100"/>
              <a:buFont typeface="Arial"/>
              <a:buNone/>
            </a:pPr>
            <a:r>
              <a:rPr lang="en-US" dirty="0">
                <a:solidFill>
                  <a:schemeClr val="dk1"/>
                </a:solidFill>
                <a:highlight>
                  <a:srgbClr val="FFFFFF"/>
                </a:highlight>
              </a:rPr>
              <a:t>example, which words typically follow which other words).</a:t>
            </a:r>
            <a:r>
              <a:rPr lang="en-US" dirty="0">
                <a:solidFill>
                  <a:schemeClr val="dk1"/>
                </a:solidFill>
                <a:highlight>
                  <a:srgbClr val="FFFFFF"/>
                </a:highlight>
                <a:uFill>
                  <a:noFill/>
                </a:uFill>
                <a:hlinkClick r:id="rId4">
                  <a:extLst>
                    <a:ext uri="{A12FA001-AC4F-418D-AE19-62706E023703}">
                      <ahyp:hlinkClr xmlns:ahyp="http://schemas.microsoft.com/office/drawing/2018/hyperlinkcolor" val="tx"/>
                    </a:ext>
                  </a:extLst>
                </a:hlinkClick>
              </a:rPr>
              <a:t> </a:t>
            </a:r>
            <a:r>
              <a:rPr lang="en-US" u="sng" dirty="0">
                <a:solidFill>
                  <a:srgbClr val="1155CC"/>
                </a:solidFill>
                <a:highlight>
                  <a:srgbClr val="FFFFFF"/>
                </a:highlight>
                <a:hlinkClick r:id="rId4">
                  <a:extLst>
                    <a:ext uri="{A12FA001-AC4F-418D-AE19-62706E023703}">
                      <ahyp:hlinkClr xmlns:ahyp="http://schemas.microsoft.com/office/drawing/2018/hyperlinkcolor" val="tx"/>
                    </a:ext>
                  </a:extLst>
                </a:hlinkClick>
              </a:rPr>
              <a:t>Guidance for generative AI in education and research</a:t>
            </a:r>
            <a:r>
              <a:rPr lang="en-US" dirty="0">
                <a:solidFill>
                  <a:schemeClr val="dk1"/>
                </a:solidFill>
              </a:rPr>
              <a:t> by</a:t>
            </a:r>
            <a:r>
              <a:rPr lang="en-US" dirty="0">
                <a:solidFill>
                  <a:schemeClr val="dk1"/>
                </a:solidFill>
                <a:uFill>
                  <a:noFill/>
                </a:uFill>
                <a:hlinkClick r:id="rId5">
                  <a:extLst>
                    <a:ext uri="{A12FA001-AC4F-418D-AE19-62706E023703}">
                      <ahyp:hlinkClr xmlns:ahyp="http://schemas.microsoft.com/office/drawing/2018/hyperlinkcolor" val="tx"/>
                    </a:ext>
                  </a:extLst>
                </a:hlinkClick>
              </a:rPr>
              <a:t> </a:t>
            </a:r>
            <a:r>
              <a:rPr lang="en-US" u="sng" dirty="0">
                <a:solidFill>
                  <a:srgbClr val="0000FF"/>
                </a:solidFill>
                <a:hlinkClick r:id="rId5">
                  <a:extLst>
                    <a:ext uri="{A12FA001-AC4F-418D-AE19-62706E023703}">
                      <ahyp:hlinkClr xmlns:ahyp="http://schemas.microsoft.com/office/drawing/2018/hyperlinkcolor" val="tx"/>
                    </a:ext>
                  </a:extLst>
                </a:hlinkClick>
              </a:rPr>
              <a:t>UNESCO</a:t>
            </a:r>
            <a:r>
              <a:rPr lang="en-US" dirty="0">
                <a:solidFill>
                  <a:schemeClr val="dk1"/>
                </a:solidFill>
              </a:rPr>
              <a:t> is licensed under</a:t>
            </a:r>
            <a:r>
              <a:rPr lang="en-US" dirty="0">
                <a:solidFill>
                  <a:schemeClr val="dk1"/>
                </a:solidFill>
                <a:uFill>
                  <a:noFill/>
                </a:uFill>
                <a:hlinkClick r:id="rId6">
                  <a:extLst>
                    <a:ext uri="{A12FA001-AC4F-418D-AE19-62706E023703}">
                      <ahyp:hlinkClr xmlns:ahyp="http://schemas.microsoft.com/office/drawing/2018/hyperlinkcolor" val="tx"/>
                    </a:ext>
                  </a:extLst>
                </a:hlinkClick>
              </a:rPr>
              <a:t> </a:t>
            </a:r>
            <a:r>
              <a:rPr lang="en-US" u="sng" dirty="0">
                <a:solidFill>
                  <a:srgbClr val="0000FF"/>
                </a:solidFill>
                <a:hlinkClick r:id="rId6">
                  <a:extLst>
                    <a:ext uri="{A12FA001-AC4F-418D-AE19-62706E023703}">
                      <ahyp:hlinkClr xmlns:ahyp="http://schemas.microsoft.com/office/drawing/2018/hyperlinkcolor" val="tx"/>
                    </a:ext>
                  </a:extLst>
                </a:hlinkClick>
              </a:rPr>
              <a:t>CC BY-SA 3.0</a:t>
            </a:r>
            <a:r>
              <a:rPr lang="en-US" u="sng" dirty="0">
                <a:solidFill>
                  <a:srgbClr val="0000FF"/>
                </a:solidFill>
                <a:highlight>
                  <a:srgbClr val="FFFFFF"/>
                </a:highlight>
                <a:hlinkClick r:id="rId6">
                  <a:extLst>
                    <a:ext uri="{A12FA001-AC4F-418D-AE19-62706E023703}">
                      <ahyp:hlinkClr xmlns:ahyp="http://schemas.microsoft.com/office/drawing/2018/hyperlinkcolor" val="tx"/>
                    </a:ext>
                  </a:extLst>
                </a:hlinkClick>
              </a:rPr>
              <a:t> </a:t>
            </a:r>
            <a:r>
              <a:rPr lang="en-US" dirty="0">
                <a:solidFill>
                  <a:schemeClr val="dk1"/>
                </a:solidFill>
              </a:rPr>
              <a:t>\</a:t>
            </a:r>
          </a:p>
          <a:p>
            <a:pPr marL="0" lvl="0" indent="0" algn="l" rtl="0">
              <a:lnSpc>
                <a:spcPct val="115000"/>
              </a:lnSpc>
              <a:spcBef>
                <a:spcPts val="0"/>
              </a:spcBef>
              <a:spcAft>
                <a:spcPts val="0"/>
              </a:spcAft>
              <a:buClr>
                <a:schemeClr val="dk1"/>
              </a:buClr>
              <a:buSzPts val="1100"/>
              <a:buFont typeface="Arial"/>
              <a:buNone/>
            </a:pPr>
            <a:r>
              <a:rPr lang="en-US" dirty="0">
                <a:solidFill>
                  <a:schemeClr val="dk1"/>
                </a:solidFill>
              </a:rPr>
              <a:t> </a:t>
            </a:r>
          </a:p>
          <a:p>
            <a:pPr marL="0" lvl="0" indent="0" algn="l" rtl="0">
              <a:lnSpc>
                <a:spcPct val="115000"/>
              </a:lnSpc>
              <a:spcBef>
                <a:spcPts val="0"/>
              </a:spcBef>
              <a:spcAft>
                <a:spcPts val="0"/>
              </a:spcAft>
              <a:buClr>
                <a:schemeClr val="dk1"/>
              </a:buClr>
              <a:buSzPts val="1100"/>
              <a:buFont typeface="Arial"/>
              <a:buNone/>
            </a:pPr>
            <a:r>
              <a:rPr lang="en-US" dirty="0">
                <a:solidFill>
                  <a:schemeClr val="dk1"/>
                </a:solidFill>
                <a:highlight>
                  <a:srgbClr val="FFFFFF"/>
                </a:highlight>
              </a:rPr>
              <a:t>What is </a:t>
            </a:r>
            <a:r>
              <a:rPr lang="en-US" dirty="0" err="1">
                <a:solidFill>
                  <a:schemeClr val="dk1"/>
                </a:solidFill>
                <a:highlight>
                  <a:srgbClr val="FFFFFF"/>
                </a:highlight>
              </a:rPr>
              <a:t>GenAI</a:t>
            </a:r>
            <a:r>
              <a:rPr lang="en-US" dirty="0">
                <a:solidFill>
                  <a:schemeClr val="dk1"/>
                </a:solidFill>
                <a:highlight>
                  <a:srgbClr val="FFFFFF"/>
                </a:highlight>
              </a:rPr>
              <a:t>?</a:t>
            </a:r>
          </a:p>
          <a:p>
            <a:pPr marL="0" lvl="0" indent="0" algn="l" rtl="0">
              <a:lnSpc>
                <a:spcPct val="115000"/>
              </a:lnSpc>
              <a:spcBef>
                <a:spcPts val="0"/>
              </a:spcBef>
              <a:spcAft>
                <a:spcPts val="0"/>
              </a:spcAft>
              <a:buClr>
                <a:schemeClr val="dk1"/>
              </a:buClr>
              <a:buSzPts val="1100"/>
              <a:buFont typeface="Arial"/>
              <a:buNone/>
            </a:pPr>
            <a:r>
              <a:rPr lang="en-US" dirty="0">
                <a:solidFill>
                  <a:srgbClr val="222222"/>
                </a:solidFill>
                <a:highlight>
                  <a:srgbClr val="FFFFFF"/>
                </a:highlight>
              </a:rPr>
              <a:t>And now, as of November 2022, </a:t>
            </a:r>
            <a:r>
              <a:rPr lang="en-US" dirty="0" err="1">
                <a:solidFill>
                  <a:srgbClr val="222222"/>
                </a:solidFill>
                <a:highlight>
                  <a:srgbClr val="FFFFFF"/>
                </a:highlight>
              </a:rPr>
              <a:t>ChatGPT</a:t>
            </a:r>
            <a:r>
              <a:rPr lang="en-US" dirty="0">
                <a:solidFill>
                  <a:srgbClr val="222222"/>
                </a:solidFill>
                <a:highlight>
                  <a:srgbClr val="FFFFFF"/>
                </a:highlight>
              </a:rPr>
              <a:t> is the newest tool to come into the spotlight. The GPT in </a:t>
            </a:r>
            <a:r>
              <a:rPr lang="en-US" dirty="0" err="1">
                <a:solidFill>
                  <a:srgbClr val="222222"/>
                </a:solidFill>
                <a:highlight>
                  <a:srgbClr val="FFFFFF"/>
                </a:highlight>
              </a:rPr>
              <a:t>ChatGPT</a:t>
            </a:r>
            <a:r>
              <a:rPr lang="en-US" dirty="0">
                <a:solidFill>
                  <a:srgbClr val="222222"/>
                </a:solidFill>
                <a:highlight>
                  <a:srgbClr val="FFFFFF"/>
                </a:highlight>
              </a:rPr>
              <a:t> stands for “Generative Pre-trained Transformer”, referring to a type of machine learning called a neural network  (learn more</a:t>
            </a:r>
            <a:r>
              <a:rPr lang="en-US" dirty="0">
                <a:solidFill>
                  <a:srgbClr val="222222"/>
                </a:solidFill>
                <a:highlight>
                  <a:srgbClr val="FFFFFF"/>
                </a:highlight>
                <a:uFill>
                  <a:noFill/>
                </a:uFill>
                <a:hlinkClick r:id="rId7">
                  <a:extLst>
                    <a:ext uri="{A12FA001-AC4F-418D-AE19-62706E023703}">
                      <ahyp:hlinkClr xmlns:ahyp="http://schemas.microsoft.com/office/drawing/2018/hyperlinkcolor" val="tx"/>
                    </a:ext>
                  </a:extLst>
                </a:hlinkClick>
              </a:rPr>
              <a:t> </a:t>
            </a:r>
            <a:r>
              <a:rPr lang="en-US" u="sng" dirty="0">
                <a:solidFill>
                  <a:srgbClr val="006682"/>
                </a:solidFill>
                <a:highlight>
                  <a:srgbClr val="FFFFFF"/>
                </a:highlight>
                <a:hlinkClick r:id="rId7">
                  <a:extLst>
                    <a:ext uri="{A12FA001-AC4F-418D-AE19-62706E023703}">
                      <ahyp:hlinkClr xmlns:ahyp="http://schemas.microsoft.com/office/drawing/2018/hyperlinkcolor" val="tx"/>
                    </a:ext>
                  </a:extLst>
                </a:hlinkClick>
              </a:rPr>
              <a:t>here</a:t>
            </a:r>
            <a:r>
              <a:rPr lang="en-US" dirty="0">
                <a:solidFill>
                  <a:srgbClr val="222222"/>
                </a:solidFill>
                <a:highlight>
                  <a:srgbClr val="FFFFFF"/>
                </a:highlight>
              </a:rPr>
              <a:t> or</a:t>
            </a:r>
            <a:r>
              <a:rPr lang="en-US" dirty="0">
                <a:solidFill>
                  <a:srgbClr val="222222"/>
                </a:solidFill>
                <a:highlight>
                  <a:srgbClr val="FFFFFF"/>
                </a:highlight>
                <a:uFill>
                  <a:noFill/>
                </a:uFill>
                <a:hlinkClick r:id="rId8">
                  <a:extLst>
                    <a:ext uri="{A12FA001-AC4F-418D-AE19-62706E023703}">
                      <ahyp:hlinkClr xmlns:ahyp="http://schemas.microsoft.com/office/drawing/2018/hyperlinkcolor" val="tx"/>
                    </a:ext>
                  </a:extLst>
                </a:hlinkClick>
              </a:rPr>
              <a:t> </a:t>
            </a:r>
            <a:r>
              <a:rPr lang="en-US" u="sng" dirty="0">
                <a:solidFill>
                  <a:srgbClr val="006682"/>
                </a:solidFill>
                <a:highlight>
                  <a:srgbClr val="FFFFFF"/>
                </a:highlight>
                <a:hlinkClick r:id="rId8">
                  <a:extLst>
                    <a:ext uri="{A12FA001-AC4F-418D-AE19-62706E023703}">
                      <ahyp:hlinkClr xmlns:ahyp="http://schemas.microsoft.com/office/drawing/2018/hyperlinkcolor" val="tx"/>
                    </a:ext>
                  </a:extLst>
                </a:hlinkClick>
              </a:rPr>
              <a:t>here</a:t>
            </a:r>
            <a:r>
              <a:rPr lang="en-US" dirty="0">
                <a:solidFill>
                  <a:srgbClr val="222222"/>
                </a:solidFill>
                <a:highlight>
                  <a:srgbClr val="FFFFFF"/>
                </a:highlight>
              </a:rPr>
              <a:t>) in which a computer learns to perform some task by analyzing training examples. In this case, the training data used by </a:t>
            </a:r>
            <a:r>
              <a:rPr lang="en-US" dirty="0" err="1">
                <a:solidFill>
                  <a:srgbClr val="222222"/>
                </a:solidFill>
                <a:highlight>
                  <a:srgbClr val="FFFFFF"/>
                </a:highlight>
              </a:rPr>
              <a:t>ChatGPT</a:t>
            </a:r>
            <a:r>
              <a:rPr lang="en-US" dirty="0">
                <a:solidFill>
                  <a:srgbClr val="222222"/>
                </a:solidFill>
                <a:highlight>
                  <a:srgbClr val="FFFFFF"/>
                </a:highlight>
              </a:rPr>
              <a:t> 3.5 is a dataset that includes 570GB of data from sources like books, Wikipedia, articles, and other pieces of writing on the internet up to 2021. The training methods for </a:t>
            </a:r>
            <a:r>
              <a:rPr lang="en-US" dirty="0" err="1">
                <a:solidFill>
                  <a:srgbClr val="222222"/>
                </a:solidFill>
                <a:highlight>
                  <a:srgbClr val="FFFFFF"/>
                </a:highlight>
              </a:rPr>
              <a:t>ChatGPT</a:t>
            </a:r>
            <a:r>
              <a:rPr lang="en-US" dirty="0">
                <a:solidFill>
                  <a:srgbClr val="222222"/>
                </a:solidFill>
                <a:highlight>
                  <a:srgbClr val="FFFFFF"/>
                </a:highlight>
              </a:rPr>
              <a:t> 4.0 has not been revealed as of yet. </a:t>
            </a:r>
            <a:r>
              <a:rPr lang="en-US" dirty="0" err="1">
                <a:solidFill>
                  <a:srgbClr val="222222"/>
                </a:solidFill>
                <a:highlight>
                  <a:srgbClr val="FFFFFF"/>
                </a:highlight>
              </a:rPr>
              <a:t>ChatGPT</a:t>
            </a:r>
            <a:r>
              <a:rPr lang="en-US" dirty="0">
                <a:solidFill>
                  <a:srgbClr val="222222"/>
                </a:solidFill>
                <a:highlight>
                  <a:srgbClr val="FFFFFF"/>
                </a:highlight>
              </a:rPr>
              <a:t> is now a famous name because it is a public-facing tool that allows anyone to generate text based on prompts for free (although</a:t>
            </a:r>
            <a:r>
              <a:rPr lang="en-US" dirty="0">
                <a:solidFill>
                  <a:srgbClr val="222222"/>
                </a:solidFill>
                <a:highlight>
                  <a:srgbClr val="FFFFFF"/>
                </a:highlight>
                <a:uFill>
                  <a:noFill/>
                </a:uFill>
                <a:hlinkClick r:id="rId9">
                  <a:extLst>
                    <a:ext uri="{A12FA001-AC4F-418D-AE19-62706E023703}">
                      <ahyp:hlinkClr xmlns:ahyp="http://schemas.microsoft.com/office/drawing/2018/hyperlinkcolor" val="tx"/>
                    </a:ext>
                  </a:extLst>
                </a:hlinkClick>
              </a:rPr>
              <a:t> </a:t>
            </a:r>
            <a:r>
              <a:rPr lang="en-US" u="sng" dirty="0">
                <a:solidFill>
                  <a:srgbClr val="006682"/>
                </a:solidFill>
                <a:highlight>
                  <a:srgbClr val="FFFFFF"/>
                </a:highlight>
                <a:hlinkClick r:id="rId9">
                  <a:extLst>
                    <a:ext uri="{A12FA001-AC4F-418D-AE19-62706E023703}">
                      <ahyp:hlinkClr xmlns:ahyp="http://schemas.microsoft.com/office/drawing/2018/hyperlinkcolor" val="tx"/>
                    </a:ext>
                  </a:extLst>
                </a:hlinkClick>
              </a:rPr>
              <a:t>a paid version</a:t>
            </a:r>
            <a:r>
              <a:rPr lang="en-US" dirty="0">
                <a:solidFill>
                  <a:srgbClr val="222222"/>
                </a:solidFill>
                <a:highlight>
                  <a:srgbClr val="FFFFFF"/>
                </a:highlight>
              </a:rPr>
              <a:t> is also available). Fundamentally, tools like </a:t>
            </a:r>
            <a:r>
              <a:rPr lang="en-US" dirty="0" err="1">
                <a:solidFill>
                  <a:srgbClr val="222222"/>
                </a:solidFill>
                <a:highlight>
                  <a:srgbClr val="FFFFFF"/>
                </a:highlight>
              </a:rPr>
              <a:t>ChatGPT</a:t>
            </a:r>
            <a:r>
              <a:rPr lang="en-US" dirty="0">
                <a:solidFill>
                  <a:srgbClr val="222222"/>
                </a:solidFill>
                <a:highlight>
                  <a:srgbClr val="FFFFFF"/>
                </a:highlight>
              </a:rPr>
              <a:t> are designed to take user prompts and use them to generate a response it believes the user would like to see. The AI tool(s) have no concept of fact or accuracy. They simply look for patterns in their training data, then produce what they think is the next most likely word or phrase. It’s also important to keep in mind, that giving the same prompt to the same generative AI tool does not always produce the same result. Each time a tool like </a:t>
            </a:r>
            <a:r>
              <a:rPr lang="en-US" dirty="0" err="1">
                <a:solidFill>
                  <a:srgbClr val="222222"/>
                </a:solidFill>
                <a:highlight>
                  <a:srgbClr val="FFFFFF"/>
                </a:highlight>
              </a:rPr>
              <a:t>ChatGPT</a:t>
            </a:r>
            <a:r>
              <a:rPr lang="en-US" dirty="0">
                <a:solidFill>
                  <a:srgbClr val="222222"/>
                </a:solidFill>
                <a:highlight>
                  <a:srgbClr val="FFFFFF"/>
                </a:highlight>
              </a:rPr>
              <a:t> is prompted, it creates a new output. While there will probably be similarities between outputs from the same prompt, they will not be the same every time. This is even more apparent when you use the same prompt across multiple AI products.</a:t>
            </a:r>
            <a:r>
              <a:rPr lang="en-US" dirty="0">
                <a:solidFill>
                  <a:srgbClr val="222222"/>
                </a:solidFill>
                <a:highlight>
                  <a:srgbClr val="FFFFFF"/>
                </a:highlight>
                <a:uFill>
                  <a:noFill/>
                </a:uFill>
                <a:hlinkClick r:id="rId10">
                  <a:extLst>
                    <a:ext uri="{A12FA001-AC4F-418D-AE19-62706E023703}">
                      <ahyp:hlinkClr xmlns:ahyp="http://schemas.microsoft.com/office/drawing/2018/hyperlinkcolor" val="tx"/>
                    </a:ext>
                  </a:extLst>
                </a:hlinkClick>
              </a:rPr>
              <a:t> </a:t>
            </a:r>
            <a:r>
              <a:rPr lang="en-US" u="sng" dirty="0">
                <a:solidFill>
                  <a:srgbClr val="1155CC"/>
                </a:solidFill>
                <a:highlight>
                  <a:srgbClr val="FFFFFF"/>
                </a:highlight>
                <a:hlinkClick r:id="rId10">
                  <a:extLst>
                    <a:ext uri="{A12FA001-AC4F-418D-AE19-62706E023703}">
                      <ahyp:hlinkClr xmlns:ahyp="http://schemas.microsoft.com/office/drawing/2018/hyperlinkcolor" val="tx"/>
                    </a:ext>
                  </a:extLst>
                </a:hlinkClick>
              </a:rPr>
              <a:t>Teaching in the Age of AI</a:t>
            </a:r>
            <a:r>
              <a:rPr lang="en-US" dirty="0">
                <a:solidFill>
                  <a:schemeClr val="dk1"/>
                </a:solidFill>
              </a:rPr>
              <a:t> by the</a:t>
            </a:r>
            <a:r>
              <a:rPr lang="en-US" dirty="0">
                <a:solidFill>
                  <a:schemeClr val="dk1"/>
                </a:solidFill>
                <a:uFill>
                  <a:noFill/>
                </a:uFill>
                <a:hlinkClick r:id="rId11">
                  <a:extLst>
                    <a:ext uri="{A12FA001-AC4F-418D-AE19-62706E023703}">
                      <ahyp:hlinkClr xmlns:ahyp="http://schemas.microsoft.com/office/drawing/2018/hyperlinkcolor" val="tx"/>
                    </a:ext>
                  </a:extLst>
                </a:hlinkClick>
              </a:rPr>
              <a:t> </a:t>
            </a:r>
            <a:r>
              <a:rPr lang="en-US" u="sng" dirty="0">
                <a:solidFill>
                  <a:srgbClr val="0000FF"/>
                </a:solidFill>
                <a:hlinkClick r:id="rId11">
                  <a:extLst>
                    <a:ext uri="{A12FA001-AC4F-418D-AE19-62706E023703}">
                      <ahyp:hlinkClr xmlns:ahyp="http://schemas.microsoft.com/office/drawing/2018/hyperlinkcolor" val="tx"/>
                    </a:ext>
                  </a:extLst>
                </a:hlinkClick>
              </a:rPr>
              <a:t>Center for Teaching</a:t>
            </a:r>
            <a:r>
              <a:rPr lang="en-US" dirty="0">
                <a:solidFill>
                  <a:schemeClr val="dk1"/>
                </a:solidFill>
              </a:rPr>
              <a:t> at Vanderbilt University</a:t>
            </a:r>
            <a:r>
              <a:rPr lang="en-US" dirty="0">
                <a:solidFill>
                  <a:srgbClr val="222222"/>
                </a:solidFill>
                <a:highlight>
                  <a:srgbClr val="FFFFFF"/>
                </a:highlight>
              </a:rPr>
              <a:t> is licensed under</a:t>
            </a:r>
            <a:r>
              <a:rPr lang="en-US" dirty="0">
                <a:solidFill>
                  <a:srgbClr val="222222"/>
                </a:solidFill>
                <a:highlight>
                  <a:srgbClr val="FFFFFF"/>
                </a:highlight>
                <a:uFill>
                  <a:noFill/>
                </a:uFill>
                <a:hlinkClick r:id="rId12">
                  <a:extLst>
                    <a:ext uri="{A12FA001-AC4F-418D-AE19-62706E023703}">
                      <ahyp:hlinkClr xmlns:ahyp="http://schemas.microsoft.com/office/drawing/2018/hyperlinkcolor" val="tx"/>
                    </a:ext>
                  </a:extLst>
                </a:hlinkClick>
              </a:rPr>
              <a:t> </a:t>
            </a:r>
            <a:r>
              <a:rPr lang="en-US" u="sng" dirty="0">
                <a:solidFill>
                  <a:srgbClr val="0000FF"/>
                </a:solidFill>
                <a:highlight>
                  <a:srgbClr val="FFFFFF"/>
                </a:highlight>
                <a:hlinkClick r:id="rId12">
                  <a:extLst>
                    <a:ext uri="{A12FA001-AC4F-418D-AE19-62706E023703}">
                      <ahyp:hlinkClr xmlns:ahyp="http://schemas.microsoft.com/office/drawing/2018/hyperlinkcolor" val="tx"/>
                    </a:ext>
                  </a:extLst>
                </a:hlinkClick>
              </a:rPr>
              <a:t>CC BY-NC 4.0</a:t>
            </a:r>
            <a:endParaRPr lang="en-US" u="sng" dirty="0">
              <a:solidFill>
                <a:srgbClr val="0000FF"/>
              </a:solidFill>
              <a:highlight>
                <a:srgbClr val="FFFFFF"/>
              </a:highlight>
            </a:endParaRPr>
          </a:p>
          <a:p>
            <a:pPr marL="0" lvl="0" indent="0" algn="l" rtl="0">
              <a:lnSpc>
                <a:spcPct val="115000"/>
              </a:lnSpc>
              <a:spcBef>
                <a:spcPts val="0"/>
              </a:spcBef>
              <a:spcAft>
                <a:spcPts val="0"/>
              </a:spcAft>
              <a:buClr>
                <a:schemeClr val="dk1"/>
              </a:buClr>
              <a:buSzPts val="1100"/>
              <a:buFont typeface="Arial"/>
              <a:buNone/>
            </a:pPr>
            <a:endParaRPr lang="en-US" dirty="0">
              <a:solidFill>
                <a:schemeClr val="dk1"/>
              </a:solidFill>
            </a:endParaRPr>
          </a:p>
          <a:p>
            <a:endParaRPr lang="en-CA" dirty="0"/>
          </a:p>
        </p:txBody>
      </p:sp>
      <p:sp>
        <p:nvSpPr>
          <p:cNvPr id="4" name="Slide Number Placeholder 3"/>
          <p:cNvSpPr>
            <a:spLocks noGrp="1"/>
          </p:cNvSpPr>
          <p:nvPr>
            <p:ph type="sldNum" sz="quarter" idx="5"/>
          </p:nvPr>
        </p:nvSpPr>
        <p:spPr/>
        <p:txBody>
          <a:bodyPr/>
          <a:lstStyle/>
          <a:p>
            <a:fld id="{64B51CE3-F1EC-6B4D-8B6D-86D363C89BAA}" type="slidenum">
              <a:rPr lang="en-US" smtClean="0"/>
              <a:t>4</a:t>
            </a:fld>
            <a:endParaRPr lang="en-US"/>
          </a:p>
        </p:txBody>
      </p:sp>
    </p:spTree>
    <p:extLst>
      <p:ext uri="{BB962C8B-B14F-4D97-AF65-F5344CB8AC3E}">
        <p14:creationId xmlns:p14="http://schemas.microsoft.com/office/powerpoint/2010/main" val="20707567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781583" rtl="0" eaLnBrk="1" fontAlgn="auto" latinLnBrk="0" hangingPunct="1">
              <a:lnSpc>
                <a:spcPct val="100000"/>
              </a:lnSpc>
              <a:spcBef>
                <a:spcPts val="0"/>
              </a:spcBef>
              <a:spcAft>
                <a:spcPts val="0"/>
              </a:spcAft>
              <a:buClrTx/>
              <a:buSzTx/>
              <a:buFontTx/>
              <a:buNone/>
              <a:tabLst/>
              <a:defRPr/>
            </a:pPr>
            <a:r>
              <a:rPr lang="en-US" dirty="0"/>
              <a:t>Future of Jobs Report (2023): </a:t>
            </a:r>
            <a:r>
              <a:rPr lang="en-US" u="sng" dirty="0">
                <a:solidFill>
                  <a:schemeClr val="hlink"/>
                </a:solidFill>
                <a:hlinkClick r:id="rId3"/>
              </a:rPr>
              <a:t>https://www3.weforum.org/docs/WEF_Future_of_Jobs_2023.pdf?_gl=1*19ubrm7*_up*MQ..&amp;</a:t>
            </a:r>
            <a:r>
              <a:rPr lang="en-US" u="sng" dirty="0" err="1">
                <a:solidFill>
                  <a:schemeClr val="hlink"/>
                </a:solidFill>
                <a:hlinkClick r:id="rId3"/>
              </a:rPr>
              <a:t>gclid</a:t>
            </a:r>
            <a:r>
              <a:rPr lang="en-US" u="sng" dirty="0">
                <a:solidFill>
                  <a:schemeClr val="hlink"/>
                </a:solidFill>
                <a:hlinkClick r:id="rId3"/>
              </a:rPr>
              <a:t>=CjwKCAjwjaWoBhAmEiwAXz8DBQ7_9vypwVThhXUyS8_xzwBnHiPBP6dXnXtZMrrXI4-fFtgkusqMGhoCTuEQAvD_BwE</a:t>
            </a:r>
            <a:endParaRPr lang="en-US" dirty="0"/>
          </a:p>
          <a:p>
            <a:endParaRPr lang="en-CA" dirty="0"/>
          </a:p>
        </p:txBody>
      </p:sp>
      <p:sp>
        <p:nvSpPr>
          <p:cNvPr id="4" name="Slide Number Placeholder 3"/>
          <p:cNvSpPr>
            <a:spLocks noGrp="1"/>
          </p:cNvSpPr>
          <p:nvPr>
            <p:ph type="sldNum" sz="quarter" idx="5"/>
          </p:nvPr>
        </p:nvSpPr>
        <p:spPr/>
        <p:txBody>
          <a:bodyPr/>
          <a:lstStyle/>
          <a:p>
            <a:fld id="{64B51CE3-F1EC-6B4D-8B6D-86D363C89BAA}" type="slidenum">
              <a:rPr lang="en-US" smtClean="0"/>
              <a:t>6</a:t>
            </a:fld>
            <a:endParaRPr lang="en-US"/>
          </a:p>
        </p:txBody>
      </p:sp>
    </p:spTree>
    <p:extLst>
      <p:ext uri="{BB962C8B-B14F-4D97-AF65-F5344CB8AC3E}">
        <p14:creationId xmlns:p14="http://schemas.microsoft.com/office/powerpoint/2010/main" val="9527004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781583" rtl="0" eaLnBrk="1" fontAlgn="auto" latinLnBrk="0" hangingPunct="1">
              <a:lnSpc>
                <a:spcPct val="100000"/>
              </a:lnSpc>
              <a:spcBef>
                <a:spcPts val="0"/>
              </a:spcBef>
              <a:spcAft>
                <a:spcPts val="0"/>
              </a:spcAft>
              <a:buClrTx/>
              <a:buSzTx/>
              <a:buFontTx/>
              <a:buNone/>
              <a:tabLst/>
              <a:defRPr/>
            </a:pPr>
            <a:r>
              <a:rPr lang="en-US" dirty="0"/>
              <a:t>Future of Jobs Report (2023): </a:t>
            </a:r>
            <a:r>
              <a:rPr lang="en-US" u="sng" dirty="0">
                <a:solidFill>
                  <a:schemeClr val="hlink"/>
                </a:solidFill>
                <a:hlinkClick r:id="rId3"/>
              </a:rPr>
              <a:t>https://www3.weforum.org/docs/WEF_Future_of_Jobs_2023.pdf?_gl=1*19ubrm7*_up*MQ..&amp;</a:t>
            </a:r>
            <a:r>
              <a:rPr lang="en-US" u="sng" dirty="0" err="1">
                <a:solidFill>
                  <a:schemeClr val="hlink"/>
                </a:solidFill>
                <a:hlinkClick r:id="rId3"/>
              </a:rPr>
              <a:t>gclid</a:t>
            </a:r>
            <a:r>
              <a:rPr lang="en-US" u="sng" dirty="0">
                <a:solidFill>
                  <a:schemeClr val="hlink"/>
                </a:solidFill>
                <a:hlinkClick r:id="rId3"/>
              </a:rPr>
              <a:t>=CjwKCAjwjaWoBhAmEiwAXz8DBQ7_9vypwVThhXUyS8_xzwBnHiPBP6dXnXtZMrrXI4-fFtgkusqMGhoCTuEQAvD_BwE</a:t>
            </a:r>
            <a:endParaRPr lang="en-US" dirty="0"/>
          </a:p>
          <a:p>
            <a:endParaRPr lang="en-CA" dirty="0"/>
          </a:p>
        </p:txBody>
      </p:sp>
      <p:sp>
        <p:nvSpPr>
          <p:cNvPr id="4" name="Slide Number Placeholder 3"/>
          <p:cNvSpPr>
            <a:spLocks noGrp="1"/>
          </p:cNvSpPr>
          <p:nvPr>
            <p:ph type="sldNum" sz="quarter" idx="5"/>
          </p:nvPr>
        </p:nvSpPr>
        <p:spPr/>
        <p:txBody>
          <a:bodyPr/>
          <a:lstStyle/>
          <a:p>
            <a:fld id="{64B51CE3-F1EC-6B4D-8B6D-86D363C89BAA}" type="slidenum">
              <a:rPr lang="en-US" smtClean="0"/>
              <a:t>7</a:t>
            </a:fld>
            <a:endParaRPr lang="en-US"/>
          </a:p>
        </p:txBody>
      </p:sp>
    </p:spTree>
    <p:extLst>
      <p:ext uri="{BB962C8B-B14F-4D97-AF65-F5344CB8AC3E}">
        <p14:creationId xmlns:p14="http://schemas.microsoft.com/office/powerpoint/2010/main" val="28794153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4B51CE3-F1EC-6B4D-8B6D-86D363C89BAA}" type="slidenum">
              <a:rPr lang="en-US" smtClean="0"/>
              <a:t>8</a:t>
            </a:fld>
            <a:endParaRPr lang="en-US"/>
          </a:p>
        </p:txBody>
      </p:sp>
    </p:spTree>
    <p:extLst>
      <p:ext uri="{BB962C8B-B14F-4D97-AF65-F5344CB8AC3E}">
        <p14:creationId xmlns:p14="http://schemas.microsoft.com/office/powerpoint/2010/main" val="5356749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Some improvements are being made in results due to refinement. However, the bias can still be deeply embedded.</a:t>
            </a:r>
          </a:p>
        </p:txBody>
      </p:sp>
      <p:sp>
        <p:nvSpPr>
          <p:cNvPr id="4" name="Slide Number Placeholder 3"/>
          <p:cNvSpPr>
            <a:spLocks noGrp="1"/>
          </p:cNvSpPr>
          <p:nvPr>
            <p:ph type="sldNum" sz="quarter" idx="5"/>
          </p:nvPr>
        </p:nvSpPr>
        <p:spPr/>
        <p:txBody>
          <a:bodyPr/>
          <a:lstStyle/>
          <a:p>
            <a:fld id="{64B51CE3-F1EC-6B4D-8B6D-86D363C89BAA}" type="slidenum">
              <a:rPr lang="en-US" smtClean="0"/>
              <a:t>9</a:t>
            </a:fld>
            <a:endParaRPr lang="en-US"/>
          </a:p>
        </p:txBody>
      </p:sp>
    </p:spTree>
    <p:extLst>
      <p:ext uri="{BB962C8B-B14F-4D97-AF65-F5344CB8AC3E}">
        <p14:creationId xmlns:p14="http://schemas.microsoft.com/office/powerpoint/2010/main" val="6667184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Some improvements are being made in results due to refinement. However, the bias can still be deeply embedded.</a:t>
            </a:r>
          </a:p>
        </p:txBody>
      </p:sp>
      <p:sp>
        <p:nvSpPr>
          <p:cNvPr id="4" name="Slide Number Placeholder 3"/>
          <p:cNvSpPr>
            <a:spLocks noGrp="1"/>
          </p:cNvSpPr>
          <p:nvPr>
            <p:ph type="sldNum" sz="quarter" idx="5"/>
          </p:nvPr>
        </p:nvSpPr>
        <p:spPr/>
        <p:txBody>
          <a:bodyPr/>
          <a:lstStyle/>
          <a:p>
            <a:fld id="{64B51CE3-F1EC-6B4D-8B6D-86D363C89BAA}" type="slidenum">
              <a:rPr lang="en-US" smtClean="0"/>
              <a:t>10</a:t>
            </a:fld>
            <a:endParaRPr lang="en-US"/>
          </a:p>
        </p:txBody>
      </p:sp>
    </p:spTree>
    <p:extLst>
      <p:ext uri="{BB962C8B-B14F-4D97-AF65-F5344CB8AC3E}">
        <p14:creationId xmlns:p14="http://schemas.microsoft.com/office/powerpoint/2010/main" val="23170929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4B51CE3-F1EC-6B4D-8B6D-86D363C89BAA}" type="slidenum">
              <a:rPr lang="en-US" smtClean="0"/>
              <a:t>11</a:t>
            </a:fld>
            <a:endParaRPr lang="en-US"/>
          </a:p>
        </p:txBody>
      </p:sp>
    </p:spTree>
    <p:extLst>
      <p:ext uri="{BB962C8B-B14F-4D97-AF65-F5344CB8AC3E}">
        <p14:creationId xmlns:p14="http://schemas.microsoft.com/office/powerpoint/2010/main" val="41373051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5000"/>
              </a:lnSpc>
              <a:spcBef>
                <a:spcPts val="0"/>
              </a:spcBef>
              <a:spcAft>
                <a:spcPts val="0"/>
              </a:spcAft>
              <a:buClr>
                <a:schemeClr val="dk1"/>
              </a:buClr>
              <a:buSzPts val="1100"/>
              <a:buFont typeface="Arial"/>
              <a:buNone/>
            </a:pPr>
            <a:endParaRPr lang="en-US" dirty="0">
              <a:solidFill>
                <a:schemeClr val="dk1"/>
              </a:solidFill>
            </a:endParaRPr>
          </a:p>
          <a:p>
            <a:endParaRPr lang="en-CA" dirty="0"/>
          </a:p>
        </p:txBody>
      </p:sp>
      <p:sp>
        <p:nvSpPr>
          <p:cNvPr id="4" name="Slide Number Placeholder 3"/>
          <p:cNvSpPr>
            <a:spLocks noGrp="1"/>
          </p:cNvSpPr>
          <p:nvPr>
            <p:ph type="sldNum" sz="quarter" idx="5"/>
          </p:nvPr>
        </p:nvSpPr>
        <p:spPr/>
        <p:txBody>
          <a:bodyPr/>
          <a:lstStyle/>
          <a:p>
            <a:fld id="{64B51CE3-F1EC-6B4D-8B6D-86D363C89BAA}" type="slidenum">
              <a:rPr lang="en-US" smtClean="0"/>
              <a:t>13</a:t>
            </a:fld>
            <a:endParaRPr lang="en-US"/>
          </a:p>
        </p:txBody>
      </p:sp>
    </p:spTree>
    <p:extLst>
      <p:ext uri="{BB962C8B-B14F-4D97-AF65-F5344CB8AC3E}">
        <p14:creationId xmlns:p14="http://schemas.microsoft.com/office/powerpoint/2010/main" val="18732246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8.emf"/><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8.emf"/><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8.emf"/><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12" name="Picture 11" descr="swoosh-85.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015978"/>
            <a:ext cx="16257588" cy="1739093"/>
          </a:xfrm>
          <a:prstGeom prst="rect">
            <a:avLst/>
          </a:prstGeom>
        </p:spPr>
      </p:pic>
      <p:sp>
        <p:nvSpPr>
          <p:cNvPr id="2" name="Title 1"/>
          <p:cNvSpPr>
            <a:spLocks noGrp="1"/>
          </p:cNvSpPr>
          <p:nvPr>
            <p:ph type="ctrTitle" hasCustomPrompt="1"/>
          </p:nvPr>
        </p:nvSpPr>
        <p:spPr>
          <a:xfrm>
            <a:off x="812882" y="1716573"/>
            <a:ext cx="9668510" cy="2180690"/>
          </a:xfrm>
        </p:spPr>
        <p:txBody>
          <a:bodyPr anchor="b"/>
          <a:lstStyle>
            <a:lvl1pPr>
              <a:defRPr>
                <a:solidFill>
                  <a:schemeClr val="bg1"/>
                </a:solidFill>
              </a:defRPr>
            </a:lvl1pPr>
          </a:lstStyle>
          <a:p>
            <a:r>
              <a:rPr lang="en-CA" dirty="0"/>
              <a:t>This is your presentation title</a:t>
            </a:r>
            <a:endParaRPr lang="en-US" dirty="0"/>
          </a:p>
        </p:txBody>
      </p:sp>
      <p:sp>
        <p:nvSpPr>
          <p:cNvPr id="3" name="Subtitle 2"/>
          <p:cNvSpPr>
            <a:spLocks noGrp="1"/>
          </p:cNvSpPr>
          <p:nvPr>
            <p:ph type="subTitle" idx="1" hasCustomPrompt="1"/>
          </p:nvPr>
        </p:nvSpPr>
        <p:spPr>
          <a:xfrm>
            <a:off x="812881" y="4032727"/>
            <a:ext cx="12157629" cy="2336800"/>
          </a:xfrm>
        </p:spPr>
        <p:txBody>
          <a:bodyPr lIns="0" tIns="0" rIns="0" bIns="0">
            <a:noAutofit/>
          </a:bodyPr>
          <a:lstStyle>
            <a:lvl1pPr marL="0" indent="0" algn="l">
              <a:lnSpc>
                <a:spcPct val="100000"/>
              </a:lnSpc>
              <a:buNone/>
              <a:defRPr sz="4800" baseline="0">
                <a:solidFill>
                  <a:schemeClr val="accent3"/>
                </a:solidFill>
              </a:defRPr>
            </a:lvl1pPr>
            <a:lvl2pPr marL="781583" indent="0" algn="ctr">
              <a:buNone/>
              <a:defRPr>
                <a:solidFill>
                  <a:schemeClr val="tx1">
                    <a:tint val="75000"/>
                  </a:schemeClr>
                </a:solidFill>
              </a:defRPr>
            </a:lvl2pPr>
            <a:lvl3pPr marL="1563167" indent="0" algn="ctr">
              <a:buNone/>
              <a:defRPr>
                <a:solidFill>
                  <a:schemeClr val="tx1">
                    <a:tint val="75000"/>
                  </a:schemeClr>
                </a:solidFill>
              </a:defRPr>
            </a:lvl3pPr>
            <a:lvl4pPr marL="2344750" indent="0" algn="ctr">
              <a:buNone/>
              <a:defRPr>
                <a:solidFill>
                  <a:schemeClr val="tx1">
                    <a:tint val="75000"/>
                  </a:schemeClr>
                </a:solidFill>
              </a:defRPr>
            </a:lvl4pPr>
            <a:lvl5pPr marL="3126334" indent="0" algn="ctr">
              <a:buNone/>
              <a:defRPr>
                <a:solidFill>
                  <a:schemeClr val="tx1">
                    <a:tint val="75000"/>
                  </a:schemeClr>
                </a:solidFill>
              </a:defRPr>
            </a:lvl5pPr>
            <a:lvl6pPr marL="3907917" indent="0" algn="ctr">
              <a:buNone/>
              <a:defRPr>
                <a:solidFill>
                  <a:schemeClr val="tx1">
                    <a:tint val="75000"/>
                  </a:schemeClr>
                </a:solidFill>
              </a:defRPr>
            </a:lvl6pPr>
            <a:lvl7pPr marL="4689500" indent="0" algn="ctr">
              <a:buNone/>
              <a:defRPr>
                <a:solidFill>
                  <a:schemeClr val="tx1">
                    <a:tint val="75000"/>
                  </a:schemeClr>
                </a:solidFill>
              </a:defRPr>
            </a:lvl7pPr>
            <a:lvl8pPr marL="5471084" indent="0" algn="ctr">
              <a:buNone/>
              <a:defRPr>
                <a:solidFill>
                  <a:schemeClr val="tx1">
                    <a:tint val="75000"/>
                  </a:schemeClr>
                </a:solidFill>
              </a:defRPr>
            </a:lvl8pPr>
            <a:lvl9pPr marL="6252667" indent="0" algn="ctr">
              <a:buNone/>
              <a:defRPr>
                <a:solidFill>
                  <a:schemeClr val="tx1">
                    <a:tint val="75000"/>
                  </a:schemeClr>
                </a:solidFill>
              </a:defRPr>
            </a:lvl9pPr>
          </a:lstStyle>
          <a:p>
            <a:r>
              <a:rPr lang="en-CA" dirty="0"/>
              <a:t>Presentation subtitle or brief one-sentence description.</a:t>
            </a:r>
            <a:endParaRPr lang="en-US" dirty="0"/>
          </a:p>
        </p:txBody>
      </p:sp>
      <p:sp>
        <p:nvSpPr>
          <p:cNvPr id="5" name="Text Placeholder 4"/>
          <p:cNvSpPr>
            <a:spLocks noGrp="1"/>
          </p:cNvSpPr>
          <p:nvPr>
            <p:ph type="body" sz="quarter" idx="10" hasCustomPrompt="1"/>
          </p:nvPr>
        </p:nvSpPr>
        <p:spPr>
          <a:xfrm>
            <a:off x="829733" y="7346545"/>
            <a:ext cx="7145607" cy="993775"/>
          </a:xfrm>
        </p:spPr>
        <p:txBody>
          <a:bodyPr anchor="b"/>
          <a:lstStyle>
            <a:lvl1pPr>
              <a:defRPr baseline="0">
                <a:solidFill>
                  <a:schemeClr val="bg1"/>
                </a:solidFill>
              </a:defRPr>
            </a:lvl1pPr>
          </a:lstStyle>
          <a:p>
            <a:pPr lvl="0"/>
            <a:r>
              <a:rPr lang="en-CA" dirty="0"/>
              <a:t>Month 24th, 2017</a:t>
            </a:r>
            <a:endParaRPr lang="en-US" dirty="0"/>
          </a:p>
        </p:txBody>
      </p:sp>
      <p:pic>
        <p:nvPicPr>
          <p:cNvPr id="4" name="Picture 3" descr="ac-logo.ep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2057728" y="825406"/>
            <a:ext cx="3390900" cy="711200"/>
          </a:xfrm>
          <a:prstGeom prst="rect">
            <a:avLst/>
          </a:prstGeom>
        </p:spPr>
      </p:pic>
    </p:spTree>
    <p:extLst>
      <p:ext uri="{BB962C8B-B14F-4D97-AF65-F5344CB8AC3E}">
        <p14:creationId xmlns:p14="http://schemas.microsoft.com/office/powerpoint/2010/main" val="3644026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Col Key Point w/Subtitles">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12881" y="768365"/>
            <a:ext cx="9475914" cy="1335973"/>
          </a:xfrm>
        </p:spPr>
        <p:txBody>
          <a:bodyPr anchor="t">
            <a:noAutofit/>
          </a:bodyPr>
          <a:lstStyle>
            <a:lvl1pPr>
              <a:defRPr sz="4800" b="1" baseline="0">
                <a:solidFill>
                  <a:srgbClr val="00673E"/>
                </a:solidFill>
              </a:defRPr>
            </a:lvl1pPr>
          </a:lstStyle>
          <a:p>
            <a:r>
              <a:rPr lang="en-CA" dirty="0"/>
              <a:t>This is a 3-column key point slide with subtitles</a:t>
            </a:r>
            <a:endParaRPr lang="en-US" dirty="0"/>
          </a:p>
        </p:txBody>
      </p:sp>
      <p:sp>
        <p:nvSpPr>
          <p:cNvPr id="14" name="Text Placeholder 5"/>
          <p:cNvSpPr>
            <a:spLocks noGrp="1"/>
          </p:cNvSpPr>
          <p:nvPr>
            <p:ph type="body" sz="quarter" idx="15" hasCustomPrompt="1"/>
          </p:nvPr>
        </p:nvSpPr>
        <p:spPr>
          <a:xfrm>
            <a:off x="812882" y="3115732"/>
            <a:ext cx="4673339" cy="4419601"/>
          </a:xfrm>
        </p:spPr>
        <p:txBody>
          <a:bodyPr/>
          <a:lstStyle>
            <a:lvl1pPr>
              <a:spcBef>
                <a:spcPts val="1600"/>
              </a:spcBef>
              <a:defRPr baseline="0"/>
            </a:lvl1pPr>
            <a:lvl3pPr marL="2020367" indent="-457200">
              <a:buFont typeface="Arial"/>
              <a:buChar char="•"/>
              <a:defRPr/>
            </a:lvl3pPr>
            <a:lvl4pPr>
              <a:spcBef>
                <a:spcPts val="1104"/>
              </a:spcBef>
              <a:defRPr/>
            </a:lvl4pPr>
          </a:lstStyle>
          <a:p>
            <a:pPr lvl="0"/>
            <a:r>
              <a:rPr lang="en-CA" dirty="0"/>
              <a:t>Click to edit content. Keep in minimal on key point slides. Bullets are available for hierarchy.</a:t>
            </a:r>
          </a:p>
          <a:p>
            <a:pPr lvl="1"/>
            <a:r>
              <a:rPr lang="en-CA" dirty="0"/>
              <a:t>Second level</a:t>
            </a:r>
          </a:p>
          <a:p>
            <a:pPr lvl="2"/>
            <a:r>
              <a:rPr lang="en-CA" dirty="0"/>
              <a:t>Third level</a:t>
            </a:r>
          </a:p>
          <a:p>
            <a:pPr lvl="3"/>
            <a:r>
              <a:rPr lang="en-CA" dirty="0"/>
              <a:t>Fourth level</a:t>
            </a:r>
          </a:p>
        </p:txBody>
      </p:sp>
      <p:sp>
        <p:nvSpPr>
          <p:cNvPr id="16" name="Text Placeholder 5"/>
          <p:cNvSpPr>
            <a:spLocks noGrp="1"/>
          </p:cNvSpPr>
          <p:nvPr>
            <p:ph type="body" sz="quarter" idx="16" hasCustomPrompt="1"/>
          </p:nvPr>
        </p:nvSpPr>
        <p:spPr>
          <a:xfrm>
            <a:off x="5807945" y="3115732"/>
            <a:ext cx="4644000" cy="4419601"/>
          </a:xfrm>
        </p:spPr>
        <p:txBody>
          <a:bodyPr/>
          <a:lstStyle>
            <a:lvl1pPr>
              <a:spcBef>
                <a:spcPts val="1600"/>
              </a:spcBef>
              <a:defRPr baseline="0"/>
            </a:lvl1pPr>
            <a:lvl3pPr marL="2020367" indent="-457200">
              <a:buFont typeface="Arial"/>
              <a:buChar char="•"/>
              <a:defRPr/>
            </a:lvl3pPr>
            <a:lvl4pPr>
              <a:spcBef>
                <a:spcPts val="1104"/>
              </a:spcBef>
              <a:defRPr/>
            </a:lvl4pPr>
          </a:lstStyle>
          <a:p>
            <a:pPr lvl="0"/>
            <a:r>
              <a:rPr lang="en-CA" dirty="0"/>
              <a:t>Click to edit content. Keep in minimal on key point slides. Bullets are available for hierarchy.</a:t>
            </a:r>
          </a:p>
          <a:p>
            <a:pPr lvl="1"/>
            <a:r>
              <a:rPr lang="en-CA" dirty="0"/>
              <a:t>Second level</a:t>
            </a:r>
          </a:p>
          <a:p>
            <a:pPr lvl="2"/>
            <a:r>
              <a:rPr lang="en-CA" dirty="0"/>
              <a:t>Third level</a:t>
            </a:r>
          </a:p>
          <a:p>
            <a:pPr lvl="3"/>
            <a:r>
              <a:rPr lang="en-CA" dirty="0"/>
              <a:t>Fourth level</a:t>
            </a:r>
          </a:p>
        </p:txBody>
      </p:sp>
      <p:sp>
        <p:nvSpPr>
          <p:cNvPr id="10" name="Text Placeholder 5"/>
          <p:cNvSpPr>
            <a:spLocks noGrp="1"/>
          </p:cNvSpPr>
          <p:nvPr>
            <p:ph type="body" sz="quarter" idx="17" hasCustomPrompt="1"/>
          </p:nvPr>
        </p:nvSpPr>
        <p:spPr>
          <a:xfrm>
            <a:off x="10786183" y="3115732"/>
            <a:ext cx="4673448" cy="4419601"/>
          </a:xfrm>
        </p:spPr>
        <p:txBody>
          <a:bodyPr/>
          <a:lstStyle>
            <a:lvl1pPr>
              <a:spcBef>
                <a:spcPts val="1600"/>
              </a:spcBef>
              <a:defRPr baseline="0"/>
            </a:lvl1pPr>
            <a:lvl3pPr marL="2020367" indent="-457200">
              <a:buFont typeface="Arial"/>
              <a:buChar char="•"/>
              <a:defRPr/>
            </a:lvl3pPr>
            <a:lvl4pPr>
              <a:spcBef>
                <a:spcPts val="1104"/>
              </a:spcBef>
              <a:defRPr/>
            </a:lvl4pPr>
          </a:lstStyle>
          <a:p>
            <a:pPr lvl="0"/>
            <a:r>
              <a:rPr lang="en-CA" dirty="0"/>
              <a:t>Click to edit content. Keep in minimal on key point slides. Bullets are available for hierarchy.</a:t>
            </a:r>
          </a:p>
          <a:p>
            <a:pPr lvl="1"/>
            <a:r>
              <a:rPr lang="en-CA" dirty="0"/>
              <a:t>Second level</a:t>
            </a:r>
          </a:p>
          <a:p>
            <a:pPr lvl="2"/>
            <a:r>
              <a:rPr lang="en-CA" dirty="0"/>
              <a:t>Third level</a:t>
            </a:r>
          </a:p>
          <a:p>
            <a:pPr lvl="3"/>
            <a:r>
              <a:rPr lang="en-CA" dirty="0"/>
              <a:t>Fourth level</a:t>
            </a:r>
          </a:p>
        </p:txBody>
      </p:sp>
      <p:sp>
        <p:nvSpPr>
          <p:cNvPr id="11" name="Text Placeholder 6"/>
          <p:cNvSpPr>
            <a:spLocks noGrp="1"/>
          </p:cNvSpPr>
          <p:nvPr>
            <p:ph type="body" sz="quarter" idx="18" hasCustomPrompt="1"/>
          </p:nvPr>
        </p:nvSpPr>
        <p:spPr>
          <a:xfrm>
            <a:off x="812883" y="2405062"/>
            <a:ext cx="4673338" cy="710671"/>
          </a:xfrm>
        </p:spPr>
        <p:txBody>
          <a:bodyPr/>
          <a:lstStyle>
            <a:lvl1pPr>
              <a:defRPr b="1">
                <a:solidFill>
                  <a:srgbClr val="599A83"/>
                </a:solidFill>
              </a:defRPr>
            </a:lvl1pPr>
          </a:lstStyle>
          <a:p>
            <a:pPr lvl="0"/>
            <a:r>
              <a:rPr lang="en-CA" dirty="0"/>
              <a:t>Subtitle</a:t>
            </a:r>
          </a:p>
        </p:txBody>
      </p:sp>
      <p:sp>
        <p:nvSpPr>
          <p:cNvPr id="12" name="Text Placeholder 6"/>
          <p:cNvSpPr>
            <a:spLocks noGrp="1"/>
          </p:cNvSpPr>
          <p:nvPr>
            <p:ph type="body" sz="quarter" idx="19" hasCustomPrompt="1"/>
          </p:nvPr>
        </p:nvSpPr>
        <p:spPr>
          <a:xfrm>
            <a:off x="5807945" y="2405062"/>
            <a:ext cx="4644000" cy="710671"/>
          </a:xfrm>
        </p:spPr>
        <p:txBody>
          <a:bodyPr/>
          <a:lstStyle>
            <a:lvl1pPr>
              <a:defRPr b="1">
                <a:solidFill>
                  <a:srgbClr val="599A83"/>
                </a:solidFill>
              </a:defRPr>
            </a:lvl1pPr>
          </a:lstStyle>
          <a:p>
            <a:pPr lvl="0"/>
            <a:r>
              <a:rPr lang="en-CA" dirty="0"/>
              <a:t>Subtitle</a:t>
            </a:r>
          </a:p>
        </p:txBody>
      </p:sp>
      <p:sp>
        <p:nvSpPr>
          <p:cNvPr id="13" name="Text Placeholder 6"/>
          <p:cNvSpPr>
            <a:spLocks noGrp="1"/>
          </p:cNvSpPr>
          <p:nvPr>
            <p:ph type="body" sz="quarter" idx="20" hasCustomPrompt="1"/>
          </p:nvPr>
        </p:nvSpPr>
        <p:spPr>
          <a:xfrm>
            <a:off x="10786183" y="2405062"/>
            <a:ext cx="4673338" cy="710671"/>
          </a:xfrm>
        </p:spPr>
        <p:txBody>
          <a:bodyPr/>
          <a:lstStyle>
            <a:lvl1pPr>
              <a:defRPr b="1">
                <a:solidFill>
                  <a:srgbClr val="599A83"/>
                </a:solidFill>
              </a:defRPr>
            </a:lvl1pPr>
          </a:lstStyle>
          <a:p>
            <a:pPr lvl="0"/>
            <a:r>
              <a:rPr lang="en-CA" dirty="0"/>
              <a:t>Subtitle</a:t>
            </a:r>
          </a:p>
        </p:txBody>
      </p:sp>
      <p:pic>
        <p:nvPicPr>
          <p:cNvPr id="15" name="Picture 14" descr="green-bar.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331201"/>
            <a:ext cx="16256000" cy="819342"/>
          </a:xfrm>
          <a:prstGeom prst="rect">
            <a:avLst/>
          </a:prstGeom>
        </p:spPr>
      </p:pic>
      <p:pic>
        <p:nvPicPr>
          <p:cNvPr id="17" name="Picture 16" descr="ac-icon.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703717" y="8595468"/>
            <a:ext cx="394669" cy="290809"/>
          </a:xfrm>
          <a:prstGeom prst="rect">
            <a:avLst/>
          </a:prstGeom>
        </p:spPr>
      </p:pic>
      <p:sp>
        <p:nvSpPr>
          <p:cNvPr id="18" name="Slide Number Placeholder 8"/>
          <p:cNvSpPr>
            <a:spLocks noGrp="1"/>
          </p:cNvSpPr>
          <p:nvPr>
            <p:ph type="sldNum" sz="quarter" idx="21"/>
          </p:nvPr>
        </p:nvSpPr>
        <p:spPr>
          <a:xfrm>
            <a:off x="199082" y="8497455"/>
            <a:ext cx="529132" cy="486834"/>
          </a:xfrm>
        </p:spPr>
        <p:txBody>
          <a:bodyPr/>
          <a:lstStyle>
            <a:lvl1pPr>
              <a:defRPr>
                <a:solidFill>
                  <a:schemeClr val="accent3"/>
                </a:solidFill>
              </a:defRPr>
            </a:lvl1pPr>
          </a:lstStyle>
          <a:p>
            <a:fld id="{DEF3F5F5-7776-394F-A41F-3BAFC9CC9F8E}" type="slidenum">
              <a:rPr lang="en-US" smtClean="0"/>
              <a:pPr/>
              <a:t>‹#›</a:t>
            </a:fld>
            <a:endParaRPr lang="en-US" dirty="0"/>
          </a:p>
        </p:txBody>
      </p:sp>
    </p:spTree>
    <p:extLst>
      <p:ext uri="{BB962C8B-B14F-4D97-AF65-F5344CB8AC3E}">
        <p14:creationId xmlns:p14="http://schemas.microsoft.com/office/powerpoint/2010/main" val="26545669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Point Key Poi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12881" y="768365"/>
            <a:ext cx="9475914" cy="1335973"/>
          </a:xfrm>
        </p:spPr>
        <p:txBody>
          <a:bodyPr anchor="t">
            <a:noAutofit/>
          </a:bodyPr>
          <a:lstStyle>
            <a:lvl1pPr>
              <a:defRPr sz="4800" b="1" baseline="0">
                <a:solidFill>
                  <a:srgbClr val="00673E"/>
                </a:solidFill>
              </a:defRPr>
            </a:lvl1pPr>
          </a:lstStyle>
          <a:p>
            <a:r>
              <a:rPr lang="en-CA" dirty="0"/>
              <a:t>This is a 6-column key point slide</a:t>
            </a:r>
            <a:endParaRPr lang="en-US" dirty="0"/>
          </a:p>
        </p:txBody>
      </p:sp>
      <p:sp>
        <p:nvSpPr>
          <p:cNvPr id="14" name="Text Placeholder 5"/>
          <p:cNvSpPr>
            <a:spLocks noGrp="1"/>
          </p:cNvSpPr>
          <p:nvPr>
            <p:ph type="body" sz="quarter" idx="15" hasCustomPrompt="1"/>
          </p:nvPr>
        </p:nvSpPr>
        <p:spPr>
          <a:xfrm>
            <a:off x="812882" y="2404534"/>
            <a:ext cx="4673339" cy="2409137"/>
          </a:xfrm>
        </p:spPr>
        <p:txBody>
          <a:bodyPr/>
          <a:lstStyle>
            <a:lvl1pPr>
              <a:defRPr baseline="0"/>
            </a:lvl1pPr>
            <a:lvl3pPr marL="2020367" indent="-457200">
              <a:buFont typeface="Arial"/>
              <a:buChar char="•"/>
              <a:defRPr/>
            </a:lvl3pPr>
            <a:lvl4pPr>
              <a:spcBef>
                <a:spcPts val="1104"/>
              </a:spcBef>
              <a:defRPr/>
            </a:lvl4pPr>
          </a:lstStyle>
          <a:p>
            <a:pPr lvl="0"/>
            <a:r>
              <a:rPr lang="en-CA" dirty="0"/>
              <a:t>Click to edit content. Use this slide for very brief points about one subject.</a:t>
            </a:r>
          </a:p>
        </p:txBody>
      </p:sp>
      <p:sp>
        <p:nvSpPr>
          <p:cNvPr id="16" name="Text Placeholder 5"/>
          <p:cNvSpPr>
            <a:spLocks noGrp="1"/>
          </p:cNvSpPr>
          <p:nvPr>
            <p:ph type="body" sz="quarter" idx="16" hasCustomPrompt="1"/>
          </p:nvPr>
        </p:nvSpPr>
        <p:spPr>
          <a:xfrm>
            <a:off x="5807945" y="2404534"/>
            <a:ext cx="4644000" cy="2409137"/>
          </a:xfrm>
        </p:spPr>
        <p:txBody>
          <a:bodyPr/>
          <a:lstStyle>
            <a:lvl1pPr>
              <a:defRPr baseline="0"/>
            </a:lvl1pPr>
            <a:lvl3pPr marL="2020367" indent="-457200">
              <a:buFont typeface="Arial"/>
              <a:buChar char="•"/>
              <a:defRPr/>
            </a:lvl3pPr>
            <a:lvl4pPr>
              <a:spcBef>
                <a:spcPts val="1104"/>
              </a:spcBef>
              <a:defRPr/>
            </a:lvl4pPr>
          </a:lstStyle>
          <a:p>
            <a:pPr lvl="0"/>
            <a:r>
              <a:rPr lang="en-CA" dirty="0"/>
              <a:t>Click to edit content. Use this slide for very brief points about one subject</a:t>
            </a:r>
          </a:p>
        </p:txBody>
      </p:sp>
      <p:sp>
        <p:nvSpPr>
          <p:cNvPr id="10" name="Text Placeholder 5"/>
          <p:cNvSpPr>
            <a:spLocks noGrp="1"/>
          </p:cNvSpPr>
          <p:nvPr>
            <p:ph type="body" sz="quarter" idx="17" hasCustomPrompt="1"/>
          </p:nvPr>
        </p:nvSpPr>
        <p:spPr>
          <a:xfrm>
            <a:off x="10786183" y="2404534"/>
            <a:ext cx="4673448" cy="2409137"/>
          </a:xfrm>
        </p:spPr>
        <p:txBody>
          <a:bodyPr/>
          <a:lstStyle>
            <a:lvl1pPr>
              <a:defRPr baseline="0"/>
            </a:lvl1pPr>
            <a:lvl3pPr marL="2020367" indent="-457200">
              <a:buFont typeface="Arial"/>
              <a:buChar char="•"/>
              <a:defRPr/>
            </a:lvl3pPr>
            <a:lvl4pPr>
              <a:spcBef>
                <a:spcPts val="1104"/>
              </a:spcBef>
              <a:defRPr/>
            </a:lvl4pPr>
          </a:lstStyle>
          <a:p>
            <a:pPr lvl="0"/>
            <a:r>
              <a:rPr lang="en-CA" dirty="0"/>
              <a:t>Click to edit content. Use this slide for very brief points about one subject</a:t>
            </a:r>
          </a:p>
        </p:txBody>
      </p:sp>
      <p:sp>
        <p:nvSpPr>
          <p:cNvPr id="11" name="Text Placeholder 5"/>
          <p:cNvSpPr>
            <a:spLocks noGrp="1"/>
          </p:cNvSpPr>
          <p:nvPr>
            <p:ph type="body" sz="quarter" idx="18" hasCustomPrompt="1"/>
          </p:nvPr>
        </p:nvSpPr>
        <p:spPr>
          <a:xfrm>
            <a:off x="812882" y="5130801"/>
            <a:ext cx="4673339" cy="2409137"/>
          </a:xfrm>
        </p:spPr>
        <p:txBody>
          <a:bodyPr/>
          <a:lstStyle>
            <a:lvl1pPr>
              <a:defRPr baseline="0"/>
            </a:lvl1pPr>
            <a:lvl3pPr marL="2020367" indent="-457200">
              <a:buFont typeface="Arial"/>
              <a:buChar char="•"/>
              <a:defRPr/>
            </a:lvl3pPr>
            <a:lvl4pPr>
              <a:spcBef>
                <a:spcPts val="1104"/>
              </a:spcBef>
              <a:defRPr/>
            </a:lvl4pPr>
          </a:lstStyle>
          <a:p>
            <a:pPr lvl="0"/>
            <a:r>
              <a:rPr lang="en-CA" dirty="0"/>
              <a:t>Click to edit content. Use this slide for very brief points about one subject.</a:t>
            </a:r>
          </a:p>
        </p:txBody>
      </p:sp>
      <p:sp>
        <p:nvSpPr>
          <p:cNvPr id="12" name="Text Placeholder 5"/>
          <p:cNvSpPr>
            <a:spLocks noGrp="1"/>
          </p:cNvSpPr>
          <p:nvPr>
            <p:ph type="body" sz="quarter" idx="19" hasCustomPrompt="1"/>
          </p:nvPr>
        </p:nvSpPr>
        <p:spPr>
          <a:xfrm>
            <a:off x="5807945" y="5130801"/>
            <a:ext cx="4644000" cy="2409137"/>
          </a:xfrm>
        </p:spPr>
        <p:txBody>
          <a:bodyPr/>
          <a:lstStyle>
            <a:lvl1pPr>
              <a:defRPr baseline="0"/>
            </a:lvl1pPr>
            <a:lvl3pPr marL="2020367" indent="-457200">
              <a:buFont typeface="Arial"/>
              <a:buChar char="•"/>
              <a:defRPr/>
            </a:lvl3pPr>
            <a:lvl4pPr>
              <a:spcBef>
                <a:spcPts val="1104"/>
              </a:spcBef>
              <a:defRPr/>
            </a:lvl4pPr>
          </a:lstStyle>
          <a:p>
            <a:pPr lvl="0"/>
            <a:r>
              <a:rPr lang="en-CA" dirty="0"/>
              <a:t>Click to edit content. Use this slide for very brief points about one subject</a:t>
            </a:r>
          </a:p>
        </p:txBody>
      </p:sp>
      <p:sp>
        <p:nvSpPr>
          <p:cNvPr id="13" name="Text Placeholder 5"/>
          <p:cNvSpPr>
            <a:spLocks noGrp="1"/>
          </p:cNvSpPr>
          <p:nvPr>
            <p:ph type="body" sz="quarter" idx="20" hasCustomPrompt="1"/>
          </p:nvPr>
        </p:nvSpPr>
        <p:spPr>
          <a:xfrm>
            <a:off x="10786183" y="5130801"/>
            <a:ext cx="4673448" cy="2409137"/>
          </a:xfrm>
        </p:spPr>
        <p:txBody>
          <a:bodyPr/>
          <a:lstStyle>
            <a:lvl1pPr>
              <a:defRPr baseline="0"/>
            </a:lvl1pPr>
            <a:lvl3pPr marL="2020367" indent="-457200">
              <a:buFont typeface="Arial"/>
              <a:buChar char="•"/>
              <a:defRPr/>
            </a:lvl3pPr>
            <a:lvl4pPr>
              <a:spcBef>
                <a:spcPts val="1104"/>
              </a:spcBef>
              <a:defRPr/>
            </a:lvl4pPr>
          </a:lstStyle>
          <a:p>
            <a:pPr lvl="0"/>
            <a:r>
              <a:rPr lang="en-CA" dirty="0"/>
              <a:t>Click to edit content. Use this slide for very brief points about one subject</a:t>
            </a:r>
          </a:p>
        </p:txBody>
      </p:sp>
      <p:pic>
        <p:nvPicPr>
          <p:cNvPr id="15" name="Picture 14" descr="green-bar.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331201"/>
            <a:ext cx="16256000" cy="819342"/>
          </a:xfrm>
          <a:prstGeom prst="rect">
            <a:avLst/>
          </a:prstGeom>
        </p:spPr>
      </p:pic>
      <p:pic>
        <p:nvPicPr>
          <p:cNvPr id="17" name="Picture 16" descr="ac-icon.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703717" y="8595468"/>
            <a:ext cx="394669" cy="290809"/>
          </a:xfrm>
          <a:prstGeom prst="rect">
            <a:avLst/>
          </a:prstGeom>
        </p:spPr>
      </p:pic>
      <p:sp>
        <p:nvSpPr>
          <p:cNvPr id="18" name="Slide Number Placeholder 8"/>
          <p:cNvSpPr>
            <a:spLocks noGrp="1"/>
          </p:cNvSpPr>
          <p:nvPr>
            <p:ph type="sldNum" sz="quarter" idx="21"/>
          </p:nvPr>
        </p:nvSpPr>
        <p:spPr>
          <a:xfrm>
            <a:off x="199082" y="8497455"/>
            <a:ext cx="529132" cy="486834"/>
          </a:xfrm>
        </p:spPr>
        <p:txBody>
          <a:bodyPr/>
          <a:lstStyle>
            <a:lvl1pPr>
              <a:defRPr>
                <a:solidFill>
                  <a:schemeClr val="accent3"/>
                </a:solidFill>
              </a:defRPr>
            </a:lvl1pPr>
          </a:lstStyle>
          <a:p>
            <a:fld id="{DEF3F5F5-7776-394F-A41F-3BAFC9CC9F8E}" type="slidenum">
              <a:rPr lang="en-US" smtClean="0"/>
              <a:pPr/>
              <a:t>‹#›</a:t>
            </a:fld>
            <a:endParaRPr lang="en-US" dirty="0"/>
          </a:p>
        </p:txBody>
      </p:sp>
    </p:spTree>
    <p:extLst>
      <p:ext uri="{BB962C8B-B14F-4D97-AF65-F5344CB8AC3E}">
        <p14:creationId xmlns:p14="http://schemas.microsoft.com/office/powerpoint/2010/main" val="20004804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Point Key Point w/ Subtitles">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12881" y="768365"/>
            <a:ext cx="9475914" cy="1335973"/>
          </a:xfrm>
        </p:spPr>
        <p:txBody>
          <a:bodyPr anchor="t">
            <a:noAutofit/>
          </a:bodyPr>
          <a:lstStyle>
            <a:lvl1pPr>
              <a:defRPr sz="4800" b="1" baseline="0">
                <a:solidFill>
                  <a:srgbClr val="00673E"/>
                </a:solidFill>
              </a:defRPr>
            </a:lvl1pPr>
          </a:lstStyle>
          <a:p>
            <a:r>
              <a:rPr lang="en-CA" dirty="0"/>
              <a:t>This is a 6-point key point slide with subtitles</a:t>
            </a:r>
            <a:endParaRPr lang="en-US" dirty="0"/>
          </a:p>
        </p:txBody>
      </p:sp>
      <p:sp>
        <p:nvSpPr>
          <p:cNvPr id="14" name="Text Placeholder 5"/>
          <p:cNvSpPr>
            <a:spLocks noGrp="1"/>
          </p:cNvSpPr>
          <p:nvPr>
            <p:ph type="body" sz="quarter" idx="15" hasCustomPrompt="1"/>
          </p:nvPr>
        </p:nvSpPr>
        <p:spPr>
          <a:xfrm>
            <a:off x="812882" y="3115733"/>
            <a:ext cx="4673339" cy="1697938"/>
          </a:xfrm>
        </p:spPr>
        <p:txBody>
          <a:bodyPr/>
          <a:lstStyle>
            <a:lvl1pPr>
              <a:defRPr baseline="0"/>
            </a:lvl1pPr>
            <a:lvl3pPr marL="2020367" indent="-457200">
              <a:buFont typeface="Arial"/>
              <a:buChar char="•"/>
              <a:defRPr/>
            </a:lvl3pPr>
            <a:lvl4pPr>
              <a:spcBef>
                <a:spcPts val="1104"/>
              </a:spcBef>
              <a:defRPr/>
            </a:lvl4pPr>
          </a:lstStyle>
          <a:p>
            <a:pPr lvl="0"/>
            <a:r>
              <a:rPr lang="en-CA" dirty="0"/>
              <a:t>Click to edit content. Use this slide for very brief points about one subject.</a:t>
            </a:r>
          </a:p>
        </p:txBody>
      </p:sp>
      <p:sp>
        <p:nvSpPr>
          <p:cNvPr id="16" name="Text Placeholder 5"/>
          <p:cNvSpPr>
            <a:spLocks noGrp="1"/>
          </p:cNvSpPr>
          <p:nvPr>
            <p:ph type="body" sz="quarter" idx="16" hasCustomPrompt="1"/>
          </p:nvPr>
        </p:nvSpPr>
        <p:spPr>
          <a:xfrm>
            <a:off x="5807945" y="3115733"/>
            <a:ext cx="4644000" cy="1697938"/>
          </a:xfrm>
        </p:spPr>
        <p:txBody>
          <a:bodyPr/>
          <a:lstStyle>
            <a:lvl1pPr>
              <a:defRPr baseline="0"/>
            </a:lvl1pPr>
            <a:lvl3pPr marL="2020367" indent="-457200">
              <a:buFont typeface="Arial"/>
              <a:buChar char="•"/>
              <a:defRPr/>
            </a:lvl3pPr>
            <a:lvl4pPr>
              <a:spcBef>
                <a:spcPts val="1104"/>
              </a:spcBef>
              <a:defRPr/>
            </a:lvl4pPr>
          </a:lstStyle>
          <a:p>
            <a:pPr lvl="0"/>
            <a:r>
              <a:rPr lang="en-CA" dirty="0"/>
              <a:t>Click to edit content. Use this slide for very brief points about one subject</a:t>
            </a:r>
          </a:p>
        </p:txBody>
      </p:sp>
      <p:sp>
        <p:nvSpPr>
          <p:cNvPr id="10" name="Text Placeholder 5"/>
          <p:cNvSpPr>
            <a:spLocks noGrp="1"/>
          </p:cNvSpPr>
          <p:nvPr>
            <p:ph type="body" sz="quarter" idx="17" hasCustomPrompt="1"/>
          </p:nvPr>
        </p:nvSpPr>
        <p:spPr>
          <a:xfrm>
            <a:off x="10786183" y="3115733"/>
            <a:ext cx="4673448" cy="1697938"/>
          </a:xfrm>
        </p:spPr>
        <p:txBody>
          <a:bodyPr/>
          <a:lstStyle>
            <a:lvl1pPr>
              <a:defRPr baseline="0"/>
            </a:lvl1pPr>
            <a:lvl3pPr marL="2020367" indent="-457200">
              <a:buFont typeface="Arial"/>
              <a:buChar char="•"/>
              <a:defRPr/>
            </a:lvl3pPr>
            <a:lvl4pPr>
              <a:spcBef>
                <a:spcPts val="1104"/>
              </a:spcBef>
              <a:defRPr/>
            </a:lvl4pPr>
          </a:lstStyle>
          <a:p>
            <a:pPr lvl="0"/>
            <a:r>
              <a:rPr lang="en-CA" dirty="0"/>
              <a:t>Click to edit content. Use this slide for very brief points about one subject</a:t>
            </a:r>
          </a:p>
        </p:txBody>
      </p:sp>
      <p:sp>
        <p:nvSpPr>
          <p:cNvPr id="11" name="Text Placeholder 5"/>
          <p:cNvSpPr>
            <a:spLocks noGrp="1"/>
          </p:cNvSpPr>
          <p:nvPr>
            <p:ph type="body" sz="quarter" idx="18" hasCustomPrompt="1"/>
          </p:nvPr>
        </p:nvSpPr>
        <p:spPr>
          <a:xfrm>
            <a:off x="812882" y="5858406"/>
            <a:ext cx="4673339" cy="1681532"/>
          </a:xfrm>
        </p:spPr>
        <p:txBody>
          <a:bodyPr/>
          <a:lstStyle>
            <a:lvl1pPr>
              <a:defRPr baseline="0"/>
            </a:lvl1pPr>
            <a:lvl3pPr marL="2020367" indent="-457200">
              <a:buFont typeface="Arial"/>
              <a:buChar char="•"/>
              <a:defRPr/>
            </a:lvl3pPr>
            <a:lvl4pPr>
              <a:spcBef>
                <a:spcPts val="1104"/>
              </a:spcBef>
              <a:defRPr/>
            </a:lvl4pPr>
          </a:lstStyle>
          <a:p>
            <a:pPr lvl="0"/>
            <a:r>
              <a:rPr lang="en-CA" dirty="0"/>
              <a:t>Click to edit content. Use this slide for very brief points about one subject.</a:t>
            </a:r>
          </a:p>
        </p:txBody>
      </p:sp>
      <p:sp>
        <p:nvSpPr>
          <p:cNvPr id="12" name="Text Placeholder 5"/>
          <p:cNvSpPr>
            <a:spLocks noGrp="1"/>
          </p:cNvSpPr>
          <p:nvPr>
            <p:ph type="body" sz="quarter" idx="19" hasCustomPrompt="1"/>
          </p:nvPr>
        </p:nvSpPr>
        <p:spPr>
          <a:xfrm>
            <a:off x="5807945" y="5858406"/>
            <a:ext cx="4644000" cy="1681532"/>
          </a:xfrm>
        </p:spPr>
        <p:txBody>
          <a:bodyPr/>
          <a:lstStyle>
            <a:lvl1pPr>
              <a:defRPr baseline="0"/>
            </a:lvl1pPr>
            <a:lvl3pPr marL="2020367" indent="-457200">
              <a:buFont typeface="Arial"/>
              <a:buChar char="•"/>
              <a:defRPr/>
            </a:lvl3pPr>
            <a:lvl4pPr>
              <a:spcBef>
                <a:spcPts val="1104"/>
              </a:spcBef>
              <a:defRPr/>
            </a:lvl4pPr>
          </a:lstStyle>
          <a:p>
            <a:pPr lvl="0"/>
            <a:r>
              <a:rPr lang="en-CA" dirty="0"/>
              <a:t>Click to edit content. Use this slide for very brief points about one subject</a:t>
            </a:r>
          </a:p>
        </p:txBody>
      </p:sp>
      <p:sp>
        <p:nvSpPr>
          <p:cNvPr id="13" name="Text Placeholder 5"/>
          <p:cNvSpPr>
            <a:spLocks noGrp="1"/>
          </p:cNvSpPr>
          <p:nvPr>
            <p:ph type="body" sz="quarter" idx="20" hasCustomPrompt="1"/>
          </p:nvPr>
        </p:nvSpPr>
        <p:spPr>
          <a:xfrm>
            <a:off x="10786183" y="5858406"/>
            <a:ext cx="4673448" cy="1681532"/>
          </a:xfrm>
        </p:spPr>
        <p:txBody>
          <a:bodyPr/>
          <a:lstStyle>
            <a:lvl1pPr>
              <a:defRPr baseline="0"/>
            </a:lvl1pPr>
            <a:lvl3pPr marL="2020367" indent="-457200">
              <a:buFont typeface="Arial"/>
              <a:buChar char="•"/>
              <a:defRPr/>
            </a:lvl3pPr>
            <a:lvl4pPr>
              <a:spcBef>
                <a:spcPts val="1104"/>
              </a:spcBef>
              <a:defRPr/>
            </a:lvl4pPr>
          </a:lstStyle>
          <a:p>
            <a:pPr lvl="0"/>
            <a:r>
              <a:rPr lang="en-CA" dirty="0"/>
              <a:t>Click to edit content. Use this slide for very brief points about one subject</a:t>
            </a:r>
          </a:p>
        </p:txBody>
      </p:sp>
      <p:sp>
        <p:nvSpPr>
          <p:cNvPr id="17" name="Text Placeholder 6"/>
          <p:cNvSpPr>
            <a:spLocks noGrp="1"/>
          </p:cNvSpPr>
          <p:nvPr>
            <p:ph type="body" sz="quarter" idx="21" hasCustomPrompt="1"/>
          </p:nvPr>
        </p:nvSpPr>
        <p:spPr>
          <a:xfrm>
            <a:off x="812883" y="2405062"/>
            <a:ext cx="4673338" cy="710671"/>
          </a:xfrm>
        </p:spPr>
        <p:txBody>
          <a:bodyPr/>
          <a:lstStyle>
            <a:lvl1pPr>
              <a:defRPr b="1">
                <a:solidFill>
                  <a:srgbClr val="599A83"/>
                </a:solidFill>
              </a:defRPr>
            </a:lvl1pPr>
          </a:lstStyle>
          <a:p>
            <a:pPr lvl="0"/>
            <a:r>
              <a:rPr lang="en-CA" dirty="0"/>
              <a:t>Subtitle</a:t>
            </a:r>
          </a:p>
        </p:txBody>
      </p:sp>
      <p:sp>
        <p:nvSpPr>
          <p:cNvPr id="18" name="Text Placeholder 6"/>
          <p:cNvSpPr>
            <a:spLocks noGrp="1"/>
          </p:cNvSpPr>
          <p:nvPr>
            <p:ph type="body" sz="quarter" idx="22" hasCustomPrompt="1"/>
          </p:nvPr>
        </p:nvSpPr>
        <p:spPr>
          <a:xfrm>
            <a:off x="5807945" y="2405062"/>
            <a:ext cx="4644000" cy="710671"/>
          </a:xfrm>
        </p:spPr>
        <p:txBody>
          <a:bodyPr/>
          <a:lstStyle>
            <a:lvl1pPr>
              <a:defRPr b="1">
                <a:solidFill>
                  <a:srgbClr val="599A83"/>
                </a:solidFill>
              </a:defRPr>
            </a:lvl1pPr>
          </a:lstStyle>
          <a:p>
            <a:pPr lvl="0"/>
            <a:r>
              <a:rPr lang="en-CA" dirty="0"/>
              <a:t>Subtitle</a:t>
            </a:r>
          </a:p>
        </p:txBody>
      </p:sp>
      <p:sp>
        <p:nvSpPr>
          <p:cNvPr id="19" name="Text Placeholder 6"/>
          <p:cNvSpPr>
            <a:spLocks noGrp="1"/>
          </p:cNvSpPr>
          <p:nvPr>
            <p:ph type="body" sz="quarter" idx="23" hasCustomPrompt="1"/>
          </p:nvPr>
        </p:nvSpPr>
        <p:spPr>
          <a:xfrm>
            <a:off x="10786183" y="2405062"/>
            <a:ext cx="4673338" cy="710671"/>
          </a:xfrm>
        </p:spPr>
        <p:txBody>
          <a:bodyPr/>
          <a:lstStyle>
            <a:lvl1pPr>
              <a:defRPr b="1">
                <a:solidFill>
                  <a:srgbClr val="599A83"/>
                </a:solidFill>
              </a:defRPr>
            </a:lvl1pPr>
          </a:lstStyle>
          <a:p>
            <a:pPr lvl="0"/>
            <a:r>
              <a:rPr lang="en-CA" dirty="0"/>
              <a:t>Subtitle</a:t>
            </a:r>
          </a:p>
        </p:txBody>
      </p:sp>
      <p:sp>
        <p:nvSpPr>
          <p:cNvPr id="20" name="Text Placeholder 6"/>
          <p:cNvSpPr>
            <a:spLocks noGrp="1"/>
          </p:cNvSpPr>
          <p:nvPr>
            <p:ph type="body" sz="quarter" idx="24" hasCustomPrompt="1"/>
          </p:nvPr>
        </p:nvSpPr>
        <p:spPr>
          <a:xfrm>
            <a:off x="812883" y="5147735"/>
            <a:ext cx="4673338" cy="710671"/>
          </a:xfrm>
        </p:spPr>
        <p:txBody>
          <a:bodyPr/>
          <a:lstStyle>
            <a:lvl1pPr>
              <a:defRPr b="1">
                <a:solidFill>
                  <a:srgbClr val="599A83"/>
                </a:solidFill>
              </a:defRPr>
            </a:lvl1pPr>
          </a:lstStyle>
          <a:p>
            <a:pPr lvl="0"/>
            <a:r>
              <a:rPr lang="en-CA" dirty="0"/>
              <a:t>Subtitle</a:t>
            </a:r>
          </a:p>
        </p:txBody>
      </p:sp>
      <p:sp>
        <p:nvSpPr>
          <p:cNvPr id="21" name="Text Placeholder 6"/>
          <p:cNvSpPr>
            <a:spLocks noGrp="1"/>
          </p:cNvSpPr>
          <p:nvPr>
            <p:ph type="body" sz="quarter" idx="25" hasCustomPrompt="1"/>
          </p:nvPr>
        </p:nvSpPr>
        <p:spPr>
          <a:xfrm>
            <a:off x="5807945" y="5147735"/>
            <a:ext cx="4644000" cy="710671"/>
          </a:xfrm>
        </p:spPr>
        <p:txBody>
          <a:bodyPr/>
          <a:lstStyle>
            <a:lvl1pPr>
              <a:defRPr b="1">
                <a:solidFill>
                  <a:srgbClr val="599A83"/>
                </a:solidFill>
              </a:defRPr>
            </a:lvl1pPr>
          </a:lstStyle>
          <a:p>
            <a:pPr lvl="0"/>
            <a:r>
              <a:rPr lang="en-CA" dirty="0"/>
              <a:t>Subtitle</a:t>
            </a:r>
          </a:p>
        </p:txBody>
      </p:sp>
      <p:sp>
        <p:nvSpPr>
          <p:cNvPr id="22" name="Text Placeholder 6"/>
          <p:cNvSpPr>
            <a:spLocks noGrp="1"/>
          </p:cNvSpPr>
          <p:nvPr>
            <p:ph type="body" sz="quarter" idx="26" hasCustomPrompt="1"/>
          </p:nvPr>
        </p:nvSpPr>
        <p:spPr>
          <a:xfrm>
            <a:off x="10786183" y="5147735"/>
            <a:ext cx="4673338" cy="710671"/>
          </a:xfrm>
        </p:spPr>
        <p:txBody>
          <a:bodyPr/>
          <a:lstStyle>
            <a:lvl1pPr>
              <a:defRPr b="1">
                <a:solidFill>
                  <a:srgbClr val="599A83"/>
                </a:solidFill>
              </a:defRPr>
            </a:lvl1pPr>
          </a:lstStyle>
          <a:p>
            <a:pPr lvl="0"/>
            <a:r>
              <a:rPr lang="en-CA" dirty="0"/>
              <a:t>Subtitle</a:t>
            </a:r>
          </a:p>
        </p:txBody>
      </p:sp>
      <p:pic>
        <p:nvPicPr>
          <p:cNvPr id="23" name="Picture 22" descr="green-bar.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331201"/>
            <a:ext cx="16256000" cy="819342"/>
          </a:xfrm>
          <a:prstGeom prst="rect">
            <a:avLst/>
          </a:prstGeom>
        </p:spPr>
      </p:pic>
      <p:pic>
        <p:nvPicPr>
          <p:cNvPr id="24" name="Picture 23" descr="ac-icon.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703717" y="8595468"/>
            <a:ext cx="394669" cy="290809"/>
          </a:xfrm>
          <a:prstGeom prst="rect">
            <a:avLst/>
          </a:prstGeom>
        </p:spPr>
      </p:pic>
      <p:sp>
        <p:nvSpPr>
          <p:cNvPr id="25" name="Slide Number Placeholder 8"/>
          <p:cNvSpPr>
            <a:spLocks noGrp="1"/>
          </p:cNvSpPr>
          <p:nvPr>
            <p:ph type="sldNum" sz="quarter" idx="27"/>
          </p:nvPr>
        </p:nvSpPr>
        <p:spPr>
          <a:xfrm>
            <a:off x="199082" y="8497455"/>
            <a:ext cx="529132" cy="486834"/>
          </a:xfrm>
        </p:spPr>
        <p:txBody>
          <a:bodyPr/>
          <a:lstStyle>
            <a:lvl1pPr>
              <a:defRPr>
                <a:solidFill>
                  <a:schemeClr val="accent3"/>
                </a:solidFill>
              </a:defRPr>
            </a:lvl1pPr>
          </a:lstStyle>
          <a:p>
            <a:fld id="{DEF3F5F5-7776-394F-A41F-3BAFC9CC9F8E}" type="slidenum">
              <a:rPr lang="en-US" smtClean="0"/>
              <a:pPr/>
              <a:t>‹#›</a:t>
            </a:fld>
            <a:endParaRPr lang="en-US" dirty="0"/>
          </a:p>
        </p:txBody>
      </p:sp>
    </p:spTree>
    <p:extLst>
      <p:ext uri="{BB962C8B-B14F-4D97-AF65-F5344CB8AC3E}">
        <p14:creationId xmlns:p14="http://schemas.microsoft.com/office/powerpoint/2010/main" val="21036385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Col Bulk Content w/ Titl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12881" y="768365"/>
            <a:ext cx="9475914" cy="1335973"/>
          </a:xfrm>
        </p:spPr>
        <p:txBody>
          <a:bodyPr anchor="t">
            <a:noAutofit/>
          </a:bodyPr>
          <a:lstStyle>
            <a:lvl1pPr>
              <a:defRPr sz="4800" b="1" baseline="0">
                <a:solidFill>
                  <a:srgbClr val="00673E"/>
                </a:solidFill>
              </a:defRPr>
            </a:lvl1pPr>
          </a:lstStyle>
          <a:p>
            <a:r>
              <a:rPr lang="en-CA" dirty="0"/>
              <a:t>This is a 1-column bulk content slide for long content.</a:t>
            </a:r>
            <a:endParaRPr lang="en-US" dirty="0"/>
          </a:p>
        </p:txBody>
      </p:sp>
      <p:sp>
        <p:nvSpPr>
          <p:cNvPr id="12" name="Text Placeholder 5"/>
          <p:cNvSpPr>
            <a:spLocks noGrp="1"/>
          </p:cNvSpPr>
          <p:nvPr>
            <p:ph type="body" sz="quarter" idx="15" hasCustomPrompt="1"/>
          </p:nvPr>
        </p:nvSpPr>
        <p:spPr>
          <a:xfrm>
            <a:off x="812882" y="2404534"/>
            <a:ext cx="11615780" cy="5130800"/>
          </a:xfrm>
        </p:spPr>
        <p:txBody>
          <a:bodyPr/>
          <a:lstStyle>
            <a:lvl1pPr>
              <a:spcBef>
                <a:spcPts val="1704"/>
              </a:spcBef>
              <a:defRPr sz="2100" baseline="0"/>
            </a:lvl1pPr>
            <a:lvl2pPr>
              <a:defRPr sz="2100"/>
            </a:lvl2pPr>
            <a:lvl3pPr marL="2020367" indent="-457200">
              <a:buFont typeface="Arial"/>
              <a:buChar char="•"/>
              <a:defRPr sz="2100"/>
            </a:lvl3pPr>
            <a:lvl4pPr>
              <a:spcBef>
                <a:spcPts val="900"/>
              </a:spcBef>
              <a:defRPr sz="1600">
                <a:solidFill>
                  <a:srgbClr val="599A83"/>
                </a:solidFill>
              </a:defRPr>
            </a:lvl4pPr>
          </a:lstStyle>
          <a:p>
            <a:pPr lvl="0"/>
            <a:r>
              <a:rPr lang="en-CA" dirty="0"/>
              <a:t>Click to edit content. Use this slide only for presentations that are being sent our for ample reading – never when using this as supporting slides for a stand-up presentation. Bullets are available for hierarchy.</a:t>
            </a:r>
          </a:p>
          <a:p>
            <a:pPr lvl="1"/>
            <a:r>
              <a:rPr lang="en-CA" dirty="0"/>
              <a:t>Second level</a:t>
            </a:r>
          </a:p>
          <a:p>
            <a:pPr lvl="2"/>
            <a:r>
              <a:rPr lang="en-CA" dirty="0"/>
              <a:t>Third level</a:t>
            </a:r>
          </a:p>
          <a:p>
            <a:pPr lvl="3"/>
            <a:r>
              <a:rPr lang="en-CA" dirty="0"/>
              <a:t>Fourth level</a:t>
            </a:r>
          </a:p>
        </p:txBody>
      </p:sp>
      <p:sp>
        <p:nvSpPr>
          <p:cNvPr id="11" name="Text Placeholder 9"/>
          <p:cNvSpPr>
            <a:spLocks noGrp="1"/>
          </p:cNvSpPr>
          <p:nvPr>
            <p:ph type="body" sz="quarter" idx="14" hasCustomPrompt="1"/>
          </p:nvPr>
        </p:nvSpPr>
        <p:spPr>
          <a:xfrm>
            <a:off x="13104841" y="735011"/>
            <a:ext cx="2339868" cy="6800322"/>
          </a:xfrm>
        </p:spPr>
        <p:txBody>
          <a:bodyPr/>
          <a:lstStyle>
            <a:lvl1pPr>
              <a:spcBef>
                <a:spcPts val="1700"/>
              </a:spcBef>
              <a:defRPr sz="2100">
                <a:solidFill>
                  <a:srgbClr val="599A83"/>
                </a:solidFill>
              </a:defRPr>
            </a:lvl1pPr>
          </a:lstStyle>
          <a:p>
            <a:pPr lvl="0"/>
            <a:r>
              <a:rPr lang="en-CA" dirty="0"/>
              <a:t>An optional annotation or extra information text box</a:t>
            </a:r>
            <a:endParaRPr lang="en-US" dirty="0"/>
          </a:p>
        </p:txBody>
      </p:sp>
      <p:pic>
        <p:nvPicPr>
          <p:cNvPr id="13" name="Picture 12" descr="green-bar.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331201"/>
            <a:ext cx="16256000" cy="819342"/>
          </a:xfrm>
          <a:prstGeom prst="rect">
            <a:avLst/>
          </a:prstGeom>
        </p:spPr>
      </p:pic>
      <p:pic>
        <p:nvPicPr>
          <p:cNvPr id="14" name="Picture 13" descr="ac-icon.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703717" y="8595468"/>
            <a:ext cx="394669" cy="290809"/>
          </a:xfrm>
          <a:prstGeom prst="rect">
            <a:avLst/>
          </a:prstGeom>
        </p:spPr>
      </p:pic>
      <p:sp>
        <p:nvSpPr>
          <p:cNvPr id="15" name="Slide Number Placeholder 8"/>
          <p:cNvSpPr>
            <a:spLocks noGrp="1"/>
          </p:cNvSpPr>
          <p:nvPr>
            <p:ph type="sldNum" sz="quarter" idx="19"/>
          </p:nvPr>
        </p:nvSpPr>
        <p:spPr>
          <a:xfrm>
            <a:off x="199082" y="8497455"/>
            <a:ext cx="529132" cy="486834"/>
          </a:xfrm>
        </p:spPr>
        <p:txBody>
          <a:bodyPr/>
          <a:lstStyle>
            <a:lvl1pPr>
              <a:defRPr>
                <a:solidFill>
                  <a:schemeClr val="accent3"/>
                </a:solidFill>
              </a:defRPr>
            </a:lvl1pPr>
          </a:lstStyle>
          <a:p>
            <a:fld id="{DEF3F5F5-7776-394F-A41F-3BAFC9CC9F8E}" type="slidenum">
              <a:rPr lang="en-US" smtClean="0"/>
              <a:pPr/>
              <a:t>‹#›</a:t>
            </a:fld>
            <a:endParaRPr lang="en-US" dirty="0"/>
          </a:p>
        </p:txBody>
      </p:sp>
    </p:spTree>
    <p:extLst>
      <p:ext uri="{BB962C8B-B14F-4D97-AF65-F5344CB8AC3E}">
        <p14:creationId xmlns:p14="http://schemas.microsoft.com/office/powerpoint/2010/main" val="1550516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Col Bulk Content, No Title">
    <p:bg>
      <p:bgPr>
        <a:solidFill>
          <a:schemeClr val="bg1"/>
        </a:solidFill>
        <a:effectLst/>
      </p:bgPr>
    </p:bg>
    <p:spTree>
      <p:nvGrpSpPr>
        <p:cNvPr id="1" name=""/>
        <p:cNvGrpSpPr/>
        <p:nvPr/>
      </p:nvGrpSpPr>
      <p:grpSpPr>
        <a:xfrm>
          <a:off x="0" y="0"/>
          <a:ext cx="0" cy="0"/>
          <a:chOff x="0" y="0"/>
          <a:chExt cx="0" cy="0"/>
        </a:xfrm>
      </p:grpSpPr>
      <p:sp>
        <p:nvSpPr>
          <p:cNvPr id="11" name="Text Placeholder 5"/>
          <p:cNvSpPr>
            <a:spLocks noGrp="1"/>
          </p:cNvSpPr>
          <p:nvPr>
            <p:ph type="body" sz="quarter" idx="15" hasCustomPrompt="1"/>
          </p:nvPr>
        </p:nvSpPr>
        <p:spPr>
          <a:xfrm>
            <a:off x="812882" y="660398"/>
            <a:ext cx="11615780" cy="6874936"/>
          </a:xfrm>
        </p:spPr>
        <p:txBody>
          <a:bodyPr/>
          <a:lstStyle>
            <a:lvl1pPr>
              <a:spcBef>
                <a:spcPts val="1704"/>
              </a:spcBef>
              <a:defRPr sz="2100" baseline="0"/>
            </a:lvl1pPr>
            <a:lvl2pPr>
              <a:defRPr sz="2100"/>
            </a:lvl2pPr>
            <a:lvl3pPr marL="2020367" indent="-457200">
              <a:buFont typeface="Arial"/>
              <a:buChar char="•"/>
              <a:defRPr sz="2100"/>
            </a:lvl3pPr>
            <a:lvl4pPr>
              <a:spcBef>
                <a:spcPts val="900"/>
              </a:spcBef>
              <a:defRPr sz="1600">
                <a:solidFill>
                  <a:srgbClr val="599A83"/>
                </a:solidFill>
              </a:defRPr>
            </a:lvl4pPr>
          </a:lstStyle>
          <a:p>
            <a:pPr lvl="0"/>
            <a:r>
              <a:rPr lang="en-CA" dirty="0"/>
              <a:t>This is a 1-column bulk content slide without a title. Click to edit content. Use this slide only for presentations that are being sent our for ample reading – never when using this as supporting slides for a stand-up presentation. Bullets are available for hierarchy.</a:t>
            </a:r>
          </a:p>
          <a:p>
            <a:pPr lvl="1"/>
            <a:r>
              <a:rPr lang="en-CA" dirty="0"/>
              <a:t>Second level</a:t>
            </a:r>
          </a:p>
          <a:p>
            <a:pPr lvl="2"/>
            <a:r>
              <a:rPr lang="en-CA" dirty="0"/>
              <a:t>Third level</a:t>
            </a:r>
          </a:p>
          <a:p>
            <a:pPr lvl="3"/>
            <a:r>
              <a:rPr lang="en-CA" dirty="0"/>
              <a:t>Fourth level</a:t>
            </a:r>
          </a:p>
        </p:txBody>
      </p:sp>
      <p:sp>
        <p:nvSpPr>
          <p:cNvPr id="13" name="Text Placeholder 9"/>
          <p:cNvSpPr>
            <a:spLocks noGrp="1"/>
          </p:cNvSpPr>
          <p:nvPr>
            <p:ph type="body" sz="quarter" idx="14" hasCustomPrompt="1"/>
          </p:nvPr>
        </p:nvSpPr>
        <p:spPr>
          <a:xfrm>
            <a:off x="13104841" y="735011"/>
            <a:ext cx="2339868" cy="6800322"/>
          </a:xfrm>
        </p:spPr>
        <p:txBody>
          <a:bodyPr/>
          <a:lstStyle>
            <a:lvl1pPr>
              <a:spcBef>
                <a:spcPts val="1700"/>
              </a:spcBef>
              <a:defRPr sz="2100">
                <a:solidFill>
                  <a:srgbClr val="599A83"/>
                </a:solidFill>
              </a:defRPr>
            </a:lvl1pPr>
          </a:lstStyle>
          <a:p>
            <a:pPr lvl="0"/>
            <a:r>
              <a:rPr lang="en-CA" dirty="0"/>
              <a:t>An optional annotation or extra information text box</a:t>
            </a:r>
            <a:endParaRPr lang="en-US" dirty="0"/>
          </a:p>
        </p:txBody>
      </p:sp>
      <p:pic>
        <p:nvPicPr>
          <p:cNvPr id="14" name="Picture 13" descr="green-bar.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331201"/>
            <a:ext cx="16256000" cy="819342"/>
          </a:xfrm>
          <a:prstGeom prst="rect">
            <a:avLst/>
          </a:prstGeom>
        </p:spPr>
      </p:pic>
      <p:pic>
        <p:nvPicPr>
          <p:cNvPr id="15" name="Picture 14" descr="ac-icon.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703717" y="8595468"/>
            <a:ext cx="394669" cy="290809"/>
          </a:xfrm>
          <a:prstGeom prst="rect">
            <a:avLst/>
          </a:prstGeom>
        </p:spPr>
      </p:pic>
      <p:sp>
        <p:nvSpPr>
          <p:cNvPr id="16" name="Slide Number Placeholder 8"/>
          <p:cNvSpPr>
            <a:spLocks noGrp="1"/>
          </p:cNvSpPr>
          <p:nvPr>
            <p:ph type="sldNum" sz="quarter" idx="19"/>
          </p:nvPr>
        </p:nvSpPr>
        <p:spPr>
          <a:xfrm>
            <a:off x="199082" y="8497455"/>
            <a:ext cx="529132" cy="486834"/>
          </a:xfrm>
        </p:spPr>
        <p:txBody>
          <a:bodyPr/>
          <a:lstStyle>
            <a:lvl1pPr>
              <a:defRPr>
                <a:solidFill>
                  <a:schemeClr val="accent3"/>
                </a:solidFill>
              </a:defRPr>
            </a:lvl1pPr>
          </a:lstStyle>
          <a:p>
            <a:fld id="{DEF3F5F5-7776-394F-A41F-3BAFC9CC9F8E}" type="slidenum">
              <a:rPr lang="en-US" smtClean="0"/>
              <a:pPr/>
              <a:t>‹#›</a:t>
            </a:fld>
            <a:endParaRPr lang="en-US" dirty="0"/>
          </a:p>
        </p:txBody>
      </p:sp>
    </p:spTree>
    <p:extLst>
      <p:ext uri="{BB962C8B-B14F-4D97-AF65-F5344CB8AC3E}">
        <p14:creationId xmlns:p14="http://schemas.microsoft.com/office/powerpoint/2010/main" val="19773197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Col Bulk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12881" y="768365"/>
            <a:ext cx="9475914" cy="1335973"/>
          </a:xfrm>
        </p:spPr>
        <p:txBody>
          <a:bodyPr anchor="t">
            <a:noAutofit/>
          </a:bodyPr>
          <a:lstStyle>
            <a:lvl1pPr>
              <a:defRPr sz="4800" b="1" baseline="0">
                <a:solidFill>
                  <a:srgbClr val="00673E"/>
                </a:solidFill>
              </a:defRPr>
            </a:lvl1pPr>
          </a:lstStyle>
          <a:p>
            <a:r>
              <a:rPr lang="en-CA" dirty="0"/>
              <a:t>This is a 2-column bulk content slide for long content.</a:t>
            </a:r>
            <a:endParaRPr lang="en-US" dirty="0"/>
          </a:p>
        </p:txBody>
      </p:sp>
      <p:sp>
        <p:nvSpPr>
          <p:cNvPr id="12" name="Text Placeholder 5"/>
          <p:cNvSpPr>
            <a:spLocks noGrp="1"/>
          </p:cNvSpPr>
          <p:nvPr>
            <p:ph type="body" sz="quarter" idx="15" hasCustomPrompt="1"/>
          </p:nvPr>
        </p:nvSpPr>
        <p:spPr>
          <a:xfrm>
            <a:off x="812882" y="3115732"/>
            <a:ext cx="7162458" cy="4419601"/>
          </a:xfrm>
        </p:spPr>
        <p:txBody>
          <a:bodyPr/>
          <a:lstStyle>
            <a:lvl1pPr>
              <a:spcBef>
                <a:spcPts val="1704"/>
              </a:spcBef>
              <a:defRPr sz="2100" baseline="0"/>
            </a:lvl1pPr>
            <a:lvl2pPr>
              <a:defRPr sz="2100"/>
            </a:lvl2pPr>
            <a:lvl3pPr marL="2020367" indent="-457200">
              <a:buFont typeface="Arial"/>
              <a:buChar char="•"/>
              <a:defRPr sz="2100"/>
            </a:lvl3pPr>
            <a:lvl4pPr>
              <a:spcBef>
                <a:spcPts val="900"/>
              </a:spcBef>
              <a:defRPr sz="1600"/>
            </a:lvl4pPr>
          </a:lstStyle>
          <a:p>
            <a:pPr lvl="0"/>
            <a:r>
              <a:rPr lang="en-CA" dirty="0"/>
              <a:t>Click to edit content. Use this slide only for presentations that are being sent our for ample reading – never when using this as supporting slides for a stand-up presentation. Bullets are available for hierarchy.</a:t>
            </a:r>
          </a:p>
          <a:p>
            <a:pPr lvl="1"/>
            <a:r>
              <a:rPr lang="en-CA" dirty="0"/>
              <a:t>Second level</a:t>
            </a:r>
          </a:p>
          <a:p>
            <a:pPr lvl="2"/>
            <a:r>
              <a:rPr lang="en-CA" dirty="0"/>
              <a:t>Third level</a:t>
            </a:r>
          </a:p>
          <a:p>
            <a:pPr lvl="3"/>
            <a:r>
              <a:rPr lang="en-CA" dirty="0"/>
              <a:t>Fourth level</a:t>
            </a:r>
          </a:p>
        </p:txBody>
      </p:sp>
      <p:sp>
        <p:nvSpPr>
          <p:cNvPr id="14" name="Text Placeholder 5"/>
          <p:cNvSpPr>
            <a:spLocks noGrp="1"/>
          </p:cNvSpPr>
          <p:nvPr>
            <p:ph type="body" sz="quarter" idx="18" hasCustomPrompt="1"/>
          </p:nvPr>
        </p:nvSpPr>
        <p:spPr>
          <a:xfrm>
            <a:off x="8297169" y="3115732"/>
            <a:ext cx="7147539" cy="4419601"/>
          </a:xfrm>
        </p:spPr>
        <p:txBody>
          <a:bodyPr/>
          <a:lstStyle>
            <a:lvl1pPr>
              <a:spcBef>
                <a:spcPts val="1704"/>
              </a:spcBef>
              <a:defRPr sz="2100" baseline="0"/>
            </a:lvl1pPr>
            <a:lvl2pPr>
              <a:defRPr sz="2100"/>
            </a:lvl2pPr>
            <a:lvl3pPr marL="2020367" indent="-457200">
              <a:buFont typeface="Arial"/>
              <a:buChar char="•"/>
              <a:defRPr sz="2100"/>
            </a:lvl3pPr>
            <a:lvl4pPr>
              <a:spcBef>
                <a:spcPts val="900"/>
              </a:spcBef>
              <a:defRPr sz="1600"/>
            </a:lvl4pPr>
          </a:lstStyle>
          <a:p>
            <a:pPr lvl="0"/>
            <a:r>
              <a:rPr lang="en-CA" dirty="0"/>
              <a:t>Click to edit content. Use this slide only for presentations that are being sent our for ample reading – never when using this as supporting slides for a stand-up presentation. Bullets are available for hierarchy.</a:t>
            </a:r>
          </a:p>
          <a:p>
            <a:pPr lvl="1"/>
            <a:r>
              <a:rPr lang="en-CA" dirty="0"/>
              <a:t>Second level</a:t>
            </a:r>
          </a:p>
          <a:p>
            <a:pPr lvl="2"/>
            <a:r>
              <a:rPr lang="en-CA" dirty="0"/>
              <a:t>Third level</a:t>
            </a:r>
          </a:p>
          <a:p>
            <a:pPr lvl="3"/>
            <a:r>
              <a:rPr lang="en-CA" dirty="0"/>
              <a:t>Fourth level</a:t>
            </a:r>
          </a:p>
        </p:txBody>
      </p:sp>
      <p:sp>
        <p:nvSpPr>
          <p:cNvPr id="15" name="Text Placeholder 6"/>
          <p:cNvSpPr>
            <a:spLocks noGrp="1"/>
          </p:cNvSpPr>
          <p:nvPr>
            <p:ph type="body" sz="quarter" idx="21" hasCustomPrompt="1"/>
          </p:nvPr>
        </p:nvSpPr>
        <p:spPr>
          <a:xfrm>
            <a:off x="812882" y="2405062"/>
            <a:ext cx="7162457" cy="710671"/>
          </a:xfrm>
        </p:spPr>
        <p:txBody>
          <a:bodyPr/>
          <a:lstStyle>
            <a:lvl1pPr>
              <a:defRPr sz="2100" b="1" baseline="0">
                <a:solidFill>
                  <a:srgbClr val="599A83"/>
                </a:solidFill>
              </a:defRPr>
            </a:lvl1pPr>
          </a:lstStyle>
          <a:p>
            <a:pPr lvl="0"/>
            <a:r>
              <a:rPr lang="en-CA" dirty="0"/>
              <a:t>Bulk content columns always have subtitles</a:t>
            </a:r>
          </a:p>
        </p:txBody>
      </p:sp>
      <p:sp>
        <p:nvSpPr>
          <p:cNvPr id="16" name="Text Placeholder 6"/>
          <p:cNvSpPr>
            <a:spLocks noGrp="1"/>
          </p:cNvSpPr>
          <p:nvPr>
            <p:ph type="body" sz="quarter" idx="22" hasCustomPrompt="1"/>
          </p:nvPr>
        </p:nvSpPr>
        <p:spPr>
          <a:xfrm>
            <a:off x="8297168" y="2405062"/>
            <a:ext cx="7147539" cy="710671"/>
          </a:xfrm>
        </p:spPr>
        <p:txBody>
          <a:bodyPr/>
          <a:lstStyle>
            <a:lvl1pPr>
              <a:defRPr sz="2100" b="1">
                <a:solidFill>
                  <a:srgbClr val="599A83"/>
                </a:solidFill>
              </a:defRPr>
            </a:lvl1pPr>
          </a:lstStyle>
          <a:p>
            <a:pPr lvl="0"/>
            <a:r>
              <a:rPr lang="en-CA" dirty="0"/>
              <a:t>Bulk content columns always have subtitles</a:t>
            </a:r>
          </a:p>
        </p:txBody>
      </p:sp>
      <p:pic>
        <p:nvPicPr>
          <p:cNvPr id="17" name="Picture 16" descr="green-bar.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331201"/>
            <a:ext cx="16256000" cy="819342"/>
          </a:xfrm>
          <a:prstGeom prst="rect">
            <a:avLst/>
          </a:prstGeom>
        </p:spPr>
      </p:pic>
      <p:pic>
        <p:nvPicPr>
          <p:cNvPr id="18" name="Picture 17" descr="ac-icon.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703717" y="8595468"/>
            <a:ext cx="394669" cy="290809"/>
          </a:xfrm>
          <a:prstGeom prst="rect">
            <a:avLst/>
          </a:prstGeom>
        </p:spPr>
      </p:pic>
      <p:sp>
        <p:nvSpPr>
          <p:cNvPr id="19" name="Slide Number Placeholder 8"/>
          <p:cNvSpPr>
            <a:spLocks noGrp="1"/>
          </p:cNvSpPr>
          <p:nvPr>
            <p:ph type="sldNum" sz="quarter" idx="19"/>
          </p:nvPr>
        </p:nvSpPr>
        <p:spPr>
          <a:xfrm>
            <a:off x="199082" y="8497455"/>
            <a:ext cx="529132" cy="486834"/>
          </a:xfrm>
        </p:spPr>
        <p:txBody>
          <a:bodyPr/>
          <a:lstStyle>
            <a:lvl1pPr>
              <a:defRPr>
                <a:solidFill>
                  <a:schemeClr val="accent3"/>
                </a:solidFill>
              </a:defRPr>
            </a:lvl1pPr>
          </a:lstStyle>
          <a:p>
            <a:fld id="{DEF3F5F5-7776-394F-A41F-3BAFC9CC9F8E}" type="slidenum">
              <a:rPr lang="en-US" smtClean="0"/>
              <a:pPr/>
              <a:t>‹#›</a:t>
            </a:fld>
            <a:endParaRPr lang="en-US" dirty="0"/>
          </a:p>
        </p:txBody>
      </p:sp>
    </p:spTree>
    <p:extLst>
      <p:ext uri="{BB962C8B-B14F-4D97-AF65-F5344CB8AC3E}">
        <p14:creationId xmlns:p14="http://schemas.microsoft.com/office/powerpoint/2010/main" val="29277413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Col Bulk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12881" y="768365"/>
            <a:ext cx="9475914" cy="1335973"/>
          </a:xfrm>
        </p:spPr>
        <p:txBody>
          <a:bodyPr anchor="t">
            <a:noAutofit/>
          </a:bodyPr>
          <a:lstStyle>
            <a:lvl1pPr>
              <a:defRPr sz="4800" b="1" baseline="0">
                <a:solidFill>
                  <a:srgbClr val="00673E"/>
                </a:solidFill>
              </a:defRPr>
            </a:lvl1pPr>
          </a:lstStyle>
          <a:p>
            <a:r>
              <a:rPr lang="en-CA" dirty="0"/>
              <a:t>This is a 3-column bulk content slide for long content.</a:t>
            </a:r>
            <a:endParaRPr lang="en-US" dirty="0"/>
          </a:p>
        </p:txBody>
      </p:sp>
      <p:sp>
        <p:nvSpPr>
          <p:cNvPr id="12" name="Text Placeholder 5"/>
          <p:cNvSpPr>
            <a:spLocks noGrp="1"/>
          </p:cNvSpPr>
          <p:nvPr>
            <p:ph type="body" sz="quarter" idx="15" hasCustomPrompt="1"/>
          </p:nvPr>
        </p:nvSpPr>
        <p:spPr>
          <a:xfrm>
            <a:off x="812882" y="3115732"/>
            <a:ext cx="4673339" cy="4419601"/>
          </a:xfrm>
        </p:spPr>
        <p:txBody>
          <a:bodyPr/>
          <a:lstStyle>
            <a:lvl1pPr>
              <a:spcBef>
                <a:spcPts val="1704"/>
              </a:spcBef>
              <a:defRPr sz="2100" baseline="0"/>
            </a:lvl1pPr>
            <a:lvl2pPr>
              <a:defRPr sz="2100"/>
            </a:lvl2pPr>
            <a:lvl3pPr marL="2020367" indent="-457200">
              <a:buFont typeface="Arial"/>
              <a:buChar char="•"/>
              <a:defRPr sz="2100"/>
            </a:lvl3pPr>
            <a:lvl4pPr>
              <a:spcBef>
                <a:spcPts val="900"/>
              </a:spcBef>
              <a:defRPr sz="1600"/>
            </a:lvl4pPr>
          </a:lstStyle>
          <a:p>
            <a:pPr lvl="0"/>
            <a:r>
              <a:rPr lang="en-CA" dirty="0"/>
              <a:t>Click to edit content. Use this slide only for presentations that are being sent our for ample reading – never when using this as supporting slides for a stand-up presentation. Bullets are available for hierarchy.</a:t>
            </a:r>
          </a:p>
          <a:p>
            <a:pPr lvl="1"/>
            <a:r>
              <a:rPr lang="en-CA" dirty="0"/>
              <a:t>Second level</a:t>
            </a:r>
          </a:p>
          <a:p>
            <a:pPr lvl="2"/>
            <a:r>
              <a:rPr lang="en-CA" dirty="0"/>
              <a:t>Third level</a:t>
            </a:r>
          </a:p>
          <a:p>
            <a:pPr lvl="3"/>
            <a:r>
              <a:rPr lang="en-CA" dirty="0"/>
              <a:t>Fourth level</a:t>
            </a:r>
          </a:p>
        </p:txBody>
      </p:sp>
      <p:sp>
        <p:nvSpPr>
          <p:cNvPr id="14" name="Text Placeholder 5"/>
          <p:cNvSpPr>
            <a:spLocks noGrp="1"/>
          </p:cNvSpPr>
          <p:nvPr>
            <p:ph type="body" sz="quarter" idx="18" hasCustomPrompt="1"/>
          </p:nvPr>
        </p:nvSpPr>
        <p:spPr>
          <a:xfrm>
            <a:off x="10786183" y="3115732"/>
            <a:ext cx="4658525" cy="4419601"/>
          </a:xfrm>
        </p:spPr>
        <p:txBody>
          <a:bodyPr/>
          <a:lstStyle>
            <a:lvl1pPr>
              <a:spcBef>
                <a:spcPts val="1704"/>
              </a:spcBef>
              <a:defRPr sz="2100" baseline="0"/>
            </a:lvl1pPr>
            <a:lvl2pPr>
              <a:defRPr sz="2100"/>
            </a:lvl2pPr>
            <a:lvl3pPr marL="2020367" indent="-457200">
              <a:buFont typeface="Arial"/>
              <a:buChar char="•"/>
              <a:defRPr sz="2100"/>
            </a:lvl3pPr>
            <a:lvl4pPr>
              <a:spcBef>
                <a:spcPts val="900"/>
              </a:spcBef>
              <a:defRPr sz="1600"/>
            </a:lvl4pPr>
          </a:lstStyle>
          <a:p>
            <a:pPr lvl="0"/>
            <a:r>
              <a:rPr lang="en-CA" dirty="0"/>
              <a:t>Click to edit content. Use this slide only for presentations that are being sent our for ample reading – never when using this as supporting slides for a stand-up presentation. Bullets are available for hierarchy.</a:t>
            </a:r>
          </a:p>
          <a:p>
            <a:pPr lvl="1"/>
            <a:r>
              <a:rPr lang="en-CA" dirty="0"/>
              <a:t>Second level</a:t>
            </a:r>
          </a:p>
          <a:p>
            <a:pPr lvl="2"/>
            <a:r>
              <a:rPr lang="en-CA" dirty="0"/>
              <a:t>Third level</a:t>
            </a:r>
          </a:p>
          <a:p>
            <a:pPr lvl="3"/>
            <a:r>
              <a:rPr lang="en-CA" dirty="0"/>
              <a:t>Fourth level</a:t>
            </a:r>
          </a:p>
        </p:txBody>
      </p:sp>
      <p:sp>
        <p:nvSpPr>
          <p:cNvPr id="15" name="Text Placeholder 6"/>
          <p:cNvSpPr>
            <a:spLocks noGrp="1"/>
          </p:cNvSpPr>
          <p:nvPr>
            <p:ph type="body" sz="quarter" idx="21" hasCustomPrompt="1"/>
          </p:nvPr>
        </p:nvSpPr>
        <p:spPr>
          <a:xfrm>
            <a:off x="812883" y="2405062"/>
            <a:ext cx="4673338" cy="710671"/>
          </a:xfrm>
        </p:spPr>
        <p:txBody>
          <a:bodyPr/>
          <a:lstStyle>
            <a:lvl1pPr>
              <a:defRPr sz="2100" b="1" baseline="0">
                <a:solidFill>
                  <a:srgbClr val="599A83"/>
                </a:solidFill>
              </a:defRPr>
            </a:lvl1pPr>
          </a:lstStyle>
          <a:p>
            <a:pPr lvl="0"/>
            <a:r>
              <a:rPr lang="en-CA" dirty="0"/>
              <a:t>Bulk content columns always have subtitles</a:t>
            </a:r>
          </a:p>
        </p:txBody>
      </p:sp>
      <p:sp>
        <p:nvSpPr>
          <p:cNvPr id="16" name="Text Placeholder 6"/>
          <p:cNvSpPr>
            <a:spLocks noGrp="1"/>
          </p:cNvSpPr>
          <p:nvPr>
            <p:ph type="body" sz="quarter" idx="22" hasCustomPrompt="1"/>
          </p:nvPr>
        </p:nvSpPr>
        <p:spPr>
          <a:xfrm>
            <a:off x="10786182" y="2405062"/>
            <a:ext cx="4658525" cy="710671"/>
          </a:xfrm>
        </p:spPr>
        <p:txBody>
          <a:bodyPr/>
          <a:lstStyle>
            <a:lvl1pPr>
              <a:defRPr sz="2100" b="1">
                <a:solidFill>
                  <a:srgbClr val="599A83"/>
                </a:solidFill>
              </a:defRPr>
            </a:lvl1pPr>
          </a:lstStyle>
          <a:p>
            <a:pPr lvl="0"/>
            <a:r>
              <a:rPr lang="en-CA" dirty="0"/>
              <a:t>Bulk content columns always have subtitles</a:t>
            </a:r>
          </a:p>
        </p:txBody>
      </p:sp>
      <p:sp>
        <p:nvSpPr>
          <p:cNvPr id="17" name="Text Placeholder 5"/>
          <p:cNvSpPr>
            <a:spLocks noGrp="1"/>
          </p:cNvSpPr>
          <p:nvPr>
            <p:ph type="body" sz="quarter" idx="24" hasCustomPrompt="1"/>
          </p:nvPr>
        </p:nvSpPr>
        <p:spPr>
          <a:xfrm>
            <a:off x="5807947" y="3115732"/>
            <a:ext cx="4643998" cy="4419601"/>
          </a:xfrm>
        </p:spPr>
        <p:txBody>
          <a:bodyPr/>
          <a:lstStyle>
            <a:lvl1pPr>
              <a:spcBef>
                <a:spcPts val="1704"/>
              </a:spcBef>
              <a:defRPr sz="2100" baseline="0"/>
            </a:lvl1pPr>
            <a:lvl2pPr>
              <a:defRPr sz="2100"/>
            </a:lvl2pPr>
            <a:lvl3pPr marL="2020367" indent="-457200">
              <a:buFont typeface="Arial"/>
              <a:buChar char="•"/>
              <a:defRPr sz="2100"/>
            </a:lvl3pPr>
            <a:lvl4pPr>
              <a:spcBef>
                <a:spcPts val="900"/>
              </a:spcBef>
              <a:defRPr sz="1600"/>
            </a:lvl4pPr>
          </a:lstStyle>
          <a:p>
            <a:pPr lvl="0"/>
            <a:r>
              <a:rPr lang="en-CA" dirty="0"/>
              <a:t>Click to edit content. Use this slide only for presentations that are being sent our for ample reading – never when using this as supporting slides for a stand-up presentation. Bullets are available for hierarchy.</a:t>
            </a:r>
          </a:p>
          <a:p>
            <a:pPr lvl="1"/>
            <a:r>
              <a:rPr lang="en-CA" dirty="0"/>
              <a:t>Second level</a:t>
            </a:r>
          </a:p>
          <a:p>
            <a:pPr lvl="2"/>
            <a:r>
              <a:rPr lang="en-CA" dirty="0"/>
              <a:t>Third level</a:t>
            </a:r>
          </a:p>
          <a:p>
            <a:pPr lvl="3"/>
            <a:r>
              <a:rPr lang="en-CA" dirty="0"/>
              <a:t>Fourth level</a:t>
            </a:r>
          </a:p>
        </p:txBody>
      </p:sp>
      <p:sp>
        <p:nvSpPr>
          <p:cNvPr id="18" name="Text Placeholder 6"/>
          <p:cNvSpPr>
            <a:spLocks noGrp="1"/>
          </p:cNvSpPr>
          <p:nvPr>
            <p:ph type="body" sz="quarter" idx="25" hasCustomPrompt="1"/>
          </p:nvPr>
        </p:nvSpPr>
        <p:spPr>
          <a:xfrm>
            <a:off x="5807946" y="2405062"/>
            <a:ext cx="4643998" cy="710671"/>
          </a:xfrm>
        </p:spPr>
        <p:txBody>
          <a:bodyPr/>
          <a:lstStyle>
            <a:lvl1pPr>
              <a:defRPr sz="2100" b="1">
                <a:solidFill>
                  <a:srgbClr val="599A83"/>
                </a:solidFill>
              </a:defRPr>
            </a:lvl1pPr>
          </a:lstStyle>
          <a:p>
            <a:pPr lvl="0"/>
            <a:r>
              <a:rPr lang="en-CA" dirty="0"/>
              <a:t>Bulk content columns always have subtitles</a:t>
            </a:r>
          </a:p>
        </p:txBody>
      </p:sp>
      <p:pic>
        <p:nvPicPr>
          <p:cNvPr id="19" name="Picture 18" descr="green-bar.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331201"/>
            <a:ext cx="16256000" cy="819342"/>
          </a:xfrm>
          <a:prstGeom prst="rect">
            <a:avLst/>
          </a:prstGeom>
        </p:spPr>
      </p:pic>
      <p:pic>
        <p:nvPicPr>
          <p:cNvPr id="20" name="Picture 19" descr="ac-icon.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703717" y="8595468"/>
            <a:ext cx="394669" cy="290809"/>
          </a:xfrm>
          <a:prstGeom prst="rect">
            <a:avLst/>
          </a:prstGeom>
        </p:spPr>
      </p:pic>
      <p:sp>
        <p:nvSpPr>
          <p:cNvPr id="21" name="Slide Number Placeholder 8"/>
          <p:cNvSpPr>
            <a:spLocks noGrp="1"/>
          </p:cNvSpPr>
          <p:nvPr>
            <p:ph type="sldNum" sz="quarter" idx="19"/>
          </p:nvPr>
        </p:nvSpPr>
        <p:spPr>
          <a:xfrm>
            <a:off x="199082" y="8497455"/>
            <a:ext cx="529132" cy="486834"/>
          </a:xfrm>
        </p:spPr>
        <p:txBody>
          <a:bodyPr/>
          <a:lstStyle>
            <a:lvl1pPr>
              <a:defRPr>
                <a:solidFill>
                  <a:schemeClr val="accent3"/>
                </a:solidFill>
              </a:defRPr>
            </a:lvl1pPr>
          </a:lstStyle>
          <a:p>
            <a:fld id="{DEF3F5F5-7776-394F-A41F-3BAFC9CC9F8E}" type="slidenum">
              <a:rPr lang="en-US" smtClean="0"/>
              <a:pPr/>
              <a:t>‹#›</a:t>
            </a:fld>
            <a:endParaRPr lang="en-US" dirty="0"/>
          </a:p>
        </p:txBody>
      </p:sp>
    </p:spTree>
    <p:extLst>
      <p:ext uri="{BB962C8B-B14F-4D97-AF65-F5344CB8AC3E}">
        <p14:creationId xmlns:p14="http://schemas.microsoft.com/office/powerpoint/2010/main" val="33831276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Point Bulk Content">
    <p:bg>
      <p:bgPr>
        <a:solidFill>
          <a:schemeClr val="bg1"/>
        </a:solidFill>
        <a:effectLst/>
      </p:bgPr>
    </p:bg>
    <p:spTree>
      <p:nvGrpSpPr>
        <p:cNvPr id="1" name=""/>
        <p:cNvGrpSpPr/>
        <p:nvPr/>
      </p:nvGrpSpPr>
      <p:grpSpPr>
        <a:xfrm>
          <a:off x="0" y="0"/>
          <a:ext cx="0" cy="0"/>
          <a:chOff x="0" y="0"/>
          <a:chExt cx="0" cy="0"/>
        </a:xfrm>
      </p:grpSpPr>
      <p:sp>
        <p:nvSpPr>
          <p:cNvPr id="27" name="Text Placeholder 5"/>
          <p:cNvSpPr>
            <a:spLocks noGrp="1"/>
          </p:cNvSpPr>
          <p:nvPr>
            <p:ph type="body" sz="quarter" idx="30" hasCustomPrompt="1"/>
          </p:nvPr>
        </p:nvSpPr>
        <p:spPr>
          <a:xfrm>
            <a:off x="812882" y="5858405"/>
            <a:ext cx="4673339" cy="1697939"/>
          </a:xfrm>
        </p:spPr>
        <p:txBody>
          <a:bodyPr/>
          <a:lstStyle>
            <a:lvl1pPr>
              <a:spcBef>
                <a:spcPts val="1704"/>
              </a:spcBef>
              <a:defRPr sz="2100" baseline="0"/>
            </a:lvl1pPr>
            <a:lvl2pPr>
              <a:defRPr sz="2100"/>
            </a:lvl2pPr>
            <a:lvl3pPr marL="2020367" indent="-457200">
              <a:buFont typeface="Arial"/>
              <a:buChar char="•"/>
              <a:defRPr sz="2100"/>
            </a:lvl3pPr>
            <a:lvl4pPr>
              <a:spcBef>
                <a:spcPts val="900"/>
              </a:spcBef>
              <a:defRPr sz="1600"/>
            </a:lvl4pPr>
          </a:lstStyle>
          <a:p>
            <a:pPr lvl="0"/>
            <a:r>
              <a:rPr lang="en-CA" dirty="0"/>
              <a:t>Click to edit content. Use this slide only for presentations that are being sent out for ample reading – never when using this as supporting slides for a stand-up presentation. </a:t>
            </a:r>
          </a:p>
        </p:txBody>
      </p:sp>
      <p:sp>
        <p:nvSpPr>
          <p:cNvPr id="28" name="Text Placeholder 5"/>
          <p:cNvSpPr>
            <a:spLocks noGrp="1"/>
          </p:cNvSpPr>
          <p:nvPr>
            <p:ph type="body" sz="quarter" idx="31" hasCustomPrompt="1"/>
          </p:nvPr>
        </p:nvSpPr>
        <p:spPr>
          <a:xfrm>
            <a:off x="10786183" y="5858405"/>
            <a:ext cx="4658525" cy="1697939"/>
          </a:xfrm>
        </p:spPr>
        <p:txBody>
          <a:bodyPr/>
          <a:lstStyle>
            <a:lvl1pPr>
              <a:spcBef>
                <a:spcPts val="1704"/>
              </a:spcBef>
              <a:defRPr sz="2100" baseline="0"/>
            </a:lvl1pPr>
            <a:lvl2pPr>
              <a:defRPr sz="2100"/>
            </a:lvl2pPr>
            <a:lvl3pPr marL="2020367" indent="-457200">
              <a:buFont typeface="Arial"/>
              <a:buChar char="•"/>
              <a:defRPr sz="2100"/>
            </a:lvl3pPr>
            <a:lvl4pPr>
              <a:spcBef>
                <a:spcPts val="900"/>
              </a:spcBef>
              <a:defRPr sz="1600"/>
            </a:lvl4pPr>
          </a:lstStyle>
          <a:p>
            <a:pPr lvl="0"/>
            <a:r>
              <a:rPr lang="en-CA" dirty="0"/>
              <a:t>Click to edit content. Use this slide only for presentations that are being sent out for ample reading – never when using this as supporting slides for a stand-up presentation. </a:t>
            </a:r>
          </a:p>
        </p:txBody>
      </p:sp>
      <p:sp>
        <p:nvSpPr>
          <p:cNvPr id="29" name="Text Placeholder 6"/>
          <p:cNvSpPr>
            <a:spLocks noGrp="1"/>
          </p:cNvSpPr>
          <p:nvPr>
            <p:ph type="body" sz="quarter" idx="32" hasCustomPrompt="1"/>
          </p:nvPr>
        </p:nvSpPr>
        <p:spPr>
          <a:xfrm>
            <a:off x="812883" y="5147735"/>
            <a:ext cx="4673338" cy="710671"/>
          </a:xfrm>
        </p:spPr>
        <p:txBody>
          <a:bodyPr/>
          <a:lstStyle>
            <a:lvl1pPr>
              <a:defRPr sz="2100" b="1" baseline="0">
                <a:solidFill>
                  <a:srgbClr val="599A83"/>
                </a:solidFill>
              </a:defRPr>
            </a:lvl1pPr>
          </a:lstStyle>
          <a:p>
            <a:pPr lvl="0"/>
            <a:r>
              <a:rPr lang="en-CA" dirty="0"/>
              <a:t>Bulk content columns always have subtitles</a:t>
            </a:r>
          </a:p>
        </p:txBody>
      </p:sp>
      <p:sp>
        <p:nvSpPr>
          <p:cNvPr id="30" name="Text Placeholder 6"/>
          <p:cNvSpPr>
            <a:spLocks noGrp="1"/>
          </p:cNvSpPr>
          <p:nvPr>
            <p:ph type="body" sz="quarter" idx="33" hasCustomPrompt="1"/>
          </p:nvPr>
        </p:nvSpPr>
        <p:spPr>
          <a:xfrm>
            <a:off x="10786182" y="5147735"/>
            <a:ext cx="4658525" cy="710671"/>
          </a:xfrm>
        </p:spPr>
        <p:txBody>
          <a:bodyPr/>
          <a:lstStyle>
            <a:lvl1pPr>
              <a:defRPr sz="2100" b="1">
                <a:solidFill>
                  <a:srgbClr val="599A83"/>
                </a:solidFill>
              </a:defRPr>
            </a:lvl1pPr>
          </a:lstStyle>
          <a:p>
            <a:pPr lvl="0"/>
            <a:r>
              <a:rPr lang="en-CA" dirty="0"/>
              <a:t>Bulk content columns always have subtitles</a:t>
            </a:r>
          </a:p>
        </p:txBody>
      </p:sp>
      <p:sp>
        <p:nvSpPr>
          <p:cNvPr id="31" name="Text Placeholder 5"/>
          <p:cNvSpPr>
            <a:spLocks noGrp="1"/>
          </p:cNvSpPr>
          <p:nvPr>
            <p:ph type="body" sz="quarter" idx="34" hasCustomPrompt="1"/>
          </p:nvPr>
        </p:nvSpPr>
        <p:spPr>
          <a:xfrm>
            <a:off x="5807947" y="5858405"/>
            <a:ext cx="4643998" cy="1697939"/>
          </a:xfrm>
        </p:spPr>
        <p:txBody>
          <a:bodyPr/>
          <a:lstStyle>
            <a:lvl1pPr>
              <a:spcBef>
                <a:spcPts val="1704"/>
              </a:spcBef>
              <a:defRPr sz="2100" baseline="0"/>
            </a:lvl1pPr>
            <a:lvl2pPr>
              <a:defRPr sz="2100"/>
            </a:lvl2pPr>
            <a:lvl3pPr marL="2020367" indent="-457200">
              <a:buFont typeface="Arial"/>
              <a:buChar char="•"/>
              <a:defRPr sz="2100"/>
            </a:lvl3pPr>
            <a:lvl4pPr>
              <a:spcBef>
                <a:spcPts val="900"/>
              </a:spcBef>
              <a:defRPr sz="1600"/>
            </a:lvl4pPr>
          </a:lstStyle>
          <a:p>
            <a:pPr lvl="0"/>
            <a:r>
              <a:rPr lang="en-CA" dirty="0"/>
              <a:t>Click to edit content. Use this slide only for presentations that are being sent out for ample reading – never when using this as supporting slides for a stand-up presentation. </a:t>
            </a:r>
          </a:p>
        </p:txBody>
      </p:sp>
      <p:sp>
        <p:nvSpPr>
          <p:cNvPr id="32" name="Text Placeholder 6"/>
          <p:cNvSpPr>
            <a:spLocks noGrp="1"/>
          </p:cNvSpPr>
          <p:nvPr>
            <p:ph type="body" sz="quarter" idx="35" hasCustomPrompt="1"/>
          </p:nvPr>
        </p:nvSpPr>
        <p:spPr>
          <a:xfrm>
            <a:off x="5807946" y="5147735"/>
            <a:ext cx="4643998" cy="710671"/>
          </a:xfrm>
        </p:spPr>
        <p:txBody>
          <a:bodyPr/>
          <a:lstStyle>
            <a:lvl1pPr>
              <a:defRPr sz="2100" b="1">
                <a:solidFill>
                  <a:srgbClr val="599A83"/>
                </a:solidFill>
              </a:defRPr>
            </a:lvl1pPr>
          </a:lstStyle>
          <a:p>
            <a:pPr lvl="0"/>
            <a:r>
              <a:rPr lang="en-CA" dirty="0"/>
              <a:t>Bulk content columns always have subtitles</a:t>
            </a:r>
          </a:p>
        </p:txBody>
      </p:sp>
      <p:sp>
        <p:nvSpPr>
          <p:cNvPr id="2" name="Title 1"/>
          <p:cNvSpPr>
            <a:spLocks noGrp="1"/>
          </p:cNvSpPr>
          <p:nvPr>
            <p:ph type="title" hasCustomPrompt="1"/>
          </p:nvPr>
        </p:nvSpPr>
        <p:spPr>
          <a:xfrm>
            <a:off x="812881" y="768365"/>
            <a:ext cx="9475914" cy="1335973"/>
          </a:xfrm>
        </p:spPr>
        <p:txBody>
          <a:bodyPr anchor="t">
            <a:noAutofit/>
          </a:bodyPr>
          <a:lstStyle>
            <a:lvl1pPr>
              <a:defRPr sz="4800" b="1" baseline="0">
                <a:solidFill>
                  <a:srgbClr val="00673E"/>
                </a:solidFill>
              </a:defRPr>
            </a:lvl1pPr>
          </a:lstStyle>
          <a:p>
            <a:r>
              <a:rPr lang="en-CA" dirty="0"/>
              <a:t>This is a 6-point bulk content slide for long content.</a:t>
            </a:r>
            <a:endParaRPr lang="en-US" dirty="0"/>
          </a:p>
        </p:txBody>
      </p:sp>
      <p:sp>
        <p:nvSpPr>
          <p:cNvPr id="12" name="Text Placeholder 5"/>
          <p:cNvSpPr>
            <a:spLocks noGrp="1"/>
          </p:cNvSpPr>
          <p:nvPr>
            <p:ph type="body" sz="quarter" idx="15" hasCustomPrompt="1"/>
          </p:nvPr>
        </p:nvSpPr>
        <p:spPr>
          <a:xfrm>
            <a:off x="812882" y="3115732"/>
            <a:ext cx="4673339" cy="1697939"/>
          </a:xfrm>
        </p:spPr>
        <p:txBody>
          <a:bodyPr/>
          <a:lstStyle>
            <a:lvl1pPr>
              <a:spcBef>
                <a:spcPts val="1704"/>
              </a:spcBef>
              <a:defRPr sz="2100" baseline="0"/>
            </a:lvl1pPr>
            <a:lvl2pPr>
              <a:defRPr sz="2100"/>
            </a:lvl2pPr>
            <a:lvl3pPr marL="2020367" indent="-457200">
              <a:buFont typeface="Arial"/>
              <a:buChar char="•"/>
              <a:defRPr sz="2100"/>
            </a:lvl3pPr>
            <a:lvl4pPr>
              <a:spcBef>
                <a:spcPts val="900"/>
              </a:spcBef>
              <a:defRPr sz="1600"/>
            </a:lvl4pPr>
          </a:lstStyle>
          <a:p>
            <a:pPr lvl="0"/>
            <a:r>
              <a:rPr lang="en-CA" dirty="0"/>
              <a:t>Click to edit content. Use this slide only for presentations that are being sent out for ample reading – never when using this as supporting slides for a stand-up presentation. </a:t>
            </a:r>
          </a:p>
        </p:txBody>
      </p:sp>
      <p:sp>
        <p:nvSpPr>
          <p:cNvPr id="14" name="Text Placeholder 5"/>
          <p:cNvSpPr>
            <a:spLocks noGrp="1"/>
          </p:cNvSpPr>
          <p:nvPr>
            <p:ph type="body" sz="quarter" idx="18" hasCustomPrompt="1"/>
          </p:nvPr>
        </p:nvSpPr>
        <p:spPr>
          <a:xfrm>
            <a:off x="10786183" y="3115732"/>
            <a:ext cx="4658525" cy="1697939"/>
          </a:xfrm>
        </p:spPr>
        <p:txBody>
          <a:bodyPr/>
          <a:lstStyle>
            <a:lvl1pPr>
              <a:spcBef>
                <a:spcPts val="1704"/>
              </a:spcBef>
              <a:defRPr sz="2100" baseline="0"/>
            </a:lvl1pPr>
            <a:lvl2pPr>
              <a:defRPr sz="2100"/>
            </a:lvl2pPr>
            <a:lvl3pPr marL="2020367" indent="-457200">
              <a:buFont typeface="Arial"/>
              <a:buChar char="•"/>
              <a:defRPr sz="2100"/>
            </a:lvl3pPr>
            <a:lvl4pPr>
              <a:spcBef>
                <a:spcPts val="900"/>
              </a:spcBef>
              <a:defRPr sz="1600"/>
            </a:lvl4pPr>
          </a:lstStyle>
          <a:p>
            <a:pPr lvl="0"/>
            <a:r>
              <a:rPr lang="en-CA" dirty="0"/>
              <a:t>Click to edit content. Use this slide only for presentations that are being sent out for ample reading – never when using this as supporting slides for a stand-up presentation. </a:t>
            </a:r>
          </a:p>
        </p:txBody>
      </p:sp>
      <p:sp>
        <p:nvSpPr>
          <p:cNvPr id="15" name="Text Placeholder 6"/>
          <p:cNvSpPr>
            <a:spLocks noGrp="1"/>
          </p:cNvSpPr>
          <p:nvPr>
            <p:ph type="body" sz="quarter" idx="21" hasCustomPrompt="1"/>
          </p:nvPr>
        </p:nvSpPr>
        <p:spPr>
          <a:xfrm>
            <a:off x="812883" y="2405062"/>
            <a:ext cx="4673338" cy="710671"/>
          </a:xfrm>
        </p:spPr>
        <p:txBody>
          <a:bodyPr/>
          <a:lstStyle>
            <a:lvl1pPr>
              <a:defRPr sz="2100" b="1" baseline="0">
                <a:solidFill>
                  <a:srgbClr val="599A83"/>
                </a:solidFill>
              </a:defRPr>
            </a:lvl1pPr>
          </a:lstStyle>
          <a:p>
            <a:pPr lvl="0"/>
            <a:r>
              <a:rPr lang="en-CA" dirty="0"/>
              <a:t>Bulk content columns always have subtitles</a:t>
            </a:r>
          </a:p>
        </p:txBody>
      </p:sp>
      <p:sp>
        <p:nvSpPr>
          <p:cNvPr id="16" name="Text Placeholder 6"/>
          <p:cNvSpPr>
            <a:spLocks noGrp="1"/>
          </p:cNvSpPr>
          <p:nvPr>
            <p:ph type="body" sz="quarter" idx="22" hasCustomPrompt="1"/>
          </p:nvPr>
        </p:nvSpPr>
        <p:spPr>
          <a:xfrm>
            <a:off x="10786182" y="2405062"/>
            <a:ext cx="4658525" cy="710671"/>
          </a:xfrm>
        </p:spPr>
        <p:txBody>
          <a:bodyPr/>
          <a:lstStyle>
            <a:lvl1pPr>
              <a:defRPr sz="2100" b="1">
                <a:solidFill>
                  <a:srgbClr val="599A83"/>
                </a:solidFill>
              </a:defRPr>
            </a:lvl1pPr>
          </a:lstStyle>
          <a:p>
            <a:pPr lvl="0"/>
            <a:r>
              <a:rPr lang="en-CA" dirty="0"/>
              <a:t>Bulk content columns always have subtitles</a:t>
            </a:r>
          </a:p>
        </p:txBody>
      </p:sp>
      <p:sp>
        <p:nvSpPr>
          <p:cNvPr id="17" name="Text Placeholder 5"/>
          <p:cNvSpPr>
            <a:spLocks noGrp="1"/>
          </p:cNvSpPr>
          <p:nvPr>
            <p:ph type="body" sz="quarter" idx="24" hasCustomPrompt="1"/>
          </p:nvPr>
        </p:nvSpPr>
        <p:spPr>
          <a:xfrm>
            <a:off x="5807947" y="3115732"/>
            <a:ext cx="4643998" cy="1697939"/>
          </a:xfrm>
        </p:spPr>
        <p:txBody>
          <a:bodyPr/>
          <a:lstStyle>
            <a:lvl1pPr>
              <a:spcBef>
                <a:spcPts val="1704"/>
              </a:spcBef>
              <a:defRPr sz="2100" baseline="0"/>
            </a:lvl1pPr>
            <a:lvl2pPr>
              <a:defRPr sz="2100"/>
            </a:lvl2pPr>
            <a:lvl3pPr marL="2020367" indent="-457200">
              <a:buFont typeface="Arial"/>
              <a:buChar char="•"/>
              <a:defRPr sz="2100"/>
            </a:lvl3pPr>
            <a:lvl4pPr>
              <a:spcBef>
                <a:spcPts val="900"/>
              </a:spcBef>
              <a:defRPr sz="1600"/>
            </a:lvl4pPr>
          </a:lstStyle>
          <a:p>
            <a:pPr lvl="0"/>
            <a:r>
              <a:rPr lang="en-CA" dirty="0"/>
              <a:t>Click to edit content. Use this slide only for presentations that are being sent out for ample reading – never when using this as supporting slides for a stand-up presentation. </a:t>
            </a:r>
          </a:p>
        </p:txBody>
      </p:sp>
      <p:sp>
        <p:nvSpPr>
          <p:cNvPr id="18" name="Text Placeholder 6"/>
          <p:cNvSpPr>
            <a:spLocks noGrp="1"/>
          </p:cNvSpPr>
          <p:nvPr>
            <p:ph type="body" sz="quarter" idx="25" hasCustomPrompt="1"/>
          </p:nvPr>
        </p:nvSpPr>
        <p:spPr>
          <a:xfrm>
            <a:off x="5807946" y="2405062"/>
            <a:ext cx="4643998" cy="710671"/>
          </a:xfrm>
        </p:spPr>
        <p:txBody>
          <a:bodyPr/>
          <a:lstStyle>
            <a:lvl1pPr>
              <a:defRPr sz="2100" b="1">
                <a:solidFill>
                  <a:srgbClr val="599A83"/>
                </a:solidFill>
              </a:defRPr>
            </a:lvl1pPr>
          </a:lstStyle>
          <a:p>
            <a:pPr lvl="0"/>
            <a:r>
              <a:rPr lang="en-CA" dirty="0"/>
              <a:t>Bulk content columns always have subtitles</a:t>
            </a:r>
          </a:p>
        </p:txBody>
      </p:sp>
      <p:pic>
        <p:nvPicPr>
          <p:cNvPr id="33" name="Picture 32" descr="green-bar.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331201"/>
            <a:ext cx="16256000" cy="819342"/>
          </a:xfrm>
          <a:prstGeom prst="rect">
            <a:avLst/>
          </a:prstGeom>
        </p:spPr>
      </p:pic>
      <p:pic>
        <p:nvPicPr>
          <p:cNvPr id="34" name="Picture 33" descr="ac-icon.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703717" y="8595468"/>
            <a:ext cx="394669" cy="290809"/>
          </a:xfrm>
          <a:prstGeom prst="rect">
            <a:avLst/>
          </a:prstGeom>
        </p:spPr>
      </p:pic>
      <p:sp>
        <p:nvSpPr>
          <p:cNvPr id="35" name="Slide Number Placeholder 8"/>
          <p:cNvSpPr>
            <a:spLocks noGrp="1"/>
          </p:cNvSpPr>
          <p:nvPr>
            <p:ph type="sldNum" sz="quarter" idx="19"/>
          </p:nvPr>
        </p:nvSpPr>
        <p:spPr>
          <a:xfrm>
            <a:off x="199082" y="8497455"/>
            <a:ext cx="529132" cy="486834"/>
          </a:xfrm>
        </p:spPr>
        <p:txBody>
          <a:bodyPr/>
          <a:lstStyle>
            <a:lvl1pPr>
              <a:defRPr>
                <a:solidFill>
                  <a:schemeClr val="accent3"/>
                </a:solidFill>
              </a:defRPr>
            </a:lvl1pPr>
          </a:lstStyle>
          <a:p>
            <a:fld id="{DEF3F5F5-7776-394F-A41F-3BAFC9CC9F8E}" type="slidenum">
              <a:rPr lang="en-US" smtClean="0"/>
              <a:pPr/>
              <a:t>‹#›</a:t>
            </a:fld>
            <a:endParaRPr lang="en-US" dirty="0"/>
          </a:p>
        </p:txBody>
      </p:sp>
    </p:spTree>
    <p:extLst>
      <p:ext uri="{BB962C8B-B14F-4D97-AF65-F5344CB8AC3E}">
        <p14:creationId xmlns:p14="http://schemas.microsoft.com/office/powerpoint/2010/main" val="29793717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Key Numbers Large">
    <p:bg>
      <p:bgPr>
        <a:solidFill>
          <a:schemeClr val="bg1"/>
        </a:solidFill>
        <a:effectLst/>
      </p:bgPr>
    </p:bg>
    <p:spTree>
      <p:nvGrpSpPr>
        <p:cNvPr id="1" name=""/>
        <p:cNvGrpSpPr/>
        <p:nvPr/>
      </p:nvGrpSpPr>
      <p:grpSpPr>
        <a:xfrm>
          <a:off x="0" y="0"/>
          <a:ext cx="0" cy="0"/>
          <a:chOff x="0" y="0"/>
          <a:chExt cx="0" cy="0"/>
        </a:xfrm>
      </p:grpSpPr>
      <p:sp>
        <p:nvSpPr>
          <p:cNvPr id="27" name="Text Placeholder 5"/>
          <p:cNvSpPr>
            <a:spLocks noGrp="1"/>
          </p:cNvSpPr>
          <p:nvPr>
            <p:ph type="body" sz="quarter" idx="18" hasCustomPrompt="1"/>
          </p:nvPr>
        </p:nvSpPr>
        <p:spPr>
          <a:xfrm>
            <a:off x="812882" y="3860800"/>
            <a:ext cx="4673339" cy="3679138"/>
          </a:xfrm>
        </p:spPr>
        <p:txBody>
          <a:bodyPr/>
          <a:lstStyle>
            <a:lvl1pPr>
              <a:defRPr baseline="0"/>
            </a:lvl1pPr>
            <a:lvl3pPr marL="2020367" indent="-457200">
              <a:buFont typeface="Arial"/>
              <a:buChar char="•"/>
              <a:defRPr/>
            </a:lvl3pPr>
            <a:lvl4pPr>
              <a:spcBef>
                <a:spcPts val="1104"/>
              </a:spcBef>
              <a:defRPr/>
            </a:lvl4pPr>
          </a:lstStyle>
          <a:p>
            <a:pPr lvl="0"/>
            <a:r>
              <a:rPr lang="en-CA" dirty="0"/>
              <a:t>Click to edit content. Use this slide for very brief points about the figure above.</a:t>
            </a:r>
          </a:p>
        </p:txBody>
      </p:sp>
      <p:sp>
        <p:nvSpPr>
          <p:cNvPr id="23" name="Text Placeholder 5"/>
          <p:cNvSpPr>
            <a:spLocks noGrp="1"/>
          </p:cNvSpPr>
          <p:nvPr>
            <p:ph type="body" sz="quarter" idx="19" hasCustomPrompt="1"/>
          </p:nvPr>
        </p:nvSpPr>
        <p:spPr>
          <a:xfrm>
            <a:off x="5807945" y="3860800"/>
            <a:ext cx="4644000" cy="3679138"/>
          </a:xfrm>
        </p:spPr>
        <p:txBody>
          <a:bodyPr/>
          <a:lstStyle>
            <a:lvl1pPr>
              <a:defRPr baseline="0"/>
            </a:lvl1pPr>
            <a:lvl3pPr marL="2020367" indent="-457200">
              <a:buFont typeface="Arial"/>
              <a:buChar char="•"/>
              <a:defRPr/>
            </a:lvl3pPr>
            <a:lvl4pPr>
              <a:spcBef>
                <a:spcPts val="1104"/>
              </a:spcBef>
              <a:defRPr/>
            </a:lvl4pPr>
          </a:lstStyle>
          <a:p>
            <a:pPr lvl="0"/>
            <a:r>
              <a:rPr lang="en-CA" dirty="0"/>
              <a:t>Click to edit content. Use this slide for very brief points about the figure above.</a:t>
            </a:r>
          </a:p>
        </p:txBody>
      </p:sp>
      <p:sp>
        <p:nvSpPr>
          <p:cNvPr id="26" name="Text Placeholder 5"/>
          <p:cNvSpPr>
            <a:spLocks noGrp="1"/>
          </p:cNvSpPr>
          <p:nvPr>
            <p:ph type="body" sz="quarter" idx="23" hasCustomPrompt="1"/>
          </p:nvPr>
        </p:nvSpPr>
        <p:spPr>
          <a:xfrm>
            <a:off x="10786183" y="3860800"/>
            <a:ext cx="4673448" cy="3679138"/>
          </a:xfrm>
        </p:spPr>
        <p:txBody>
          <a:bodyPr/>
          <a:lstStyle>
            <a:lvl1pPr>
              <a:spcBef>
                <a:spcPts val="1600"/>
              </a:spcBef>
              <a:defRPr baseline="0"/>
            </a:lvl1pPr>
            <a:lvl3pPr marL="2020367" indent="-457200">
              <a:buFont typeface="Arial"/>
              <a:buChar char="•"/>
              <a:defRPr/>
            </a:lvl3pPr>
            <a:lvl4pPr>
              <a:spcBef>
                <a:spcPts val="1104"/>
              </a:spcBef>
              <a:defRPr/>
            </a:lvl4pPr>
          </a:lstStyle>
          <a:p>
            <a:pPr lvl="0"/>
            <a:r>
              <a:rPr lang="en-CA" dirty="0"/>
              <a:t>Click to edit content. Use this slide for very brief points about one the figure above.</a:t>
            </a:r>
          </a:p>
        </p:txBody>
      </p:sp>
      <p:sp>
        <p:nvSpPr>
          <p:cNvPr id="10" name="Text Placeholder 9"/>
          <p:cNvSpPr>
            <a:spLocks noGrp="1"/>
          </p:cNvSpPr>
          <p:nvPr>
            <p:ph type="body" sz="quarter" idx="16" hasCustomPrompt="1"/>
          </p:nvPr>
        </p:nvSpPr>
        <p:spPr>
          <a:xfrm>
            <a:off x="812881" y="2475441"/>
            <a:ext cx="4673340" cy="1226329"/>
          </a:xfrm>
        </p:spPr>
        <p:txBody>
          <a:bodyPr anchor="b"/>
          <a:lstStyle>
            <a:lvl1pPr>
              <a:lnSpc>
                <a:spcPct val="80000"/>
              </a:lnSpc>
              <a:defRPr sz="11200">
                <a:solidFill>
                  <a:srgbClr val="599A83"/>
                </a:solidFill>
              </a:defRPr>
            </a:lvl1pPr>
          </a:lstStyle>
          <a:p>
            <a:pPr lvl="0"/>
            <a:r>
              <a:rPr lang="en-CA" dirty="0"/>
              <a:t>##</a:t>
            </a:r>
          </a:p>
        </p:txBody>
      </p:sp>
      <p:sp>
        <p:nvSpPr>
          <p:cNvPr id="21" name="Text Placeholder 9"/>
          <p:cNvSpPr>
            <a:spLocks noGrp="1"/>
          </p:cNvSpPr>
          <p:nvPr>
            <p:ph type="body" sz="quarter" idx="20" hasCustomPrompt="1"/>
          </p:nvPr>
        </p:nvSpPr>
        <p:spPr>
          <a:xfrm>
            <a:off x="5807945" y="2475441"/>
            <a:ext cx="4643999" cy="1226329"/>
          </a:xfrm>
        </p:spPr>
        <p:txBody>
          <a:bodyPr anchor="b"/>
          <a:lstStyle>
            <a:lvl1pPr>
              <a:lnSpc>
                <a:spcPct val="80000"/>
              </a:lnSpc>
              <a:defRPr sz="11200">
                <a:solidFill>
                  <a:srgbClr val="599A83"/>
                </a:solidFill>
              </a:defRPr>
            </a:lvl1pPr>
          </a:lstStyle>
          <a:p>
            <a:pPr lvl="0"/>
            <a:r>
              <a:rPr lang="en-CA" dirty="0"/>
              <a:t>##%</a:t>
            </a:r>
          </a:p>
        </p:txBody>
      </p:sp>
      <p:sp>
        <p:nvSpPr>
          <p:cNvPr id="24" name="Text Placeholder 9"/>
          <p:cNvSpPr>
            <a:spLocks noGrp="1"/>
          </p:cNvSpPr>
          <p:nvPr>
            <p:ph type="body" sz="quarter" idx="22" hasCustomPrompt="1"/>
          </p:nvPr>
        </p:nvSpPr>
        <p:spPr>
          <a:xfrm>
            <a:off x="10786183" y="2475441"/>
            <a:ext cx="4673448" cy="1226329"/>
          </a:xfrm>
        </p:spPr>
        <p:txBody>
          <a:bodyPr anchor="b"/>
          <a:lstStyle>
            <a:lvl1pPr>
              <a:lnSpc>
                <a:spcPct val="80000"/>
              </a:lnSpc>
              <a:defRPr sz="11200">
                <a:solidFill>
                  <a:srgbClr val="599A83"/>
                </a:solidFill>
              </a:defRPr>
            </a:lvl1pPr>
          </a:lstStyle>
          <a:p>
            <a:pPr lvl="0"/>
            <a:r>
              <a:rPr lang="en-CA" dirty="0"/>
              <a:t>#,###</a:t>
            </a:r>
          </a:p>
        </p:txBody>
      </p:sp>
      <p:sp>
        <p:nvSpPr>
          <p:cNvPr id="28" name="Title 1"/>
          <p:cNvSpPr>
            <a:spLocks noGrp="1"/>
          </p:cNvSpPr>
          <p:nvPr>
            <p:ph type="title" hasCustomPrompt="1"/>
          </p:nvPr>
        </p:nvSpPr>
        <p:spPr>
          <a:xfrm>
            <a:off x="812881" y="768365"/>
            <a:ext cx="9475914" cy="1335973"/>
          </a:xfrm>
        </p:spPr>
        <p:txBody>
          <a:bodyPr anchor="t">
            <a:noAutofit/>
          </a:bodyPr>
          <a:lstStyle>
            <a:lvl1pPr>
              <a:defRPr sz="4800" b="1" baseline="0">
                <a:solidFill>
                  <a:srgbClr val="00673E"/>
                </a:solidFill>
              </a:defRPr>
            </a:lvl1pPr>
          </a:lstStyle>
          <a:p>
            <a:r>
              <a:rPr lang="en-CA" dirty="0"/>
              <a:t>This is a key numbers slide for short numbers.</a:t>
            </a:r>
            <a:endParaRPr lang="en-US" dirty="0"/>
          </a:p>
        </p:txBody>
      </p:sp>
      <p:pic>
        <p:nvPicPr>
          <p:cNvPr id="33" name="Picture 32" descr="green-bar.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331201"/>
            <a:ext cx="16256000" cy="819342"/>
          </a:xfrm>
          <a:prstGeom prst="rect">
            <a:avLst/>
          </a:prstGeom>
        </p:spPr>
      </p:pic>
      <p:pic>
        <p:nvPicPr>
          <p:cNvPr id="34" name="Picture 33" descr="ac-icon.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703717" y="8595468"/>
            <a:ext cx="394669" cy="290809"/>
          </a:xfrm>
          <a:prstGeom prst="rect">
            <a:avLst/>
          </a:prstGeom>
        </p:spPr>
      </p:pic>
      <p:sp>
        <p:nvSpPr>
          <p:cNvPr id="35" name="Slide Number Placeholder 8"/>
          <p:cNvSpPr>
            <a:spLocks noGrp="1"/>
          </p:cNvSpPr>
          <p:nvPr>
            <p:ph type="sldNum" sz="quarter" idx="24"/>
          </p:nvPr>
        </p:nvSpPr>
        <p:spPr>
          <a:xfrm>
            <a:off x="199082" y="8497455"/>
            <a:ext cx="529132" cy="486834"/>
          </a:xfrm>
        </p:spPr>
        <p:txBody>
          <a:bodyPr/>
          <a:lstStyle>
            <a:lvl1pPr>
              <a:defRPr>
                <a:solidFill>
                  <a:schemeClr val="accent3"/>
                </a:solidFill>
              </a:defRPr>
            </a:lvl1pPr>
          </a:lstStyle>
          <a:p>
            <a:fld id="{DEF3F5F5-7776-394F-A41F-3BAFC9CC9F8E}" type="slidenum">
              <a:rPr lang="en-US" smtClean="0"/>
              <a:pPr/>
              <a:t>‹#›</a:t>
            </a:fld>
            <a:endParaRPr lang="en-US" dirty="0"/>
          </a:p>
        </p:txBody>
      </p:sp>
    </p:spTree>
    <p:extLst>
      <p:ext uri="{BB962C8B-B14F-4D97-AF65-F5344CB8AC3E}">
        <p14:creationId xmlns:p14="http://schemas.microsoft.com/office/powerpoint/2010/main" val="31326428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Key Numbers Medium">
    <p:bg>
      <p:bgPr>
        <a:solidFill>
          <a:schemeClr val="bg1"/>
        </a:solidFill>
        <a:effectLst/>
      </p:bgPr>
    </p:bg>
    <p:spTree>
      <p:nvGrpSpPr>
        <p:cNvPr id="1" name=""/>
        <p:cNvGrpSpPr/>
        <p:nvPr/>
      </p:nvGrpSpPr>
      <p:grpSpPr>
        <a:xfrm>
          <a:off x="0" y="0"/>
          <a:ext cx="0" cy="0"/>
          <a:chOff x="0" y="0"/>
          <a:chExt cx="0" cy="0"/>
        </a:xfrm>
      </p:grpSpPr>
      <p:sp>
        <p:nvSpPr>
          <p:cNvPr id="27" name="Text Placeholder 5"/>
          <p:cNvSpPr>
            <a:spLocks noGrp="1"/>
          </p:cNvSpPr>
          <p:nvPr>
            <p:ph type="body" sz="quarter" idx="18" hasCustomPrompt="1"/>
          </p:nvPr>
        </p:nvSpPr>
        <p:spPr>
          <a:xfrm>
            <a:off x="812882" y="3701769"/>
            <a:ext cx="4673339" cy="3838169"/>
          </a:xfrm>
        </p:spPr>
        <p:txBody>
          <a:bodyPr/>
          <a:lstStyle>
            <a:lvl1pPr>
              <a:defRPr baseline="0"/>
            </a:lvl1pPr>
            <a:lvl3pPr marL="2020367" indent="-457200">
              <a:buFont typeface="Arial"/>
              <a:buChar char="•"/>
              <a:defRPr/>
            </a:lvl3pPr>
            <a:lvl4pPr>
              <a:spcBef>
                <a:spcPts val="1104"/>
              </a:spcBef>
              <a:defRPr/>
            </a:lvl4pPr>
          </a:lstStyle>
          <a:p>
            <a:pPr lvl="0"/>
            <a:r>
              <a:rPr lang="en-CA" dirty="0"/>
              <a:t>Click to edit content. Use this slide for very brief points about the figure above.</a:t>
            </a:r>
          </a:p>
        </p:txBody>
      </p:sp>
      <p:sp>
        <p:nvSpPr>
          <p:cNvPr id="23" name="Text Placeholder 5"/>
          <p:cNvSpPr>
            <a:spLocks noGrp="1"/>
          </p:cNvSpPr>
          <p:nvPr>
            <p:ph type="body" sz="quarter" idx="19" hasCustomPrompt="1"/>
          </p:nvPr>
        </p:nvSpPr>
        <p:spPr>
          <a:xfrm>
            <a:off x="5807945" y="3701769"/>
            <a:ext cx="4644000" cy="3838169"/>
          </a:xfrm>
        </p:spPr>
        <p:txBody>
          <a:bodyPr/>
          <a:lstStyle>
            <a:lvl1pPr>
              <a:defRPr baseline="0"/>
            </a:lvl1pPr>
            <a:lvl3pPr marL="2020367" indent="-457200">
              <a:buFont typeface="Arial"/>
              <a:buChar char="•"/>
              <a:defRPr/>
            </a:lvl3pPr>
            <a:lvl4pPr>
              <a:spcBef>
                <a:spcPts val="1104"/>
              </a:spcBef>
              <a:defRPr/>
            </a:lvl4pPr>
          </a:lstStyle>
          <a:p>
            <a:pPr lvl="0"/>
            <a:r>
              <a:rPr lang="en-CA" dirty="0"/>
              <a:t>Click to edit content. Use this slide for very brief points about the figure above.</a:t>
            </a:r>
          </a:p>
        </p:txBody>
      </p:sp>
      <p:sp>
        <p:nvSpPr>
          <p:cNvPr id="26" name="Text Placeholder 5"/>
          <p:cNvSpPr>
            <a:spLocks noGrp="1"/>
          </p:cNvSpPr>
          <p:nvPr>
            <p:ph type="body" sz="quarter" idx="23" hasCustomPrompt="1"/>
          </p:nvPr>
        </p:nvSpPr>
        <p:spPr>
          <a:xfrm>
            <a:off x="10786183" y="3701769"/>
            <a:ext cx="4673448" cy="3838169"/>
          </a:xfrm>
        </p:spPr>
        <p:txBody>
          <a:bodyPr/>
          <a:lstStyle>
            <a:lvl1pPr>
              <a:spcBef>
                <a:spcPts val="1600"/>
              </a:spcBef>
              <a:defRPr baseline="0"/>
            </a:lvl1pPr>
            <a:lvl3pPr marL="2020367" indent="-457200">
              <a:buFont typeface="Arial"/>
              <a:buChar char="•"/>
              <a:defRPr/>
            </a:lvl3pPr>
            <a:lvl4pPr>
              <a:spcBef>
                <a:spcPts val="1104"/>
              </a:spcBef>
              <a:defRPr/>
            </a:lvl4pPr>
          </a:lstStyle>
          <a:p>
            <a:pPr lvl="0"/>
            <a:r>
              <a:rPr lang="en-CA" dirty="0"/>
              <a:t>Click to edit content. Use this slide for very brief points about one the figure above.</a:t>
            </a:r>
          </a:p>
        </p:txBody>
      </p:sp>
      <p:sp>
        <p:nvSpPr>
          <p:cNvPr id="10" name="Text Placeholder 9"/>
          <p:cNvSpPr>
            <a:spLocks noGrp="1"/>
          </p:cNvSpPr>
          <p:nvPr>
            <p:ph type="body" sz="quarter" idx="16" hasCustomPrompt="1"/>
          </p:nvPr>
        </p:nvSpPr>
        <p:spPr>
          <a:xfrm>
            <a:off x="812881" y="2441575"/>
            <a:ext cx="4673340" cy="1260195"/>
          </a:xfrm>
        </p:spPr>
        <p:txBody>
          <a:bodyPr anchor="t"/>
          <a:lstStyle>
            <a:lvl1pPr>
              <a:lnSpc>
                <a:spcPct val="80000"/>
              </a:lnSpc>
              <a:defRPr sz="7200">
                <a:solidFill>
                  <a:srgbClr val="599A83"/>
                </a:solidFill>
              </a:defRPr>
            </a:lvl1pPr>
          </a:lstStyle>
          <a:p>
            <a:pPr lvl="0"/>
            <a:r>
              <a:rPr lang="en-CA" dirty="0"/>
              <a:t>$##,###</a:t>
            </a:r>
          </a:p>
        </p:txBody>
      </p:sp>
      <p:sp>
        <p:nvSpPr>
          <p:cNvPr id="21" name="Text Placeholder 9"/>
          <p:cNvSpPr>
            <a:spLocks noGrp="1"/>
          </p:cNvSpPr>
          <p:nvPr>
            <p:ph type="body" sz="quarter" idx="20" hasCustomPrompt="1"/>
          </p:nvPr>
        </p:nvSpPr>
        <p:spPr>
          <a:xfrm>
            <a:off x="5807945" y="2475441"/>
            <a:ext cx="4643999" cy="1226329"/>
          </a:xfrm>
        </p:spPr>
        <p:txBody>
          <a:bodyPr anchor="t"/>
          <a:lstStyle>
            <a:lvl1pPr>
              <a:lnSpc>
                <a:spcPct val="80000"/>
              </a:lnSpc>
              <a:defRPr sz="7200">
                <a:solidFill>
                  <a:srgbClr val="599A83"/>
                </a:solidFill>
              </a:defRPr>
            </a:lvl1pPr>
          </a:lstStyle>
          <a:p>
            <a:pPr lvl="0"/>
            <a:r>
              <a:rPr lang="en-CA" dirty="0"/>
              <a:t>#,####%</a:t>
            </a:r>
          </a:p>
        </p:txBody>
      </p:sp>
      <p:sp>
        <p:nvSpPr>
          <p:cNvPr id="24" name="Text Placeholder 9"/>
          <p:cNvSpPr>
            <a:spLocks noGrp="1"/>
          </p:cNvSpPr>
          <p:nvPr>
            <p:ph type="body" sz="quarter" idx="22" hasCustomPrompt="1"/>
          </p:nvPr>
        </p:nvSpPr>
        <p:spPr>
          <a:xfrm>
            <a:off x="10786183" y="2475441"/>
            <a:ext cx="4673448" cy="1226329"/>
          </a:xfrm>
        </p:spPr>
        <p:txBody>
          <a:bodyPr anchor="t"/>
          <a:lstStyle>
            <a:lvl1pPr>
              <a:lnSpc>
                <a:spcPct val="80000"/>
              </a:lnSpc>
              <a:defRPr sz="7200">
                <a:solidFill>
                  <a:srgbClr val="599A83"/>
                </a:solidFill>
              </a:defRPr>
            </a:lvl1pPr>
          </a:lstStyle>
          <a:p>
            <a:pPr lvl="0"/>
            <a:r>
              <a:rPr lang="en-CA" dirty="0"/>
              <a:t>#,###,####</a:t>
            </a:r>
          </a:p>
        </p:txBody>
      </p:sp>
      <p:sp>
        <p:nvSpPr>
          <p:cNvPr id="28" name="Title 1"/>
          <p:cNvSpPr>
            <a:spLocks noGrp="1"/>
          </p:cNvSpPr>
          <p:nvPr>
            <p:ph type="title" hasCustomPrompt="1"/>
          </p:nvPr>
        </p:nvSpPr>
        <p:spPr>
          <a:xfrm>
            <a:off x="812881" y="768365"/>
            <a:ext cx="9475914" cy="1335973"/>
          </a:xfrm>
        </p:spPr>
        <p:txBody>
          <a:bodyPr anchor="t">
            <a:noAutofit/>
          </a:bodyPr>
          <a:lstStyle>
            <a:lvl1pPr>
              <a:defRPr sz="4800" b="1" baseline="0">
                <a:solidFill>
                  <a:srgbClr val="00673E"/>
                </a:solidFill>
              </a:defRPr>
            </a:lvl1pPr>
          </a:lstStyle>
          <a:p>
            <a:r>
              <a:rPr lang="en-CA" dirty="0"/>
              <a:t>This is a key numbers slide for long numbers.</a:t>
            </a:r>
            <a:endParaRPr lang="en-US" dirty="0"/>
          </a:p>
        </p:txBody>
      </p:sp>
      <p:pic>
        <p:nvPicPr>
          <p:cNvPr id="15" name="Picture 14" descr="green-bar.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331201"/>
            <a:ext cx="16256000" cy="819342"/>
          </a:xfrm>
          <a:prstGeom prst="rect">
            <a:avLst/>
          </a:prstGeom>
        </p:spPr>
      </p:pic>
      <p:pic>
        <p:nvPicPr>
          <p:cNvPr id="16" name="Picture 15" descr="ac-icon.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703717" y="8595468"/>
            <a:ext cx="394669" cy="290809"/>
          </a:xfrm>
          <a:prstGeom prst="rect">
            <a:avLst/>
          </a:prstGeom>
        </p:spPr>
      </p:pic>
      <p:sp>
        <p:nvSpPr>
          <p:cNvPr id="17" name="Slide Number Placeholder 8"/>
          <p:cNvSpPr>
            <a:spLocks noGrp="1"/>
          </p:cNvSpPr>
          <p:nvPr>
            <p:ph type="sldNum" sz="quarter" idx="24"/>
          </p:nvPr>
        </p:nvSpPr>
        <p:spPr>
          <a:xfrm>
            <a:off x="199082" y="8497455"/>
            <a:ext cx="529132" cy="486834"/>
          </a:xfrm>
        </p:spPr>
        <p:txBody>
          <a:bodyPr/>
          <a:lstStyle>
            <a:lvl1pPr>
              <a:defRPr>
                <a:solidFill>
                  <a:schemeClr val="accent3"/>
                </a:solidFill>
              </a:defRPr>
            </a:lvl1pPr>
          </a:lstStyle>
          <a:p>
            <a:fld id="{DEF3F5F5-7776-394F-A41F-3BAFC9CC9F8E}" type="slidenum">
              <a:rPr lang="en-US" smtClean="0"/>
              <a:pPr/>
              <a:t>‹#›</a:t>
            </a:fld>
            <a:endParaRPr lang="en-US" dirty="0"/>
          </a:p>
        </p:txBody>
      </p:sp>
    </p:spTree>
    <p:extLst>
      <p:ext uri="{BB962C8B-B14F-4D97-AF65-F5344CB8AC3E}">
        <p14:creationId xmlns:p14="http://schemas.microsoft.com/office/powerpoint/2010/main" val="3533607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Separator">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14" name="Picture 13" descr="swoosh-85.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015978"/>
            <a:ext cx="16257588" cy="1739093"/>
          </a:xfrm>
          <a:prstGeom prst="rect">
            <a:avLst/>
          </a:prstGeom>
        </p:spPr>
      </p:pic>
      <p:sp>
        <p:nvSpPr>
          <p:cNvPr id="2" name="Title 1"/>
          <p:cNvSpPr>
            <a:spLocks noGrp="1"/>
          </p:cNvSpPr>
          <p:nvPr>
            <p:ph type="title" hasCustomPrompt="1"/>
          </p:nvPr>
        </p:nvSpPr>
        <p:spPr>
          <a:xfrm>
            <a:off x="812880" y="2059516"/>
            <a:ext cx="9668513" cy="1816101"/>
          </a:xfrm>
        </p:spPr>
        <p:txBody>
          <a:bodyPr anchor="b">
            <a:noAutofit/>
          </a:bodyPr>
          <a:lstStyle>
            <a:lvl1pPr algn="l">
              <a:lnSpc>
                <a:spcPct val="100000"/>
              </a:lnSpc>
              <a:defRPr sz="4800" b="1" cap="none" baseline="0">
                <a:solidFill>
                  <a:srgbClr val="FFFFFF"/>
                </a:solidFill>
              </a:defRPr>
            </a:lvl1pPr>
          </a:lstStyle>
          <a:p>
            <a:r>
              <a:rPr lang="en-CA" dirty="0"/>
              <a:t>Chapter or Section title</a:t>
            </a:r>
            <a:endParaRPr lang="en-US" dirty="0"/>
          </a:p>
        </p:txBody>
      </p:sp>
      <p:sp>
        <p:nvSpPr>
          <p:cNvPr id="3" name="Text Placeholder 2"/>
          <p:cNvSpPr>
            <a:spLocks noGrp="1"/>
          </p:cNvSpPr>
          <p:nvPr>
            <p:ph type="body" idx="1" hasCustomPrompt="1"/>
          </p:nvPr>
        </p:nvSpPr>
        <p:spPr>
          <a:xfrm>
            <a:off x="812881" y="4083762"/>
            <a:ext cx="9668512" cy="2000250"/>
          </a:xfrm>
        </p:spPr>
        <p:txBody>
          <a:bodyPr lIns="0" tIns="0" rIns="0" bIns="0" anchor="t"/>
          <a:lstStyle>
            <a:lvl1pPr marL="0" indent="0">
              <a:lnSpc>
                <a:spcPct val="100000"/>
              </a:lnSpc>
              <a:buNone/>
              <a:defRPr sz="3400" baseline="0">
                <a:solidFill>
                  <a:srgbClr val="A6C8BC"/>
                </a:solidFill>
              </a:defRPr>
            </a:lvl1pPr>
            <a:lvl2pPr marL="781583" indent="0">
              <a:buNone/>
              <a:defRPr sz="3100">
                <a:solidFill>
                  <a:schemeClr val="tx1">
                    <a:tint val="75000"/>
                  </a:schemeClr>
                </a:solidFill>
              </a:defRPr>
            </a:lvl2pPr>
            <a:lvl3pPr marL="1563167" indent="0">
              <a:buNone/>
              <a:defRPr sz="2700">
                <a:solidFill>
                  <a:schemeClr val="tx1">
                    <a:tint val="75000"/>
                  </a:schemeClr>
                </a:solidFill>
              </a:defRPr>
            </a:lvl3pPr>
            <a:lvl4pPr marL="2344750" indent="0">
              <a:buNone/>
              <a:defRPr sz="2400">
                <a:solidFill>
                  <a:schemeClr val="tx1">
                    <a:tint val="75000"/>
                  </a:schemeClr>
                </a:solidFill>
              </a:defRPr>
            </a:lvl4pPr>
            <a:lvl5pPr marL="3126334" indent="0">
              <a:buNone/>
              <a:defRPr sz="2400">
                <a:solidFill>
                  <a:schemeClr val="tx1">
                    <a:tint val="75000"/>
                  </a:schemeClr>
                </a:solidFill>
              </a:defRPr>
            </a:lvl5pPr>
            <a:lvl6pPr marL="3907917" indent="0">
              <a:buNone/>
              <a:defRPr sz="2400">
                <a:solidFill>
                  <a:schemeClr val="tx1">
                    <a:tint val="75000"/>
                  </a:schemeClr>
                </a:solidFill>
              </a:defRPr>
            </a:lvl6pPr>
            <a:lvl7pPr marL="4689500" indent="0">
              <a:buNone/>
              <a:defRPr sz="2400">
                <a:solidFill>
                  <a:schemeClr val="tx1">
                    <a:tint val="75000"/>
                  </a:schemeClr>
                </a:solidFill>
              </a:defRPr>
            </a:lvl7pPr>
            <a:lvl8pPr marL="5471084" indent="0">
              <a:buNone/>
              <a:defRPr sz="2400">
                <a:solidFill>
                  <a:schemeClr val="tx1">
                    <a:tint val="75000"/>
                  </a:schemeClr>
                </a:solidFill>
              </a:defRPr>
            </a:lvl8pPr>
            <a:lvl9pPr marL="6252667" indent="0">
              <a:buNone/>
              <a:defRPr sz="2400">
                <a:solidFill>
                  <a:schemeClr val="tx1">
                    <a:tint val="75000"/>
                  </a:schemeClr>
                </a:solidFill>
              </a:defRPr>
            </a:lvl9pPr>
          </a:lstStyle>
          <a:p>
            <a:pPr lvl="0"/>
            <a:r>
              <a:rPr lang="en-CA" dirty="0"/>
              <a:t>Brief description or intro to this section</a:t>
            </a:r>
          </a:p>
        </p:txBody>
      </p:sp>
      <p:pic>
        <p:nvPicPr>
          <p:cNvPr id="10" name="Picture 9" descr="ac-icon.ep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4618893" y="689942"/>
            <a:ext cx="965199" cy="711200"/>
          </a:xfrm>
          <a:prstGeom prst="rect">
            <a:avLst/>
          </a:prstGeom>
        </p:spPr>
      </p:pic>
      <p:sp>
        <p:nvSpPr>
          <p:cNvPr id="15" name="Slide Number Placeholder 8"/>
          <p:cNvSpPr>
            <a:spLocks noGrp="1"/>
          </p:cNvSpPr>
          <p:nvPr>
            <p:ph type="sldNum" sz="quarter" idx="11"/>
          </p:nvPr>
        </p:nvSpPr>
        <p:spPr>
          <a:xfrm>
            <a:off x="199082" y="8497455"/>
            <a:ext cx="529132" cy="486834"/>
          </a:xfrm>
        </p:spPr>
        <p:txBody>
          <a:bodyPr/>
          <a:lstStyle>
            <a:lvl1pPr>
              <a:defRPr>
                <a:solidFill>
                  <a:srgbClr val="96B7A6"/>
                </a:solidFill>
              </a:defRPr>
            </a:lvl1pPr>
          </a:lstStyle>
          <a:p>
            <a:fld id="{DEF3F5F5-7776-394F-A41F-3BAFC9CC9F8E}" type="slidenum">
              <a:rPr lang="en-US" smtClean="0"/>
              <a:pPr/>
              <a:t>‹#›</a:t>
            </a:fld>
            <a:endParaRPr lang="en-US" dirty="0"/>
          </a:p>
        </p:txBody>
      </p:sp>
    </p:spTree>
    <p:extLst>
      <p:ext uri="{BB962C8B-B14F-4D97-AF65-F5344CB8AC3E}">
        <p14:creationId xmlns:p14="http://schemas.microsoft.com/office/powerpoint/2010/main" val="1977389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Key Points with Icons">
    <p:bg>
      <p:bgPr>
        <a:solidFill>
          <a:schemeClr val="bg1"/>
        </a:solidFill>
        <a:effectLst/>
      </p:bgPr>
    </p:bg>
    <p:spTree>
      <p:nvGrpSpPr>
        <p:cNvPr id="1" name=""/>
        <p:cNvGrpSpPr/>
        <p:nvPr/>
      </p:nvGrpSpPr>
      <p:grpSpPr>
        <a:xfrm>
          <a:off x="0" y="0"/>
          <a:ext cx="0" cy="0"/>
          <a:chOff x="0" y="0"/>
          <a:chExt cx="0" cy="0"/>
        </a:xfrm>
      </p:grpSpPr>
      <p:sp>
        <p:nvSpPr>
          <p:cNvPr id="27" name="Text Placeholder 5"/>
          <p:cNvSpPr>
            <a:spLocks noGrp="1"/>
          </p:cNvSpPr>
          <p:nvPr>
            <p:ph type="body" sz="quarter" idx="18" hasCustomPrompt="1"/>
          </p:nvPr>
        </p:nvSpPr>
        <p:spPr>
          <a:xfrm>
            <a:off x="812882" y="4538133"/>
            <a:ext cx="4673339" cy="3001805"/>
          </a:xfrm>
        </p:spPr>
        <p:txBody>
          <a:bodyPr/>
          <a:lstStyle>
            <a:lvl1pPr>
              <a:defRPr baseline="0"/>
            </a:lvl1pPr>
            <a:lvl3pPr marL="2020367" indent="-457200">
              <a:buFont typeface="Arial"/>
              <a:buChar char="•"/>
              <a:defRPr/>
            </a:lvl3pPr>
            <a:lvl4pPr>
              <a:spcBef>
                <a:spcPts val="1104"/>
              </a:spcBef>
              <a:defRPr/>
            </a:lvl4pPr>
          </a:lstStyle>
          <a:p>
            <a:pPr lvl="0"/>
            <a:r>
              <a:rPr lang="en-CA" dirty="0"/>
              <a:t>Click to edit content. Use this slide for a brief point, illustrated by the icon above.</a:t>
            </a:r>
          </a:p>
        </p:txBody>
      </p:sp>
      <p:sp>
        <p:nvSpPr>
          <p:cNvPr id="23" name="Text Placeholder 5"/>
          <p:cNvSpPr>
            <a:spLocks noGrp="1"/>
          </p:cNvSpPr>
          <p:nvPr>
            <p:ph type="body" sz="quarter" idx="19" hasCustomPrompt="1"/>
          </p:nvPr>
        </p:nvSpPr>
        <p:spPr>
          <a:xfrm>
            <a:off x="5807945" y="4538133"/>
            <a:ext cx="4644000" cy="3001805"/>
          </a:xfrm>
        </p:spPr>
        <p:txBody>
          <a:bodyPr/>
          <a:lstStyle>
            <a:lvl1pPr>
              <a:defRPr baseline="0"/>
            </a:lvl1pPr>
            <a:lvl3pPr marL="2020367" indent="-457200">
              <a:buFont typeface="Arial"/>
              <a:buChar char="•"/>
              <a:defRPr/>
            </a:lvl3pPr>
            <a:lvl4pPr>
              <a:spcBef>
                <a:spcPts val="1104"/>
              </a:spcBef>
              <a:defRPr/>
            </a:lvl4pPr>
          </a:lstStyle>
          <a:p>
            <a:pPr lvl="0"/>
            <a:r>
              <a:rPr lang="en-CA" dirty="0"/>
              <a:t>Click to edit content. Use this slide for a brief point, illustrated by the icon above.</a:t>
            </a:r>
          </a:p>
        </p:txBody>
      </p:sp>
      <p:sp>
        <p:nvSpPr>
          <p:cNvPr id="26" name="Text Placeholder 5"/>
          <p:cNvSpPr>
            <a:spLocks noGrp="1"/>
          </p:cNvSpPr>
          <p:nvPr>
            <p:ph type="body" sz="quarter" idx="23" hasCustomPrompt="1"/>
          </p:nvPr>
        </p:nvSpPr>
        <p:spPr>
          <a:xfrm>
            <a:off x="10786183" y="4538133"/>
            <a:ext cx="4673448" cy="3001805"/>
          </a:xfrm>
        </p:spPr>
        <p:txBody>
          <a:bodyPr/>
          <a:lstStyle>
            <a:lvl1pPr>
              <a:spcBef>
                <a:spcPts val="1600"/>
              </a:spcBef>
              <a:defRPr baseline="0"/>
            </a:lvl1pPr>
            <a:lvl3pPr marL="2020367" indent="-457200">
              <a:buFont typeface="Arial"/>
              <a:buChar char="•"/>
              <a:defRPr/>
            </a:lvl3pPr>
            <a:lvl4pPr>
              <a:spcBef>
                <a:spcPts val="1104"/>
              </a:spcBef>
              <a:defRPr/>
            </a:lvl4pPr>
          </a:lstStyle>
          <a:p>
            <a:pPr lvl="0"/>
            <a:r>
              <a:rPr lang="en-CA" dirty="0"/>
              <a:t>Click to edit content. Use this slide for a brief point, illustrated by the icon above.</a:t>
            </a:r>
          </a:p>
        </p:txBody>
      </p:sp>
      <p:sp>
        <p:nvSpPr>
          <p:cNvPr id="28" name="Title 1"/>
          <p:cNvSpPr>
            <a:spLocks noGrp="1"/>
          </p:cNvSpPr>
          <p:nvPr>
            <p:ph type="title" hasCustomPrompt="1"/>
          </p:nvPr>
        </p:nvSpPr>
        <p:spPr>
          <a:xfrm>
            <a:off x="812881" y="768365"/>
            <a:ext cx="9475914" cy="1335973"/>
          </a:xfrm>
        </p:spPr>
        <p:txBody>
          <a:bodyPr anchor="t">
            <a:noAutofit/>
          </a:bodyPr>
          <a:lstStyle>
            <a:lvl1pPr>
              <a:defRPr sz="4800" b="1" baseline="0">
                <a:solidFill>
                  <a:schemeClr val="accent1"/>
                </a:solidFill>
              </a:defRPr>
            </a:lvl1pPr>
          </a:lstStyle>
          <a:p>
            <a:r>
              <a:rPr lang="en-CA" dirty="0"/>
              <a:t>This is a key point slide with icons to illustrate points.</a:t>
            </a:r>
            <a:endParaRPr lang="en-US" dirty="0"/>
          </a:p>
        </p:txBody>
      </p:sp>
      <p:sp>
        <p:nvSpPr>
          <p:cNvPr id="12" name="Oval 11"/>
          <p:cNvSpPr/>
          <p:nvPr userDrawn="1"/>
        </p:nvSpPr>
        <p:spPr>
          <a:xfrm>
            <a:off x="728135" y="2454806"/>
            <a:ext cx="1755775" cy="1755775"/>
          </a:xfrm>
          <a:prstGeom prst="ellipse">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3" name="Picture Placeholder 3"/>
          <p:cNvSpPr>
            <a:spLocks noGrp="1" noChangeAspect="1"/>
          </p:cNvSpPr>
          <p:nvPr>
            <p:ph type="pic" sz="quarter" idx="26" hasCustomPrompt="1"/>
          </p:nvPr>
        </p:nvSpPr>
        <p:spPr>
          <a:xfrm>
            <a:off x="1173631" y="2900693"/>
            <a:ext cx="864783" cy="864000"/>
          </a:xfrm>
        </p:spPr>
        <p:txBody>
          <a:bodyPr/>
          <a:lstStyle>
            <a:lvl1pPr>
              <a:defRPr>
                <a:solidFill>
                  <a:schemeClr val="bg1"/>
                </a:solidFill>
              </a:defRPr>
            </a:lvl1pPr>
          </a:lstStyle>
          <a:p>
            <a:r>
              <a:rPr lang="en-US" dirty="0"/>
              <a:t>Icon</a:t>
            </a:r>
          </a:p>
        </p:txBody>
      </p:sp>
      <p:sp>
        <p:nvSpPr>
          <p:cNvPr id="14" name="Oval 13"/>
          <p:cNvSpPr/>
          <p:nvPr userDrawn="1"/>
        </p:nvSpPr>
        <p:spPr>
          <a:xfrm>
            <a:off x="5723280" y="2454806"/>
            <a:ext cx="1755775" cy="1755775"/>
          </a:xfrm>
          <a:prstGeom prst="ellipse">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5" name="Picture Placeholder 3"/>
          <p:cNvSpPr>
            <a:spLocks noGrp="1" noChangeAspect="1"/>
          </p:cNvSpPr>
          <p:nvPr>
            <p:ph type="pic" sz="quarter" idx="27" hasCustomPrompt="1"/>
          </p:nvPr>
        </p:nvSpPr>
        <p:spPr>
          <a:xfrm>
            <a:off x="6168776" y="2900693"/>
            <a:ext cx="864782" cy="864000"/>
          </a:xfrm>
        </p:spPr>
        <p:txBody>
          <a:bodyPr/>
          <a:lstStyle>
            <a:lvl1pPr>
              <a:defRPr>
                <a:solidFill>
                  <a:schemeClr val="bg1"/>
                </a:solidFill>
              </a:defRPr>
            </a:lvl1pPr>
          </a:lstStyle>
          <a:p>
            <a:r>
              <a:rPr lang="en-US" dirty="0"/>
              <a:t>Icon</a:t>
            </a:r>
          </a:p>
        </p:txBody>
      </p:sp>
      <p:sp>
        <p:nvSpPr>
          <p:cNvPr id="16" name="Oval 15"/>
          <p:cNvSpPr/>
          <p:nvPr userDrawn="1"/>
        </p:nvSpPr>
        <p:spPr>
          <a:xfrm>
            <a:off x="10701518" y="2454806"/>
            <a:ext cx="1755775" cy="1755775"/>
          </a:xfrm>
          <a:prstGeom prst="ellipse">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7" name="Picture Placeholder 3"/>
          <p:cNvSpPr>
            <a:spLocks noGrp="1" noChangeAspect="1"/>
          </p:cNvSpPr>
          <p:nvPr>
            <p:ph type="pic" sz="quarter" idx="28" hasCustomPrompt="1"/>
          </p:nvPr>
        </p:nvSpPr>
        <p:spPr>
          <a:xfrm>
            <a:off x="11147405" y="2900693"/>
            <a:ext cx="864000" cy="864000"/>
          </a:xfrm>
        </p:spPr>
        <p:txBody>
          <a:bodyPr/>
          <a:lstStyle>
            <a:lvl1pPr>
              <a:defRPr>
                <a:solidFill>
                  <a:schemeClr val="bg1"/>
                </a:solidFill>
              </a:defRPr>
            </a:lvl1pPr>
          </a:lstStyle>
          <a:p>
            <a:r>
              <a:rPr lang="en-US" dirty="0"/>
              <a:t>Icon</a:t>
            </a:r>
          </a:p>
        </p:txBody>
      </p:sp>
      <p:pic>
        <p:nvPicPr>
          <p:cNvPr id="18" name="Picture 17" descr="green-bar.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331201"/>
            <a:ext cx="16256000" cy="819342"/>
          </a:xfrm>
          <a:prstGeom prst="rect">
            <a:avLst/>
          </a:prstGeom>
        </p:spPr>
      </p:pic>
      <p:pic>
        <p:nvPicPr>
          <p:cNvPr id="19" name="Picture 18" descr="ac-icon.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703717" y="8595468"/>
            <a:ext cx="394669" cy="290809"/>
          </a:xfrm>
          <a:prstGeom prst="rect">
            <a:avLst/>
          </a:prstGeom>
        </p:spPr>
      </p:pic>
      <p:sp>
        <p:nvSpPr>
          <p:cNvPr id="20" name="Slide Number Placeholder 8"/>
          <p:cNvSpPr>
            <a:spLocks noGrp="1"/>
          </p:cNvSpPr>
          <p:nvPr>
            <p:ph type="sldNum" sz="quarter" idx="29"/>
          </p:nvPr>
        </p:nvSpPr>
        <p:spPr>
          <a:xfrm>
            <a:off x="199082" y="8497455"/>
            <a:ext cx="529132" cy="486834"/>
          </a:xfrm>
        </p:spPr>
        <p:txBody>
          <a:bodyPr/>
          <a:lstStyle>
            <a:lvl1pPr>
              <a:defRPr>
                <a:solidFill>
                  <a:schemeClr val="accent3"/>
                </a:solidFill>
              </a:defRPr>
            </a:lvl1pPr>
          </a:lstStyle>
          <a:p>
            <a:fld id="{DEF3F5F5-7776-394F-A41F-3BAFC9CC9F8E}" type="slidenum">
              <a:rPr lang="en-US" smtClean="0"/>
              <a:pPr/>
              <a:t>‹#›</a:t>
            </a:fld>
            <a:endParaRPr lang="en-US" dirty="0"/>
          </a:p>
        </p:txBody>
      </p:sp>
    </p:spTree>
    <p:extLst>
      <p:ext uri="{BB962C8B-B14F-4D97-AF65-F5344CB8AC3E}">
        <p14:creationId xmlns:p14="http://schemas.microsoft.com/office/powerpoint/2010/main" val="20996315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Video Slide">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3" name="Picture 2" descr="swoosh-85.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763845"/>
            <a:ext cx="16257588" cy="1739093"/>
          </a:xfrm>
          <a:prstGeom prst="rect">
            <a:avLst/>
          </a:prstGeom>
        </p:spPr>
      </p:pic>
      <p:sp>
        <p:nvSpPr>
          <p:cNvPr id="5" name="Media Placeholder 4"/>
          <p:cNvSpPr>
            <a:spLocks noGrp="1"/>
          </p:cNvSpPr>
          <p:nvPr>
            <p:ph type="media" sz="quarter" idx="10" hasCustomPrompt="1"/>
          </p:nvPr>
        </p:nvSpPr>
        <p:spPr>
          <a:xfrm>
            <a:off x="3287077" y="829734"/>
            <a:ext cx="9683434" cy="7501466"/>
          </a:xfrm>
        </p:spPr>
        <p:txBody>
          <a:bodyPr/>
          <a:lstStyle>
            <a:lvl1pPr>
              <a:defRPr>
                <a:solidFill>
                  <a:schemeClr val="bg1"/>
                </a:solidFill>
              </a:defRPr>
            </a:lvl1pPr>
          </a:lstStyle>
          <a:p>
            <a:r>
              <a:rPr lang="en-US" dirty="0"/>
              <a:t>Click this icon to insert a video</a:t>
            </a:r>
          </a:p>
        </p:txBody>
      </p:sp>
    </p:spTree>
    <p:extLst>
      <p:ext uri="{BB962C8B-B14F-4D97-AF65-F5344CB8AC3E}">
        <p14:creationId xmlns:p14="http://schemas.microsoft.com/office/powerpoint/2010/main" val="18803090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otes or Stats V1">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6" name="Picture 5" descr="swoosh-85.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763845"/>
            <a:ext cx="16257588" cy="1739093"/>
          </a:xfrm>
          <a:prstGeom prst="rect">
            <a:avLst/>
          </a:prstGeom>
        </p:spPr>
      </p:pic>
      <p:sp>
        <p:nvSpPr>
          <p:cNvPr id="3" name="Rectangle 2"/>
          <p:cNvSpPr/>
          <p:nvPr userDrawn="1"/>
        </p:nvSpPr>
        <p:spPr>
          <a:xfrm>
            <a:off x="805366" y="838200"/>
            <a:ext cx="14646856" cy="74676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 name="Title 1"/>
          <p:cNvSpPr>
            <a:spLocks noGrp="1"/>
          </p:cNvSpPr>
          <p:nvPr>
            <p:ph type="title" hasCustomPrompt="1"/>
          </p:nvPr>
        </p:nvSpPr>
        <p:spPr>
          <a:xfrm>
            <a:off x="3287077" y="2787076"/>
            <a:ext cx="9683434" cy="3492669"/>
          </a:xfrm>
        </p:spPr>
        <p:txBody>
          <a:bodyPr/>
          <a:lstStyle>
            <a:lvl1pPr algn="ctr">
              <a:lnSpc>
                <a:spcPct val="110000"/>
              </a:lnSpc>
              <a:defRPr sz="4800" baseline="0">
                <a:solidFill>
                  <a:srgbClr val="599A83"/>
                </a:solidFill>
              </a:defRPr>
            </a:lvl1pPr>
          </a:lstStyle>
          <a:p>
            <a:r>
              <a:rPr lang="en-CA" dirty="0"/>
              <a:t>Enter an impressive statistic or fact. e.g. 98% of Algonquin students have been hired immediately after graduation.</a:t>
            </a:r>
            <a:endParaRPr lang="en-US" dirty="0"/>
          </a:p>
        </p:txBody>
      </p:sp>
      <p:sp>
        <p:nvSpPr>
          <p:cNvPr id="7" name="Text Placeholder 6"/>
          <p:cNvSpPr>
            <a:spLocks noGrp="1"/>
          </p:cNvSpPr>
          <p:nvPr>
            <p:ph type="body" sz="quarter" idx="13" hasCustomPrompt="1"/>
          </p:nvPr>
        </p:nvSpPr>
        <p:spPr>
          <a:xfrm>
            <a:off x="3287077" y="2125170"/>
            <a:ext cx="9683434" cy="510712"/>
          </a:xfrm>
        </p:spPr>
        <p:txBody>
          <a:bodyPr anchor="ctr"/>
          <a:lstStyle>
            <a:lvl1pPr algn="ctr">
              <a:lnSpc>
                <a:spcPct val="100000"/>
              </a:lnSpc>
              <a:defRPr sz="2100" b="1">
                <a:solidFill>
                  <a:schemeClr val="tx2"/>
                </a:solidFill>
              </a:defRPr>
            </a:lvl1pPr>
          </a:lstStyle>
          <a:p>
            <a:pPr lvl="0"/>
            <a:r>
              <a:rPr lang="en-CA" dirty="0"/>
              <a:t>THIS IS THE TITLE OF YOUR STATISTIC</a:t>
            </a:r>
            <a:endParaRPr lang="en-US" dirty="0"/>
          </a:p>
        </p:txBody>
      </p:sp>
      <p:sp>
        <p:nvSpPr>
          <p:cNvPr id="9" name="Text Placeholder 8"/>
          <p:cNvSpPr>
            <a:spLocks noGrp="1"/>
          </p:cNvSpPr>
          <p:nvPr>
            <p:ph type="body" sz="quarter" idx="14" hasCustomPrompt="1"/>
          </p:nvPr>
        </p:nvSpPr>
        <p:spPr>
          <a:xfrm>
            <a:off x="3287077" y="6561978"/>
            <a:ext cx="9683434" cy="388804"/>
          </a:xfrm>
        </p:spPr>
        <p:txBody>
          <a:bodyPr anchor="ctr"/>
          <a:lstStyle>
            <a:lvl1pPr algn="ctr">
              <a:defRPr sz="1600"/>
            </a:lvl1pPr>
          </a:lstStyle>
          <a:p>
            <a:pPr lvl="0"/>
            <a:r>
              <a:rPr lang="en-CA" dirty="0"/>
              <a:t>THIS IS A SPACE FOR A CITATION OR SOURCE</a:t>
            </a:r>
            <a:endParaRPr lang="en-US" dirty="0"/>
          </a:p>
        </p:txBody>
      </p:sp>
    </p:spTree>
    <p:extLst>
      <p:ext uri="{BB962C8B-B14F-4D97-AF65-F5344CB8AC3E}">
        <p14:creationId xmlns:p14="http://schemas.microsoft.com/office/powerpoint/2010/main" val="25743703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s or Stats V2">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5" name="Picture 4" descr="swoosh-85.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763845"/>
            <a:ext cx="16257588" cy="1739093"/>
          </a:xfrm>
          <a:prstGeom prst="rect">
            <a:avLst/>
          </a:prstGeom>
        </p:spPr>
      </p:pic>
      <p:sp>
        <p:nvSpPr>
          <p:cNvPr id="8" name="Title 1"/>
          <p:cNvSpPr>
            <a:spLocks noGrp="1"/>
          </p:cNvSpPr>
          <p:nvPr>
            <p:ph type="title" hasCustomPrompt="1"/>
          </p:nvPr>
        </p:nvSpPr>
        <p:spPr>
          <a:xfrm>
            <a:off x="3287077" y="2787076"/>
            <a:ext cx="9683434" cy="3492669"/>
          </a:xfrm>
        </p:spPr>
        <p:txBody>
          <a:bodyPr/>
          <a:lstStyle>
            <a:lvl1pPr algn="ctr">
              <a:lnSpc>
                <a:spcPct val="110000"/>
              </a:lnSpc>
              <a:defRPr sz="4800" baseline="0">
                <a:solidFill>
                  <a:srgbClr val="A6C8BC"/>
                </a:solidFill>
              </a:defRPr>
            </a:lvl1pPr>
          </a:lstStyle>
          <a:p>
            <a:r>
              <a:rPr lang="en-CA" dirty="0"/>
              <a:t>Enter an impressive statistic or fact. e.g. 98% of Algonquin students have been hired immediately after graduation.</a:t>
            </a:r>
            <a:endParaRPr lang="en-US" dirty="0"/>
          </a:p>
        </p:txBody>
      </p:sp>
      <p:sp>
        <p:nvSpPr>
          <p:cNvPr id="10" name="Text Placeholder 6"/>
          <p:cNvSpPr>
            <a:spLocks noGrp="1"/>
          </p:cNvSpPr>
          <p:nvPr>
            <p:ph type="body" sz="quarter" idx="13" hasCustomPrompt="1"/>
          </p:nvPr>
        </p:nvSpPr>
        <p:spPr>
          <a:xfrm>
            <a:off x="3287077" y="2125170"/>
            <a:ext cx="9683434" cy="510712"/>
          </a:xfrm>
        </p:spPr>
        <p:txBody>
          <a:bodyPr anchor="ctr"/>
          <a:lstStyle>
            <a:lvl1pPr algn="ctr">
              <a:lnSpc>
                <a:spcPct val="100000"/>
              </a:lnSpc>
              <a:defRPr sz="2100" b="1">
                <a:solidFill>
                  <a:schemeClr val="bg1"/>
                </a:solidFill>
              </a:defRPr>
            </a:lvl1pPr>
          </a:lstStyle>
          <a:p>
            <a:pPr lvl="0"/>
            <a:r>
              <a:rPr lang="en-CA" dirty="0"/>
              <a:t>THIS IS THE TITLE OF YOUR STATISTIC</a:t>
            </a:r>
            <a:endParaRPr lang="en-US" dirty="0"/>
          </a:p>
        </p:txBody>
      </p:sp>
      <p:sp>
        <p:nvSpPr>
          <p:cNvPr id="11" name="Text Placeholder 8"/>
          <p:cNvSpPr>
            <a:spLocks noGrp="1"/>
          </p:cNvSpPr>
          <p:nvPr>
            <p:ph type="body" sz="quarter" idx="14" hasCustomPrompt="1"/>
          </p:nvPr>
        </p:nvSpPr>
        <p:spPr>
          <a:xfrm>
            <a:off x="3287077" y="6561978"/>
            <a:ext cx="9683434" cy="388804"/>
          </a:xfrm>
        </p:spPr>
        <p:txBody>
          <a:bodyPr anchor="ctr"/>
          <a:lstStyle>
            <a:lvl1pPr algn="ctr">
              <a:defRPr sz="1600">
                <a:solidFill>
                  <a:schemeClr val="bg1"/>
                </a:solidFill>
              </a:defRPr>
            </a:lvl1pPr>
          </a:lstStyle>
          <a:p>
            <a:pPr lvl="0"/>
            <a:r>
              <a:rPr lang="en-CA" dirty="0"/>
              <a:t>THIS IS A SPACE FOR A CITATION OR SOURCE</a:t>
            </a:r>
            <a:endParaRPr lang="en-US" dirty="0"/>
          </a:p>
        </p:txBody>
      </p:sp>
    </p:spTree>
    <p:extLst>
      <p:ext uri="{BB962C8B-B14F-4D97-AF65-F5344CB8AC3E}">
        <p14:creationId xmlns:p14="http://schemas.microsoft.com/office/powerpoint/2010/main" val="5860235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s or Stats V3">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3" name="Picture 2" descr="campus-scape.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965700"/>
            <a:ext cx="16256000" cy="4178300"/>
          </a:xfrm>
          <a:prstGeom prst="rect">
            <a:avLst/>
          </a:prstGeom>
        </p:spPr>
      </p:pic>
      <p:sp>
        <p:nvSpPr>
          <p:cNvPr id="5" name="Title 1"/>
          <p:cNvSpPr>
            <a:spLocks noGrp="1"/>
          </p:cNvSpPr>
          <p:nvPr>
            <p:ph type="title" hasCustomPrompt="1"/>
          </p:nvPr>
        </p:nvSpPr>
        <p:spPr>
          <a:xfrm>
            <a:off x="3287077" y="1313874"/>
            <a:ext cx="9683434" cy="3492669"/>
          </a:xfrm>
        </p:spPr>
        <p:txBody>
          <a:bodyPr/>
          <a:lstStyle>
            <a:lvl1pPr algn="ctr">
              <a:lnSpc>
                <a:spcPct val="110000"/>
              </a:lnSpc>
              <a:defRPr sz="4800" baseline="0">
                <a:solidFill>
                  <a:srgbClr val="A6C8BC"/>
                </a:solidFill>
              </a:defRPr>
            </a:lvl1pPr>
          </a:lstStyle>
          <a:p>
            <a:r>
              <a:rPr lang="en-CA" dirty="0"/>
              <a:t>Enter an impressive statistic or fact. e.g. We raised $1,000,000 this year. Highlight a number by making it bold and white.</a:t>
            </a:r>
            <a:endParaRPr lang="en-US" dirty="0"/>
          </a:p>
        </p:txBody>
      </p:sp>
      <p:sp>
        <p:nvSpPr>
          <p:cNvPr id="6" name="Text Placeholder 6"/>
          <p:cNvSpPr>
            <a:spLocks noGrp="1"/>
          </p:cNvSpPr>
          <p:nvPr>
            <p:ph type="body" sz="quarter" idx="13" hasCustomPrompt="1"/>
          </p:nvPr>
        </p:nvSpPr>
        <p:spPr>
          <a:xfrm>
            <a:off x="3287077" y="651968"/>
            <a:ext cx="9683434" cy="510712"/>
          </a:xfrm>
        </p:spPr>
        <p:txBody>
          <a:bodyPr anchor="ctr"/>
          <a:lstStyle>
            <a:lvl1pPr algn="ctr">
              <a:lnSpc>
                <a:spcPct val="100000"/>
              </a:lnSpc>
              <a:defRPr sz="2100" b="1">
                <a:solidFill>
                  <a:schemeClr val="bg1"/>
                </a:solidFill>
              </a:defRPr>
            </a:lvl1pPr>
          </a:lstStyle>
          <a:p>
            <a:pPr lvl="0"/>
            <a:r>
              <a:rPr lang="en-CA" dirty="0"/>
              <a:t>THIS IS THE TITLE OF YOUR STATISTIC</a:t>
            </a:r>
            <a:endParaRPr lang="en-US" dirty="0"/>
          </a:p>
        </p:txBody>
      </p:sp>
    </p:spTree>
    <p:extLst>
      <p:ext uri="{BB962C8B-B14F-4D97-AF65-F5344CB8AC3E}">
        <p14:creationId xmlns:p14="http://schemas.microsoft.com/office/powerpoint/2010/main" val="34219924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Quotes or Stats V4">
    <p:bg>
      <p:bgPr>
        <a:solidFill>
          <a:schemeClr val="bg1"/>
        </a:solidFill>
        <a:effectLst/>
      </p:bgPr>
    </p:bg>
    <p:spTree>
      <p:nvGrpSpPr>
        <p:cNvPr id="1" name=""/>
        <p:cNvGrpSpPr/>
        <p:nvPr/>
      </p:nvGrpSpPr>
      <p:grpSpPr>
        <a:xfrm>
          <a:off x="0" y="0"/>
          <a:ext cx="0" cy="0"/>
          <a:chOff x="0" y="0"/>
          <a:chExt cx="0" cy="0"/>
        </a:xfrm>
      </p:grpSpPr>
      <p:pic>
        <p:nvPicPr>
          <p:cNvPr id="4" name="Picture 3" descr="campus-scape.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965700"/>
            <a:ext cx="16256000" cy="4178300"/>
          </a:xfrm>
          <a:prstGeom prst="rect">
            <a:avLst/>
          </a:prstGeom>
        </p:spPr>
      </p:pic>
      <p:sp>
        <p:nvSpPr>
          <p:cNvPr id="5" name="Title 1"/>
          <p:cNvSpPr>
            <a:spLocks noGrp="1"/>
          </p:cNvSpPr>
          <p:nvPr>
            <p:ph type="title" hasCustomPrompt="1"/>
          </p:nvPr>
        </p:nvSpPr>
        <p:spPr>
          <a:xfrm>
            <a:off x="3287077" y="1313874"/>
            <a:ext cx="9683434" cy="3492669"/>
          </a:xfrm>
        </p:spPr>
        <p:txBody>
          <a:bodyPr/>
          <a:lstStyle>
            <a:lvl1pPr algn="ctr">
              <a:lnSpc>
                <a:spcPct val="110000"/>
              </a:lnSpc>
              <a:defRPr sz="4800" baseline="0">
                <a:solidFill>
                  <a:srgbClr val="599A83"/>
                </a:solidFill>
              </a:defRPr>
            </a:lvl1pPr>
          </a:lstStyle>
          <a:p>
            <a:r>
              <a:rPr lang="en-CA" dirty="0"/>
              <a:t>Enter an impressive statistic or fact. e.g. We raised $1,000,000 this year. Highlight a number by making it bold and 100% green.</a:t>
            </a:r>
            <a:endParaRPr lang="en-US" dirty="0"/>
          </a:p>
        </p:txBody>
      </p:sp>
      <p:sp>
        <p:nvSpPr>
          <p:cNvPr id="6" name="Text Placeholder 6"/>
          <p:cNvSpPr>
            <a:spLocks noGrp="1"/>
          </p:cNvSpPr>
          <p:nvPr>
            <p:ph type="body" sz="quarter" idx="13" hasCustomPrompt="1"/>
          </p:nvPr>
        </p:nvSpPr>
        <p:spPr>
          <a:xfrm>
            <a:off x="3287077" y="651968"/>
            <a:ext cx="9683434" cy="510712"/>
          </a:xfrm>
        </p:spPr>
        <p:txBody>
          <a:bodyPr anchor="ctr"/>
          <a:lstStyle>
            <a:lvl1pPr algn="ctr">
              <a:lnSpc>
                <a:spcPct val="100000"/>
              </a:lnSpc>
              <a:defRPr sz="2100" b="1">
                <a:solidFill>
                  <a:schemeClr val="accent1"/>
                </a:solidFill>
              </a:defRPr>
            </a:lvl1pPr>
          </a:lstStyle>
          <a:p>
            <a:pPr lvl="0"/>
            <a:r>
              <a:rPr lang="en-CA" dirty="0"/>
              <a:t>THIS IS THE TITLE OF YOUR STATISTIC</a:t>
            </a:r>
            <a:endParaRPr lang="en-US" dirty="0"/>
          </a:p>
        </p:txBody>
      </p:sp>
    </p:spTree>
    <p:extLst>
      <p:ext uri="{BB962C8B-B14F-4D97-AF65-F5344CB8AC3E}">
        <p14:creationId xmlns:p14="http://schemas.microsoft.com/office/powerpoint/2010/main" val="40026990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Quotes or Stats v5">
    <p:bg>
      <p:bgRef idx="1001">
        <a:schemeClr val="bg2"/>
      </p:bgRef>
    </p:bg>
    <p:spTree>
      <p:nvGrpSpPr>
        <p:cNvPr id="1" name=""/>
        <p:cNvGrpSpPr/>
        <p:nvPr/>
      </p:nvGrpSpPr>
      <p:grpSpPr>
        <a:xfrm>
          <a:off x="0" y="0"/>
          <a:ext cx="0" cy="0"/>
          <a:chOff x="0" y="0"/>
          <a:chExt cx="0" cy="0"/>
        </a:xfrm>
      </p:grpSpPr>
      <p:sp>
        <p:nvSpPr>
          <p:cNvPr id="4" name="Picture Placeholder 3"/>
          <p:cNvSpPr>
            <a:spLocks noGrp="1"/>
          </p:cNvSpPr>
          <p:nvPr>
            <p:ph type="pic" sz="quarter" idx="15" hasCustomPrompt="1"/>
          </p:nvPr>
        </p:nvSpPr>
        <p:spPr>
          <a:xfrm>
            <a:off x="0" y="0"/>
            <a:ext cx="8127735" cy="4571404"/>
          </a:xfrm>
          <a:solidFill>
            <a:schemeClr val="bg2"/>
          </a:solidFill>
          <a:ln>
            <a:noFill/>
          </a:ln>
        </p:spPr>
        <p:txBody>
          <a:bodyPr/>
          <a:lstStyle>
            <a:lvl1pPr algn="ctr">
              <a:defRPr baseline="0">
                <a:ln>
                  <a:noFill/>
                </a:ln>
                <a:solidFill>
                  <a:schemeClr val="tx1"/>
                </a:solidFill>
              </a:defRPr>
            </a:lvl1pPr>
          </a:lstStyle>
          <a:p>
            <a:r>
              <a:rPr lang="en-US" dirty="0"/>
              <a:t>Click this icon to insert a background photo, the resize this box so it covers the whole screen. Make sure it’s good quality.</a:t>
            </a:r>
          </a:p>
        </p:txBody>
      </p:sp>
      <p:sp>
        <p:nvSpPr>
          <p:cNvPr id="12" name="Title 1"/>
          <p:cNvSpPr>
            <a:spLocks noGrp="1"/>
          </p:cNvSpPr>
          <p:nvPr>
            <p:ph type="title" hasCustomPrompt="1"/>
          </p:nvPr>
        </p:nvSpPr>
        <p:spPr>
          <a:xfrm>
            <a:off x="2980794" y="2552251"/>
            <a:ext cx="10296000" cy="4039500"/>
          </a:xfrm>
          <a:solidFill>
            <a:srgbClr val="FFFFFF"/>
          </a:solidFill>
          <a:ln>
            <a:noFill/>
          </a:ln>
          <a:effectLst>
            <a:outerShdw blurRad="381000" dir="2700000" sx="98000" sy="98000" algn="tl" rotWithShape="0">
              <a:srgbClr val="000000">
                <a:alpha val="85000"/>
              </a:srgbClr>
            </a:outerShdw>
          </a:effectLst>
        </p:spPr>
        <p:txBody>
          <a:bodyPr lIns="324000" tIns="1080000" rIns="324000" bIns="1080000"/>
          <a:lstStyle>
            <a:lvl1pPr algn="ctr">
              <a:lnSpc>
                <a:spcPct val="90000"/>
              </a:lnSpc>
              <a:defRPr sz="11200">
                <a:solidFill>
                  <a:srgbClr val="599A83"/>
                </a:solidFill>
              </a:defRPr>
            </a:lvl1pPr>
          </a:lstStyle>
          <a:p>
            <a:r>
              <a:rPr lang="en-CA" dirty="0"/>
              <a:t>$#,###,###</a:t>
            </a:r>
            <a:endParaRPr lang="en-US" dirty="0"/>
          </a:p>
        </p:txBody>
      </p:sp>
      <p:sp>
        <p:nvSpPr>
          <p:cNvPr id="10" name="Text Placeholder 6"/>
          <p:cNvSpPr>
            <a:spLocks noGrp="1"/>
          </p:cNvSpPr>
          <p:nvPr>
            <p:ph type="body" sz="quarter" idx="13" hasCustomPrompt="1"/>
          </p:nvPr>
        </p:nvSpPr>
        <p:spPr>
          <a:xfrm>
            <a:off x="3301893" y="3012628"/>
            <a:ext cx="9653802" cy="510712"/>
          </a:xfrm>
        </p:spPr>
        <p:txBody>
          <a:bodyPr anchor="ctr"/>
          <a:lstStyle>
            <a:lvl1pPr algn="ctr">
              <a:lnSpc>
                <a:spcPct val="100000"/>
              </a:lnSpc>
              <a:defRPr sz="2100" b="1" baseline="0">
                <a:solidFill>
                  <a:srgbClr val="00673E"/>
                </a:solidFill>
              </a:defRPr>
            </a:lvl1pPr>
          </a:lstStyle>
          <a:p>
            <a:pPr lvl="0"/>
            <a:r>
              <a:rPr lang="en-CA" dirty="0"/>
              <a:t>THIS IS THE TITLE OF YOUR STATISTIC</a:t>
            </a:r>
            <a:endParaRPr lang="en-US" dirty="0"/>
          </a:p>
        </p:txBody>
      </p:sp>
      <p:sp>
        <p:nvSpPr>
          <p:cNvPr id="11" name="Text Placeholder 8"/>
          <p:cNvSpPr>
            <a:spLocks noGrp="1"/>
          </p:cNvSpPr>
          <p:nvPr>
            <p:ph type="body" sz="quarter" idx="14" hasCustomPrompt="1"/>
          </p:nvPr>
        </p:nvSpPr>
        <p:spPr>
          <a:xfrm>
            <a:off x="3301893" y="5643918"/>
            <a:ext cx="9653802" cy="388804"/>
          </a:xfrm>
        </p:spPr>
        <p:txBody>
          <a:bodyPr anchor="ctr"/>
          <a:lstStyle>
            <a:lvl1pPr algn="ctr">
              <a:defRPr sz="1600">
                <a:solidFill>
                  <a:schemeClr val="bg1"/>
                </a:solidFill>
              </a:defRPr>
            </a:lvl1pPr>
          </a:lstStyle>
          <a:p>
            <a:pPr lvl="0"/>
            <a:r>
              <a:rPr lang="en-CA" dirty="0"/>
              <a:t>THIS IS A SPACE FOR A CITATION OR SOURCE</a:t>
            </a:r>
            <a:endParaRPr lang="en-US" dirty="0"/>
          </a:p>
        </p:txBody>
      </p:sp>
    </p:spTree>
    <p:extLst>
      <p:ext uri="{BB962C8B-B14F-4D97-AF65-F5344CB8AC3E}">
        <p14:creationId xmlns:p14="http://schemas.microsoft.com/office/powerpoint/2010/main" val="812104667"/>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Right-Aligned Image with Text + Title">
    <p:bg>
      <p:bgPr>
        <a:solidFill>
          <a:schemeClr val="bg1"/>
        </a:solidFill>
        <a:effectLst/>
      </p:bgPr>
    </p:bg>
    <p:spTree>
      <p:nvGrpSpPr>
        <p:cNvPr id="1" name=""/>
        <p:cNvGrpSpPr/>
        <p:nvPr/>
      </p:nvGrpSpPr>
      <p:grpSpPr>
        <a:xfrm>
          <a:off x="0" y="0"/>
          <a:ext cx="0" cy="0"/>
          <a:chOff x="0" y="0"/>
          <a:chExt cx="0" cy="0"/>
        </a:xfrm>
      </p:grpSpPr>
      <p:sp>
        <p:nvSpPr>
          <p:cNvPr id="12" name="Text Placeholder 5"/>
          <p:cNvSpPr>
            <a:spLocks noGrp="1"/>
          </p:cNvSpPr>
          <p:nvPr>
            <p:ph type="body" sz="quarter" idx="15" hasCustomPrompt="1"/>
          </p:nvPr>
        </p:nvSpPr>
        <p:spPr>
          <a:xfrm>
            <a:off x="812882" y="2404534"/>
            <a:ext cx="7484181" cy="5130800"/>
          </a:xfrm>
        </p:spPr>
        <p:txBody>
          <a:bodyPr/>
          <a:lstStyle>
            <a:lvl1pPr>
              <a:spcBef>
                <a:spcPts val="1600"/>
              </a:spcBef>
              <a:defRPr baseline="0"/>
            </a:lvl1pPr>
            <a:lvl3pPr marL="2020367" indent="-457200">
              <a:buFont typeface="Arial"/>
              <a:buChar char="•"/>
              <a:defRPr/>
            </a:lvl3pPr>
            <a:lvl4pPr>
              <a:spcBef>
                <a:spcPts val="1104"/>
              </a:spcBef>
              <a:defRPr>
                <a:solidFill>
                  <a:srgbClr val="599A83"/>
                </a:solidFill>
              </a:defRPr>
            </a:lvl4pPr>
          </a:lstStyle>
          <a:p>
            <a:pPr lvl="0"/>
            <a:r>
              <a:rPr lang="en-CA" dirty="0"/>
              <a:t>Click to edit content. Keep in minimal on key point slides. Bullets are available for hierarchy.</a:t>
            </a:r>
          </a:p>
          <a:p>
            <a:pPr lvl="1"/>
            <a:r>
              <a:rPr lang="en-CA" dirty="0"/>
              <a:t>Second level</a:t>
            </a:r>
          </a:p>
          <a:p>
            <a:pPr lvl="2"/>
            <a:r>
              <a:rPr lang="en-CA" dirty="0"/>
              <a:t>Third level</a:t>
            </a:r>
          </a:p>
          <a:p>
            <a:pPr lvl="3"/>
            <a:r>
              <a:rPr lang="en-CA" dirty="0"/>
              <a:t>Fourth level</a:t>
            </a:r>
          </a:p>
        </p:txBody>
      </p:sp>
      <p:sp>
        <p:nvSpPr>
          <p:cNvPr id="2" name="Title 1"/>
          <p:cNvSpPr>
            <a:spLocks noGrp="1"/>
          </p:cNvSpPr>
          <p:nvPr>
            <p:ph type="title" hasCustomPrompt="1"/>
          </p:nvPr>
        </p:nvSpPr>
        <p:spPr>
          <a:xfrm>
            <a:off x="812881" y="768365"/>
            <a:ext cx="7484182" cy="1335973"/>
          </a:xfrm>
        </p:spPr>
        <p:txBody>
          <a:bodyPr anchor="t">
            <a:noAutofit/>
          </a:bodyPr>
          <a:lstStyle>
            <a:lvl1pPr>
              <a:defRPr sz="4800" b="1" baseline="0">
                <a:solidFill>
                  <a:srgbClr val="00673E"/>
                </a:solidFill>
              </a:defRPr>
            </a:lvl1pPr>
          </a:lstStyle>
          <a:p>
            <a:r>
              <a:rPr lang="en-CA" dirty="0"/>
              <a:t>A slide with a right-aligned image</a:t>
            </a:r>
            <a:endParaRPr lang="en-US" dirty="0"/>
          </a:p>
        </p:txBody>
      </p:sp>
      <p:sp>
        <p:nvSpPr>
          <p:cNvPr id="10" name="Text Placeholder 9"/>
          <p:cNvSpPr>
            <a:spLocks noGrp="1"/>
          </p:cNvSpPr>
          <p:nvPr>
            <p:ph type="body" sz="quarter" idx="14" hasCustomPrompt="1"/>
          </p:nvPr>
        </p:nvSpPr>
        <p:spPr>
          <a:xfrm>
            <a:off x="3318825" y="6267279"/>
            <a:ext cx="4978238" cy="1268053"/>
          </a:xfrm>
        </p:spPr>
        <p:txBody>
          <a:bodyPr anchor="b"/>
          <a:lstStyle>
            <a:lvl1pPr>
              <a:defRPr sz="2100">
                <a:solidFill>
                  <a:srgbClr val="599A83"/>
                </a:solidFill>
              </a:defRPr>
            </a:lvl1pPr>
          </a:lstStyle>
          <a:p>
            <a:pPr lvl="0"/>
            <a:r>
              <a:rPr lang="en-CA" dirty="0"/>
              <a:t>An optional annotation or extra information text box</a:t>
            </a:r>
            <a:endParaRPr lang="en-US" dirty="0"/>
          </a:p>
        </p:txBody>
      </p:sp>
      <p:sp>
        <p:nvSpPr>
          <p:cNvPr id="11" name="Picture Placeholder 4"/>
          <p:cNvSpPr>
            <a:spLocks noGrp="1"/>
          </p:cNvSpPr>
          <p:nvPr>
            <p:ph type="pic" sz="quarter" idx="16" hasCustomPrompt="1"/>
          </p:nvPr>
        </p:nvSpPr>
        <p:spPr>
          <a:xfrm>
            <a:off x="9346896" y="853030"/>
            <a:ext cx="6910691" cy="6682303"/>
          </a:xfrm>
        </p:spPr>
        <p:txBody>
          <a:bodyPr/>
          <a:lstStyle>
            <a:lvl1pPr>
              <a:defRPr baseline="0"/>
            </a:lvl1pPr>
          </a:lstStyle>
          <a:p>
            <a:r>
              <a:rPr lang="en-US" dirty="0"/>
              <a:t>Click on this icon to insert a photo.</a:t>
            </a:r>
          </a:p>
        </p:txBody>
      </p:sp>
      <p:sp>
        <p:nvSpPr>
          <p:cNvPr id="13" name="Text Placeholder 8"/>
          <p:cNvSpPr>
            <a:spLocks noGrp="1"/>
          </p:cNvSpPr>
          <p:nvPr>
            <p:ph type="body" sz="quarter" idx="17" hasCustomPrompt="1"/>
          </p:nvPr>
        </p:nvSpPr>
        <p:spPr>
          <a:xfrm>
            <a:off x="9346896" y="5489054"/>
            <a:ext cx="5029037" cy="778226"/>
          </a:xfrm>
          <a:solidFill>
            <a:srgbClr val="43B02A"/>
          </a:solidFill>
          <a:ln>
            <a:noFill/>
          </a:ln>
        </p:spPr>
        <p:txBody>
          <a:bodyPr wrap="square" lIns="252000" tIns="252000" rIns="252000" bIns="252000" anchor="ctr">
            <a:spAutoFit/>
          </a:bodyPr>
          <a:lstStyle>
            <a:lvl1pPr>
              <a:lnSpc>
                <a:spcPct val="80000"/>
              </a:lnSpc>
              <a:defRPr sz="2100" b="1" baseline="0">
                <a:ln>
                  <a:noFill/>
                </a:ln>
                <a:solidFill>
                  <a:schemeClr val="bg1"/>
                </a:solidFill>
                <a:effectLst/>
              </a:defRPr>
            </a:lvl1pPr>
          </a:lstStyle>
          <a:p>
            <a:pPr lvl="0"/>
            <a:r>
              <a:rPr lang="en-CA" dirty="0"/>
              <a:t>Optional short caption here</a:t>
            </a:r>
            <a:endParaRPr lang="en-US" dirty="0"/>
          </a:p>
        </p:txBody>
      </p:sp>
      <p:pic>
        <p:nvPicPr>
          <p:cNvPr id="15" name="Picture 14" descr="green-bar.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331201"/>
            <a:ext cx="16256000" cy="819342"/>
          </a:xfrm>
          <a:prstGeom prst="rect">
            <a:avLst/>
          </a:prstGeom>
        </p:spPr>
      </p:pic>
      <p:pic>
        <p:nvPicPr>
          <p:cNvPr id="16" name="Picture 15" descr="ac-icon.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703717" y="8595468"/>
            <a:ext cx="394669" cy="290809"/>
          </a:xfrm>
          <a:prstGeom prst="rect">
            <a:avLst/>
          </a:prstGeom>
        </p:spPr>
      </p:pic>
      <p:sp>
        <p:nvSpPr>
          <p:cNvPr id="17" name="Slide Number Placeholder 8"/>
          <p:cNvSpPr>
            <a:spLocks noGrp="1"/>
          </p:cNvSpPr>
          <p:nvPr>
            <p:ph type="sldNum" sz="quarter" idx="19"/>
          </p:nvPr>
        </p:nvSpPr>
        <p:spPr>
          <a:xfrm>
            <a:off x="199082" y="8497455"/>
            <a:ext cx="529132" cy="486834"/>
          </a:xfrm>
        </p:spPr>
        <p:txBody>
          <a:bodyPr/>
          <a:lstStyle>
            <a:lvl1pPr>
              <a:defRPr>
                <a:solidFill>
                  <a:schemeClr val="accent3"/>
                </a:solidFill>
              </a:defRPr>
            </a:lvl1pPr>
          </a:lstStyle>
          <a:p>
            <a:fld id="{DEF3F5F5-7776-394F-A41F-3BAFC9CC9F8E}" type="slidenum">
              <a:rPr lang="en-US" smtClean="0"/>
              <a:pPr/>
              <a:t>‹#›</a:t>
            </a:fld>
            <a:endParaRPr lang="en-US" dirty="0"/>
          </a:p>
        </p:txBody>
      </p:sp>
    </p:spTree>
    <p:extLst>
      <p:ext uri="{BB962C8B-B14F-4D97-AF65-F5344CB8AC3E}">
        <p14:creationId xmlns:p14="http://schemas.microsoft.com/office/powerpoint/2010/main" val="2563347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eft-Aligned Image with Text + Title">
    <p:bg>
      <p:bgPr>
        <a:solidFill>
          <a:schemeClr val="bg1"/>
        </a:solidFill>
        <a:effectLst/>
      </p:bgPr>
    </p:bg>
    <p:spTree>
      <p:nvGrpSpPr>
        <p:cNvPr id="1" name=""/>
        <p:cNvGrpSpPr/>
        <p:nvPr/>
      </p:nvGrpSpPr>
      <p:grpSpPr>
        <a:xfrm>
          <a:off x="0" y="0"/>
          <a:ext cx="0" cy="0"/>
          <a:chOff x="0" y="0"/>
          <a:chExt cx="0" cy="0"/>
        </a:xfrm>
      </p:grpSpPr>
      <p:sp>
        <p:nvSpPr>
          <p:cNvPr id="12" name="Text Placeholder 5"/>
          <p:cNvSpPr>
            <a:spLocks noGrp="1"/>
          </p:cNvSpPr>
          <p:nvPr>
            <p:ph type="body" sz="quarter" idx="15" hasCustomPrompt="1"/>
          </p:nvPr>
        </p:nvSpPr>
        <p:spPr>
          <a:xfrm>
            <a:off x="7992382" y="2404534"/>
            <a:ext cx="7484181" cy="5130800"/>
          </a:xfrm>
        </p:spPr>
        <p:txBody>
          <a:bodyPr/>
          <a:lstStyle>
            <a:lvl1pPr>
              <a:spcBef>
                <a:spcPts val="1600"/>
              </a:spcBef>
              <a:defRPr baseline="0"/>
            </a:lvl1pPr>
            <a:lvl3pPr marL="2020367" indent="-457200">
              <a:buFont typeface="Arial"/>
              <a:buChar char="•"/>
              <a:defRPr/>
            </a:lvl3pPr>
            <a:lvl4pPr>
              <a:spcBef>
                <a:spcPts val="1104"/>
              </a:spcBef>
              <a:defRPr>
                <a:solidFill>
                  <a:srgbClr val="599A83"/>
                </a:solidFill>
              </a:defRPr>
            </a:lvl4pPr>
          </a:lstStyle>
          <a:p>
            <a:pPr lvl="0"/>
            <a:r>
              <a:rPr lang="en-CA" dirty="0"/>
              <a:t>Click to edit content. Keep in minimal on key point slides. Bullets are available for hierarchy.</a:t>
            </a:r>
          </a:p>
          <a:p>
            <a:pPr lvl="1"/>
            <a:r>
              <a:rPr lang="en-CA" dirty="0"/>
              <a:t>Second level</a:t>
            </a:r>
          </a:p>
          <a:p>
            <a:pPr lvl="2"/>
            <a:r>
              <a:rPr lang="en-CA" dirty="0"/>
              <a:t>Third level</a:t>
            </a:r>
          </a:p>
          <a:p>
            <a:pPr lvl="3"/>
            <a:r>
              <a:rPr lang="en-CA" dirty="0"/>
              <a:t>Fourth level</a:t>
            </a:r>
          </a:p>
        </p:txBody>
      </p:sp>
      <p:sp>
        <p:nvSpPr>
          <p:cNvPr id="2" name="Title 1"/>
          <p:cNvSpPr>
            <a:spLocks noGrp="1"/>
          </p:cNvSpPr>
          <p:nvPr>
            <p:ph type="title" hasCustomPrompt="1"/>
          </p:nvPr>
        </p:nvSpPr>
        <p:spPr>
          <a:xfrm>
            <a:off x="7992381" y="768365"/>
            <a:ext cx="7484182" cy="1335973"/>
          </a:xfrm>
        </p:spPr>
        <p:txBody>
          <a:bodyPr anchor="t">
            <a:noAutofit/>
          </a:bodyPr>
          <a:lstStyle>
            <a:lvl1pPr>
              <a:defRPr sz="4800" b="1" baseline="0">
                <a:solidFill>
                  <a:srgbClr val="00673E"/>
                </a:solidFill>
              </a:defRPr>
            </a:lvl1pPr>
          </a:lstStyle>
          <a:p>
            <a:r>
              <a:rPr lang="en-CA" dirty="0"/>
              <a:t>A slide with a left-aligned image</a:t>
            </a:r>
            <a:endParaRPr lang="en-US" dirty="0"/>
          </a:p>
        </p:txBody>
      </p:sp>
      <p:sp>
        <p:nvSpPr>
          <p:cNvPr id="10" name="Text Placeholder 9"/>
          <p:cNvSpPr>
            <a:spLocks noGrp="1"/>
          </p:cNvSpPr>
          <p:nvPr>
            <p:ph type="body" sz="quarter" idx="14" hasCustomPrompt="1"/>
          </p:nvPr>
        </p:nvSpPr>
        <p:spPr>
          <a:xfrm>
            <a:off x="7992381" y="6267279"/>
            <a:ext cx="4978238" cy="1268053"/>
          </a:xfrm>
        </p:spPr>
        <p:txBody>
          <a:bodyPr anchor="b"/>
          <a:lstStyle>
            <a:lvl1pPr>
              <a:defRPr sz="2100">
                <a:solidFill>
                  <a:srgbClr val="599A83"/>
                </a:solidFill>
              </a:defRPr>
            </a:lvl1pPr>
          </a:lstStyle>
          <a:p>
            <a:pPr lvl="0"/>
            <a:r>
              <a:rPr lang="en-CA" dirty="0"/>
              <a:t>An optional annotation or extra information text box</a:t>
            </a:r>
            <a:endParaRPr lang="en-US" dirty="0"/>
          </a:p>
        </p:txBody>
      </p:sp>
      <p:sp>
        <p:nvSpPr>
          <p:cNvPr id="14" name="Picture Placeholder 4"/>
          <p:cNvSpPr>
            <a:spLocks noGrp="1"/>
          </p:cNvSpPr>
          <p:nvPr>
            <p:ph type="pic" sz="quarter" idx="16" hasCustomPrompt="1"/>
          </p:nvPr>
        </p:nvSpPr>
        <p:spPr>
          <a:xfrm>
            <a:off x="0" y="853030"/>
            <a:ext cx="6910691" cy="6682303"/>
          </a:xfrm>
        </p:spPr>
        <p:txBody>
          <a:bodyPr/>
          <a:lstStyle>
            <a:lvl1pPr>
              <a:defRPr baseline="0"/>
            </a:lvl1pPr>
          </a:lstStyle>
          <a:p>
            <a:r>
              <a:rPr lang="en-US" dirty="0"/>
              <a:t>Click on this icon to insert a photo.</a:t>
            </a:r>
          </a:p>
        </p:txBody>
      </p:sp>
      <p:sp>
        <p:nvSpPr>
          <p:cNvPr id="15" name="Text Placeholder 8"/>
          <p:cNvSpPr>
            <a:spLocks noGrp="1"/>
          </p:cNvSpPr>
          <p:nvPr>
            <p:ph type="body" sz="quarter" idx="17" hasCustomPrompt="1"/>
          </p:nvPr>
        </p:nvSpPr>
        <p:spPr>
          <a:xfrm>
            <a:off x="0" y="5489054"/>
            <a:ext cx="5029037" cy="778226"/>
          </a:xfrm>
          <a:solidFill>
            <a:srgbClr val="43B02A"/>
          </a:solidFill>
          <a:ln>
            <a:noFill/>
          </a:ln>
        </p:spPr>
        <p:txBody>
          <a:bodyPr wrap="square" lIns="252000" tIns="252000" rIns="252000" bIns="252000" anchor="ctr">
            <a:spAutoFit/>
          </a:bodyPr>
          <a:lstStyle>
            <a:lvl1pPr>
              <a:lnSpc>
                <a:spcPct val="80000"/>
              </a:lnSpc>
              <a:defRPr sz="2100" b="1" baseline="0">
                <a:ln>
                  <a:noFill/>
                </a:ln>
                <a:solidFill>
                  <a:schemeClr val="bg1"/>
                </a:solidFill>
                <a:effectLst/>
              </a:defRPr>
            </a:lvl1pPr>
          </a:lstStyle>
          <a:p>
            <a:pPr lvl="0"/>
            <a:r>
              <a:rPr lang="en-CA" dirty="0"/>
              <a:t>Optional short caption here</a:t>
            </a:r>
            <a:endParaRPr lang="en-US" dirty="0"/>
          </a:p>
        </p:txBody>
      </p:sp>
      <p:pic>
        <p:nvPicPr>
          <p:cNvPr id="16" name="Picture 15" descr="green-bar.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331201"/>
            <a:ext cx="16256000" cy="819342"/>
          </a:xfrm>
          <a:prstGeom prst="rect">
            <a:avLst/>
          </a:prstGeom>
        </p:spPr>
      </p:pic>
      <p:pic>
        <p:nvPicPr>
          <p:cNvPr id="17" name="Picture 16" descr="ac-icon.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703717" y="8595468"/>
            <a:ext cx="394669" cy="290809"/>
          </a:xfrm>
          <a:prstGeom prst="rect">
            <a:avLst/>
          </a:prstGeom>
        </p:spPr>
      </p:pic>
      <p:sp>
        <p:nvSpPr>
          <p:cNvPr id="18" name="Slide Number Placeholder 8"/>
          <p:cNvSpPr>
            <a:spLocks noGrp="1"/>
          </p:cNvSpPr>
          <p:nvPr>
            <p:ph type="sldNum" sz="quarter" idx="19"/>
          </p:nvPr>
        </p:nvSpPr>
        <p:spPr>
          <a:xfrm>
            <a:off x="199082" y="8497455"/>
            <a:ext cx="529132" cy="486834"/>
          </a:xfrm>
        </p:spPr>
        <p:txBody>
          <a:bodyPr/>
          <a:lstStyle>
            <a:lvl1pPr>
              <a:defRPr>
                <a:solidFill>
                  <a:schemeClr val="accent3"/>
                </a:solidFill>
              </a:defRPr>
            </a:lvl1pPr>
          </a:lstStyle>
          <a:p>
            <a:fld id="{DEF3F5F5-7776-394F-A41F-3BAFC9CC9F8E}" type="slidenum">
              <a:rPr lang="en-US" smtClean="0"/>
              <a:pPr/>
              <a:t>‹#›</a:t>
            </a:fld>
            <a:endParaRPr lang="en-US" dirty="0"/>
          </a:p>
        </p:txBody>
      </p:sp>
    </p:spTree>
    <p:extLst>
      <p:ext uri="{BB962C8B-B14F-4D97-AF65-F5344CB8AC3E}">
        <p14:creationId xmlns:p14="http://schemas.microsoft.com/office/powerpoint/2010/main" val="421854599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Full Frame Photo">
    <p:bg>
      <p:bgPr>
        <a:solidFill>
          <a:schemeClr val="bg1"/>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1186" y="0"/>
            <a:ext cx="16256402" cy="9144000"/>
          </a:xfrm>
        </p:spPr>
        <p:txBody>
          <a:bodyPr/>
          <a:lstStyle>
            <a:lvl1pPr marL="0" indent="0">
              <a:buNone/>
              <a:defRPr sz="4000" baseline="0"/>
            </a:lvl1pPr>
            <a:lvl2pPr marL="781583" indent="0">
              <a:buNone/>
              <a:defRPr sz="4800"/>
            </a:lvl2pPr>
            <a:lvl3pPr marL="1563167" indent="0">
              <a:buNone/>
              <a:defRPr sz="4100"/>
            </a:lvl3pPr>
            <a:lvl4pPr marL="2344750" indent="0">
              <a:buNone/>
              <a:defRPr sz="3400"/>
            </a:lvl4pPr>
            <a:lvl5pPr marL="3126334" indent="0">
              <a:buNone/>
              <a:defRPr sz="3400"/>
            </a:lvl5pPr>
            <a:lvl6pPr marL="3907917" indent="0">
              <a:buNone/>
              <a:defRPr sz="3400"/>
            </a:lvl6pPr>
            <a:lvl7pPr marL="4689500" indent="0">
              <a:buNone/>
              <a:defRPr sz="3400"/>
            </a:lvl7pPr>
            <a:lvl8pPr marL="5471084" indent="0">
              <a:buNone/>
              <a:defRPr sz="3400"/>
            </a:lvl8pPr>
            <a:lvl9pPr marL="6252667" indent="0">
              <a:buNone/>
              <a:defRPr sz="3400"/>
            </a:lvl9pPr>
          </a:lstStyle>
          <a:p>
            <a:r>
              <a:rPr lang="en-US" dirty="0"/>
              <a:t>Click on this icon to insert a photo.</a:t>
            </a:r>
          </a:p>
        </p:txBody>
      </p:sp>
      <p:sp>
        <p:nvSpPr>
          <p:cNvPr id="8" name="Text Placeholder 8"/>
          <p:cNvSpPr>
            <a:spLocks noGrp="1"/>
          </p:cNvSpPr>
          <p:nvPr>
            <p:ph type="body" sz="quarter" idx="16" hasCustomPrompt="1"/>
          </p:nvPr>
        </p:nvSpPr>
        <p:spPr>
          <a:xfrm>
            <a:off x="1" y="6313857"/>
            <a:ext cx="7958408" cy="759384"/>
          </a:xfrm>
          <a:solidFill>
            <a:srgbClr val="43B02A"/>
          </a:solidFill>
          <a:ln>
            <a:noFill/>
          </a:ln>
        </p:spPr>
        <p:txBody>
          <a:bodyPr wrap="square" lIns="252000" tIns="180000" rIns="252000" bIns="252000" anchor="ctr">
            <a:spAutoFit/>
          </a:bodyPr>
          <a:lstStyle>
            <a:lvl1pPr>
              <a:lnSpc>
                <a:spcPct val="100000"/>
              </a:lnSpc>
              <a:defRPr sz="2100" b="1" baseline="0">
                <a:ln>
                  <a:noFill/>
                </a:ln>
                <a:solidFill>
                  <a:schemeClr val="bg1"/>
                </a:solidFill>
                <a:effectLst/>
              </a:defRPr>
            </a:lvl1pPr>
          </a:lstStyle>
          <a:p>
            <a:pPr lvl="0"/>
            <a:r>
              <a:rPr lang="en-CA" dirty="0"/>
              <a:t>Optional short caption here</a:t>
            </a:r>
            <a:endParaRPr lang="en-US" dirty="0"/>
          </a:p>
        </p:txBody>
      </p:sp>
    </p:spTree>
    <p:extLst>
      <p:ext uri="{BB962C8B-B14F-4D97-AF65-F5344CB8AC3E}">
        <p14:creationId xmlns:p14="http://schemas.microsoft.com/office/powerpoint/2010/main" val="17575853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 Author">
    <p:bg>
      <p:bgPr>
        <a:solidFill>
          <a:schemeClr val="bg1"/>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5" hasCustomPrompt="1"/>
          </p:nvPr>
        </p:nvSpPr>
        <p:spPr>
          <a:xfrm>
            <a:off x="3335758" y="2404534"/>
            <a:ext cx="4633424" cy="4303580"/>
          </a:xfrm>
        </p:spPr>
        <p:txBody>
          <a:bodyPr/>
          <a:lstStyle/>
          <a:p>
            <a:r>
              <a:rPr lang="en-US" dirty="0"/>
              <a:t>Author Photo</a:t>
            </a:r>
          </a:p>
        </p:txBody>
      </p:sp>
      <p:sp>
        <p:nvSpPr>
          <p:cNvPr id="11" name="Text Placeholder 10"/>
          <p:cNvSpPr>
            <a:spLocks noGrp="1"/>
          </p:cNvSpPr>
          <p:nvPr>
            <p:ph type="body" sz="quarter" idx="17" hasCustomPrompt="1"/>
          </p:nvPr>
        </p:nvSpPr>
        <p:spPr>
          <a:xfrm>
            <a:off x="8297063" y="3115733"/>
            <a:ext cx="4673448" cy="2881182"/>
          </a:xfrm>
        </p:spPr>
        <p:txBody>
          <a:bodyPr anchor="ctr"/>
          <a:lstStyle/>
          <a:p>
            <a:pPr lvl="0"/>
            <a:r>
              <a:rPr lang="en-CA" dirty="0"/>
              <a:t>Author description</a:t>
            </a:r>
          </a:p>
        </p:txBody>
      </p:sp>
      <p:sp>
        <p:nvSpPr>
          <p:cNvPr id="8" name="Title 1"/>
          <p:cNvSpPr>
            <a:spLocks noGrp="1"/>
          </p:cNvSpPr>
          <p:nvPr>
            <p:ph type="title" hasCustomPrompt="1"/>
          </p:nvPr>
        </p:nvSpPr>
        <p:spPr>
          <a:xfrm>
            <a:off x="812881" y="768365"/>
            <a:ext cx="9475914" cy="1335973"/>
          </a:xfrm>
        </p:spPr>
        <p:txBody>
          <a:bodyPr anchor="t">
            <a:noAutofit/>
          </a:bodyPr>
          <a:lstStyle>
            <a:lvl1pPr>
              <a:defRPr sz="4800" b="1" baseline="0">
                <a:solidFill>
                  <a:schemeClr val="tx2"/>
                </a:solidFill>
              </a:defRPr>
            </a:lvl1pPr>
          </a:lstStyle>
          <a:p>
            <a:r>
              <a:rPr lang="en-CA" dirty="0"/>
              <a:t>About the Author (1 author)</a:t>
            </a:r>
            <a:endParaRPr lang="en-US" dirty="0"/>
          </a:p>
        </p:txBody>
      </p:sp>
      <p:sp>
        <p:nvSpPr>
          <p:cNvPr id="7" name="Text Placeholder 6"/>
          <p:cNvSpPr>
            <a:spLocks noGrp="1"/>
          </p:cNvSpPr>
          <p:nvPr>
            <p:ph type="body" sz="quarter" idx="18" hasCustomPrompt="1"/>
          </p:nvPr>
        </p:nvSpPr>
        <p:spPr>
          <a:xfrm>
            <a:off x="8296275" y="2405062"/>
            <a:ext cx="4673600" cy="710671"/>
          </a:xfrm>
        </p:spPr>
        <p:txBody>
          <a:bodyPr/>
          <a:lstStyle>
            <a:lvl1pPr>
              <a:defRPr b="1">
                <a:solidFill>
                  <a:srgbClr val="599A83"/>
                </a:solidFill>
              </a:defRPr>
            </a:lvl1pPr>
          </a:lstStyle>
          <a:p>
            <a:pPr lvl="0"/>
            <a:r>
              <a:rPr lang="en-CA" dirty="0"/>
              <a:t>Author Name</a:t>
            </a:r>
          </a:p>
        </p:txBody>
      </p:sp>
      <p:sp>
        <p:nvSpPr>
          <p:cNvPr id="13" name="Text Placeholder 12"/>
          <p:cNvSpPr>
            <a:spLocks noGrp="1"/>
          </p:cNvSpPr>
          <p:nvPr>
            <p:ph type="body" sz="quarter" idx="19" hasCustomPrompt="1"/>
          </p:nvPr>
        </p:nvSpPr>
        <p:spPr>
          <a:xfrm>
            <a:off x="8296275" y="5997575"/>
            <a:ext cx="4673600" cy="710539"/>
          </a:xfrm>
        </p:spPr>
        <p:txBody>
          <a:bodyPr anchor="b"/>
          <a:lstStyle>
            <a:lvl1pPr>
              <a:defRPr sz="2100"/>
            </a:lvl1pPr>
          </a:lstStyle>
          <a:p>
            <a:pPr lvl="0"/>
            <a:r>
              <a:rPr lang="en-CA" dirty="0"/>
              <a:t>Author email</a:t>
            </a:r>
          </a:p>
        </p:txBody>
      </p:sp>
    </p:spTree>
    <p:extLst>
      <p:ext uri="{BB962C8B-B14F-4D97-AF65-F5344CB8AC3E}">
        <p14:creationId xmlns:p14="http://schemas.microsoft.com/office/powerpoint/2010/main" val="1698127079"/>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Photos">
    <p:bg>
      <p:bgPr>
        <a:solidFill>
          <a:schemeClr val="bg1"/>
        </a:solidFill>
        <a:effectLst/>
      </p:bgPr>
    </p:bg>
    <p:spTree>
      <p:nvGrpSpPr>
        <p:cNvPr id="1" name=""/>
        <p:cNvGrpSpPr/>
        <p:nvPr/>
      </p:nvGrpSpPr>
      <p:grpSpPr>
        <a:xfrm>
          <a:off x="0" y="0"/>
          <a:ext cx="0" cy="0"/>
          <a:chOff x="0" y="0"/>
          <a:chExt cx="0" cy="0"/>
        </a:xfrm>
      </p:grpSpPr>
      <p:pic>
        <p:nvPicPr>
          <p:cNvPr id="12" name="Picture 11" descr="swoosh-85.eps"/>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a:off x="0" y="3763845"/>
            <a:ext cx="16257588" cy="1739093"/>
          </a:xfrm>
          <a:prstGeom prst="rect">
            <a:avLst/>
          </a:prstGeom>
        </p:spPr>
      </p:pic>
      <p:sp>
        <p:nvSpPr>
          <p:cNvPr id="4" name="Picture Placeholder 3"/>
          <p:cNvSpPr>
            <a:spLocks noGrp="1"/>
          </p:cNvSpPr>
          <p:nvPr>
            <p:ph type="pic" sz="quarter" idx="10" hasCustomPrompt="1"/>
          </p:nvPr>
        </p:nvSpPr>
        <p:spPr>
          <a:xfrm>
            <a:off x="8332918" y="829734"/>
            <a:ext cx="7111897" cy="6696000"/>
          </a:xfrm>
        </p:spPr>
        <p:txBody>
          <a:bodyPr/>
          <a:lstStyle/>
          <a:p>
            <a:r>
              <a:rPr lang="en-US" dirty="0"/>
              <a:t>Click on this icon to insert a photo.</a:t>
            </a:r>
          </a:p>
        </p:txBody>
      </p:sp>
      <p:sp>
        <p:nvSpPr>
          <p:cNvPr id="6" name="Picture Placeholder 5"/>
          <p:cNvSpPr>
            <a:spLocks noGrp="1"/>
          </p:cNvSpPr>
          <p:nvPr>
            <p:ph type="pic" sz="quarter" idx="11" hasCustomPrompt="1"/>
          </p:nvPr>
        </p:nvSpPr>
        <p:spPr>
          <a:xfrm>
            <a:off x="829707" y="829734"/>
            <a:ext cx="7145633" cy="6696000"/>
          </a:xfrm>
        </p:spPr>
        <p:txBody>
          <a:bodyPr/>
          <a:lstStyle/>
          <a:p>
            <a:r>
              <a:rPr lang="en-US" dirty="0"/>
              <a:t>Click on this icon to insert a photo.</a:t>
            </a:r>
          </a:p>
        </p:txBody>
      </p:sp>
      <p:sp>
        <p:nvSpPr>
          <p:cNvPr id="9" name="Text Placeholder 8"/>
          <p:cNvSpPr>
            <a:spLocks noGrp="1"/>
          </p:cNvSpPr>
          <p:nvPr>
            <p:ph type="body" sz="quarter" idx="16" hasCustomPrompt="1"/>
          </p:nvPr>
        </p:nvSpPr>
        <p:spPr>
          <a:xfrm>
            <a:off x="829707" y="5498998"/>
            <a:ext cx="4673447" cy="778226"/>
          </a:xfrm>
          <a:solidFill>
            <a:srgbClr val="43B02A"/>
          </a:solidFill>
          <a:ln>
            <a:noFill/>
          </a:ln>
        </p:spPr>
        <p:txBody>
          <a:bodyPr wrap="square" lIns="252000" tIns="252000" rIns="252000" bIns="252000" anchor="ctr">
            <a:spAutoFit/>
          </a:bodyPr>
          <a:lstStyle>
            <a:lvl1pPr>
              <a:lnSpc>
                <a:spcPct val="80000"/>
              </a:lnSpc>
              <a:defRPr sz="2100" b="1">
                <a:ln>
                  <a:noFill/>
                </a:ln>
                <a:solidFill>
                  <a:schemeClr val="bg1"/>
                </a:solidFill>
                <a:effectLst/>
              </a:defRPr>
            </a:lvl1pPr>
          </a:lstStyle>
          <a:p>
            <a:pPr lvl="0"/>
            <a:r>
              <a:rPr lang="en-CA" dirty="0"/>
              <a:t>Optional short caption here</a:t>
            </a:r>
            <a:endParaRPr lang="en-US" dirty="0"/>
          </a:p>
        </p:txBody>
      </p:sp>
      <p:sp>
        <p:nvSpPr>
          <p:cNvPr id="11" name="Text Placeholder 8"/>
          <p:cNvSpPr>
            <a:spLocks noGrp="1"/>
          </p:cNvSpPr>
          <p:nvPr>
            <p:ph type="body" sz="quarter" idx="18" hasCustomPrompt="1"/>
          </p:nvPr>
        </p:nvSpPr>
        <p:spPr>
          <a:xfrm>
            <a:off x="8332919" y="5498998"/>
            <a:ext cx="4654526" cy="778226"/>
          </a:xfrm>
          <a:solidFill>
            <a:srgbClr val="43B02A"/>
          </a:solidFill>
          <a:ln>
            <a:noFill/>
          </a:ln>
        </p:spPr>
        <p:txBody>
          <a:bodyPr wrap="square" lIns="252000" tIns="252000" rIns="252000" bIns="252000" anchor="ctr">
            <a:spAutoFit/>
          </a:bodyPr>
          <a:lstStyle>
            <a:lvl1pPr>
              <a:lnSpc>
                <a:spcPct val="80000"/>
              </a:lnSpc>
              <a:defRPr sz="2100" b="1">
                <a:ln>
                  <a:noFill/>
                </a:ln>
                <a:solidFill>
                  <a:schemeClr val="bg1"/>
                </a:solidFill>
                <a:effectLst/>
              </a:defRPr>
            </a:lvl1pPr>
          </a:lstStyle>
          <a:p>
            <a:pPr lvl="0"/>
            <a:r>
              <a:rPr lang="en-CA" dirty="0"/>
              <a:t>Optional short caption here</a:t>
            </a:r>
            <a:endParaRPr lang="en-US" dirty="0"/>
          </a:p>
        </p:txBody>
      </p:sp>
      <p:pic>
        <p:nvPicPr>
          <p:cNvPr id="16" name="Picture 15" descr="green-bar.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8331201"/>
            <a:ext cx="16256000" cy="819342"/>
          </a:xfrm>
          <a:prstGeom prst="rect">
            <a:avLst/>
          </a:prstGeom>
        </p:spPr>
      </p:pic>
      <p:pic>
        <p:nvPicPr>
          <p:cNvPr id="17" name="Picture 16" descr="ac-icon.ep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5703717" y="8595468"/>
            <a:ext cx="394669" cy="290809"/>
          </a:xfrm>
          <a:prstGeom prst="rect">
            <a:avLst/>
          </a:prstGeom>
        </p:spPr>
      </p:pic>
      <p:sp>
        <p:nvSpPr>
          <p:cNvPr id="18" name="Slide Number Placeholder 8"/>
          <p:cNvSpPr>
            <a:spLocks noGrp="1"/>
          </p:cNvSpPr>
          <p:nvPr>
            <p:ph type="sldNum" sz="quarter" idx="19"/>
          </p:nvPr>
        </p:nvSpPr>
        <p:spPr>
          <a:xfrm>
            <a:off x="199082" y="8497455"/>
            <a:ext cx="529132" cy="486834"/>
          </a:xfrm>
        </p:spPr>
        <p:txBody>
          <a:bodyPr/>
          <a:lstStyle>
            <a:lvl1pPr>
              <a:defRPr>
                <a:solidFill>
                  <a:schemeClr val="accent3"/>
                </a:solidFill>
              </a:defRPr>
            </a:lvl1pPr>
          </a:lstStyle>
          <a:p>
            <a:fld id="{DEF3F5F5-7776-394F-A41F-3BAFC9CC9F8E}" type="slidenum">
              <a:rPr lang="en-US" smtClean="0"/>
              <a:pPr/>
              <a:t>‹#›</a:t>
            </a:fld>
            <a:endParaRPr lang="en-US" dirty="0"/>
          </a:p>
        </p:txBody>
      </p:sp>
    </p:spTree>
    <p:extLst>
      <p:ext uri="{BB962C8B-B14F-4D97-AF65-F5344CB8AC3E}">
        <p14:creationId xmlns:p14="http://schemas.microsoft.com/office/powerpoint/2010/main" val="1077262753"/>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hoto with Description">
    <p:bg>
      <p:bgPr>
        <a:solidFill>
          <a:schemeClr val="bg1"/>
        </a:solidFill>
        <a:effectLst/>
      </p:bgPr>
    </p:bg>
    <p:spTree>
      <p:nvGrpSpPr>
        <p:cNvPr id="1" name=""/>
        <p:cNvGrpSpPr/>
        <p:nvPr/>
      </p:nvGrpSpPr>
      <p:grpSpPr>
        <a:xfrm>
          <a:off x="0" y="0"/>
          <a:ext cx="0" cy="0"/>
          <a:chOff x="0" y="0"/>
          <a:chExt cx="0" cy="0"/>
        </a:xfrm>
      </p:grpSpPr>
      <p:pic>
        <p:nvPicPr>
          <p:cNvPr id="11" name="Picture 10" descr="swoosh-85.eps"/>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a:off x="0" y="5194193"/>
            <a:ext cx="16257588" cy="1739093"/>
          </a:xfrm>
          <a:prstGeom prst="rect">
            <a:avLst/>
          </a:prstGeom>
        </p:spPr>
      </p:pic>
      <p:sp>
        <p:nvSpPr>
          <p:cNvPr id="12" name="Picture Placeholder 5"/>
          <p:cNvSpPr>
            <a:spLocks noGrp="1"/>
          </p:cNvSpPr>
          <p:nvPr>
            <p:ph type="pic" sz="quarter" idx="11" hasCustomPrompt="1"/>
          </p:nvPr>
        </p:nvSpPr>
        <p:spPr>
          <a:xfrm>
            <a:off x="829707" y="829734"/>
            <a:ext cx="11598955" cy="6696000"/>
          </a:xfrm>
        </p:spPr>
        <p:txBody>
          <a:bodyPr/>
          <a:lstStyle>
            <a:lvl1pPr>
              <a:defRPr baseline="0"/>
            </a:lvl1pPr>
          </a:lstStyle>
          <a:p>
            <a:r>
              <a:rPr lang="en-US" dirty="0"/>
              <a:t>Click on this icon to insert a photo.</a:t>
            </a:r>
          </a:p>
        </p:txBody>
      </p:sp>
      <p:sp>
        <p:nvSpPr>
          <p:cNvPr id="13" name="Text Placeholder 8"/>
          <p:cNvSpPr>
            <a:spLocks noGrp="1"/>
          </p:cNvSpPr>
          <p:nvPr>
            <p:ph type="body" sz="quarter" idx="16" hasCustomPrompt="1"/>
          </p:nvPr>
        </p:nvSpPr>
        <p:spPr>
          <a:xfrm>
            <a:off x="829707" y="5498998"/>
            <a:ext cx="4673447" cy="778226"/>
          </a:xfrm>
          <a:solidFill>
            <a:srgbClr val="43B02A"/>
          </a:solidFill>
          <a:ln>
            <a:noFill/>
          </a:ln>
        </p:spPr>
        <p:txBody>
          <a:bodyPr wrap="square" lIns="252000" tIns="252000" rIns="252000" bIns="252000" anchor="ctr">
            <a:spAutoFit/>
          </a:bodyPr>
          <a:lstStyle>
            <a:lvl1pPr>
              <a:lnSpc>
                <a:spcPct val="80000"/>
              </a:lnSpc>
              <a:defRPr sz="2100" b="1">
                <a:ln>
                  <a:noFill/>
                </a:ln>
                <a:solidFill>
                  <a:schemeClr val="bg1"/>
                </a:solidFill>
                <a:effectLst/>
              </a:defRPr>
            </a:lvl1pPr>
          </a:lstStyle>
          <a:p>
            <a:pPr lvl="0"/>
            <a:r>
              <a:rPr lang="en-CA" dirty="0"/>
              <a:t>Optional short caption here</a:t>
            </a:r>
            <a:endParaRPr lang="en-US" dirty="0"/>
          </a:p>
        </p:txBody>
      </p:sp>
      <p:sp>
        <p:nvSpPr>
          <p:cNvPr id="14" name="Text Placeholder 9"/>
          <p:cNvSpPr>
            <a:spLocks noGrp="1"/>
          </p:cNvSpPr>
          <p:nvPr>
            <p:ph type="body" sz="quarter" idx="14" hasCustomPrompt="1"/>
          </p:nvPr>
        </p:nvSpPr>
        <p:spPr>
          <a:xfrm>
            <a:off x="13104841" y="735011"/>
            <a:ext cx="2339868" cy="6800322"/>
          </a:xfrm>
        </p:spPr>
        <p:txBody>
          <a:bodyPr/>
          <a:lstStyle>
            <a:lvl1pPr>
              <a:spcBef>
                <a:spcPts val="1700"/>
              </a:spcBef>
              <a:defRPr sz="2100">
                <a:solidFill>
                  <a:srgbClr val="599A83"/>
                </a:solidFill>
              </a:defRPr>
            </a:lvl1pPr>
          </a:lstStyle>
          <a:p>
            <a:pPr lvl="0"/>
            <a:r>
              <a:rPr lang="en-CA" dirty="0"/>
              <a:t>An optional annotation or extra information text box</a:t>
            </a:r>
            <a:endParaRPr lang="en-US" dirty="0"/>
          </a:p>
        </p:txBody>
      </p:sp>
      <p:pic>
        <p:nvPicPr>
          <p:cNvPr id="19" name="Picture 18" descr="green-bar.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8331201"/>
            <a:ext cx="16256000" cy="819342"/>
          </a:xfrm>
          <a:prstGeom prst="rect">
            <a:avLst/>
          </a:prstGeom>
        </p:spPr>
      </p:pic>
      <p:pic>
        <p:nvPicPr>
          <p:cNvPr id="20" name="Picture 19" descr="ac-icon.ep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5703717" y="8595468"/>
            <a:ext cx="394669" cy="290809"/>
          </a:xfrm>
          <a:prstGeom prst="rect">
            <a:avLst/>
          </a:prstGeom>
        </p:spPr>
      </p:pic>
      <p:sp>
        <p:nvSpPr>
          <p:cNvPr id="21" name="Slide Number Placeholder 8"/>
          <p:cNvSpPr>
            <a:spLocks noGrp="1"/>
          </p:cNvSpPr>
          <p:nvPr>
            <p:ph type="sldNum" sz="quarter" idx="19"/>
          </p:nvPr>
        </p:nvSpPr>
        <p:spPr>
          <a:xfrm>
            <a:off x="199082" y="8497455"/>
            <a:ext cx="529132" cy="486834"/>
          </a:xfrm>
        </p:spPr>
        <p:txBody>
          <a:bodyPr/>
          <a:lstStyle>
            <a:lvl1pPr>
              <a:defRPr>
                <a:solidFill>
                  <a:schemeClr val="accent3"/>
                </a:solidFill>
              </a:defRPr>
            </a:lvl1pPr>
          </a:lstStyle>
          <a:p>
            <a:fld id="{DEF3F5F5-7776-394F-A41F-3BAFC9CC9F8E}" type="slidenum">
              <a:rPr lang="en-US" smtClean="0"/>
              <a:pPr/>
              <a:t>‹#›</a:t>
            </a:fld>
            <a:endParaRPr lang="en-US" dirty="0"/>
          </a:p>
        </p:txBody>
      </p:sp>
    </p:spTree>
    <p:extLst>
      <p:ext uri="{BB962C8B-B14F-4D97-AF65-F5344CB8AC3E}">
        <p14:creationId xmlns:p14="http://schemas.microsoft.com/office/powerpoint/2010/main" val="1807220022"/>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Graphic + Title and Description">
    <p:bg>
      <p:bgPr>
        <a:solidFill>
          <a:schemeClr val="bg1"/>
        </a:solidFill>
        <a:effectLst/>
      </p:bgPr>
    </p:bg>
    <p:spTree>
      <p:nvGrpSpPr>
        <p:cNvPr id="1" name=""/>
        <p:cNvGrpSpPr/>
        <p:nvPr/>
      </p:nvGrpSpPr>
      <p:grpSpPr>
        <a:xfrm>
          <a:off x="0" y="0"/>
          <a:ext cx="0" cy="0"/>
          <a:chOff x="0" y="0"/>
          <a:chExt cx="0" cy="0"/>
        </a:xfrm>
      </p:grpSpPr>
      <p:pic>
        <p:nvPicPr>
          <p:cNvPr id="12" name="Picture 11" descr="swoosh-85.eps"/>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a:off x="0" y="5194193"/>
            <a:ext cx="16257588" cy="1739093"/>
          </a:xfrm>
          <a:prstGeom prst="rect">
            <a:avLst/>
          </a:prstGeom>
        </p:spPr>
      </p:pic>
      <p:sp>
        <p:nvSpPr>
          <p:cNvPr id="13" name="Picture Placeholder 5"/>
          <p:cNvSpPr>
            <a:spLocks noGrp="1"/>
          </p:cNvSpPr>
          <p:nvPr>
            <p:ph type="pic" sz="quarter" idx="11" hasCustomPrompt="1"/>
          </p:nvPr>
        </p:nvSpPr>
        <p:spPr>
          <a:xfrm>
            <a:off x="829708" y="2404534"/>
            <a:ext cx="9459088" cy="5121200"/>
          </a:xfrm>
        </p:spPr>
        <p:txBody>
          <a:bodyPr/>
          <a:lstStyle/>
          <a:p>
            <a:r>
              <a:rPr lang="en-US" dirty="0"/>
              <a:t>Click on this icon to insert a graphic.</a:t>
            </a:r>
          </a:p>
        </p:txBody>
      </p:sp>
      <p:sp>
        <p:nvSpPr>
          <p:cNvPr id="20" name="Title 1"/>
          <p:cNvSpPr>
            <a:spLocks noGrp="1"/>
          </p:cNvSpPr>
          <p:nvPr>
            <p:ph type="title" hasCustomPrompt="1"/>
          </p:nvPr>
        </p:nvSpPr>
        <p:spPr>
          <a:xfrm>
            <a:off x="812881" y="768365"/>
            <a:ext cx="9475914" cy="1335973"/>
          </a:xfrm>
        </p:spPr>
        <p:txBody>
          <a:bodyPr anchor="t">
            <a:noAutofit/>
          </a:bodyPr>
          <a:lstStyle>
            <a:lvl1pPr>
              <a:defRPr sz="4800" b="1" baseline="0">
                <a:solidFill>
                  <a:srgbClr val="00673E"/>
                </a:solidFill>
              </a:defRPr>
            </a:lvl1pPr>
          </a:lstStyle>
          <a:p>
            <a:r>
              <a:rPr lang="en-CA" dirty="0"/>
              <a:t>This is graphic slide with a title and optional annotation</a:t>
            </a:r>
            <a:endParaRPr lang="en-US" dirty="0"/>
          </a:p>
        </p:txBody>
      </p:sp>
      <p:sp>
        <p:nvSpPr>
          <p:cNvPr id="23" name="Text Placeholder 9"/>
          <p:cNvSpPr>
            <a:spLocks noGrp="1"/>
          </p:cNvSpPr>
          <p:nvPr>
            <p:ph type="body" sz="quarter" idx="14" hasCustomPrompt="1"/>
          </p:nvPr>
        </p:nvSpPr>
        <p:spPr>
          <a:xfrm>
            <a:off x="13104841" y="735011"/>
            <a:ext cx="2339868" cy="6800322"/>
          </a:xfrm>
        </p:spPr>
        <p:txBody>
          <a:bodyPr/>
          <a:lstStyle>
            <a:lvl1pPr>
              <a:spcBef>
                <a:spcPts val="1700"/>
              </a:spcBef>
              <a:defRPr sz="2100">
                <a:solidFill>
                  <a:srgbClr val="599A83"/>
                </a:solidFill>
              </a:defRPr>
            </a:lvl1pPr>
          </a:lstStyle>
          <a:p>
            <a:pPr lvl="0"/>
            <a:r>
              <a:rPr lang="en-CA" dirty="0"/>
              <a:t>An optional annotation or extra information text box</a:t>
            </a:r>
            <a:endParaRPr lang="en-US" dirty="0"/>
          </a:p>
        </p:txBody>
      </p:sp>
      <p:pic>
        <p:nvPicPr>
          <p:cNvPr id="24" name="Picture 23" descr="green-bar.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8331201"/>
            <a:ext cx="16256000" cy="819342"/>
          </a:xfrm>
          <a:prstGeom prst="rect">
            <a:avLst/>
          </a:prstGeom>
        </p:spPr>
      </p:pic>
      <p:pic>
        <p:nvPicPr>
          <p:cNvPr id="25" name="Picture 24" descr="ac-icon.ep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5703717" y="8595468"/>
            <a:ext cx="394669" cy="290809"/>
          </a:xfrm>
          <a:prstGeom prst="rect">
            <a:avLst/>
          </a:prstGeom>
        </p:spPr>
      </p:pic>
      <p:sp>
        <p:nvSpPr>
          <p:cNvPr id="26" name="Slide Number Placeholder 8"/>
          <p:cNvSpPr>
            <a:spLocks noGrp="1"/>
          </p:cNvSpPr>
          <p:nvPr>
            <p:ph type="sldNum" sz="quarter" idx="19"/>
          </p:nvPr>
        </p:nvSpPr>
        <p:spPr>
          <a:xfrm>
            <a:off x="199082" y="8497455"/>
            <a:ext cx="529132" cy="486834"/>
          </a:xfrm>
        </p:spPr>
        <p:txBody>
          <a:bodyPr/>
          <a:lstStyle>
            <a:lvl1pPr>
              <a:defRPr>
                <a:solidFill>
                  <a:schemeClr val="accent3"/>
                </a:solidFill>
              </a:defRPr>
            </a:lvl1pPr>
          </a:lstStyle>
          <a:p>
            <a:fld id="{DEF3F5F5-7776-394F-A41F-3BAFC9CC9F8E}" type="slidenum">
              <a:rPr lang="en-US" smtClean="0"/>
              <a:pPr/>
              <a:t>‹#›</a:t>
            </a:fld>
            <a:endParaRPr lang="en-US" dirty="0"/>
          </a:p>
        </p:txBody>
      </p:sp>
    </p:spTree>
    <p:extLst>
      <p:ext uri="{BB962C8B-B14F-4D97-AF65-F5344CB8AC3E}">
        <p14:creationId xmlns:p14="http://schemas.microsoft.com/office/powerpoint/2010/main" val="55613075"/>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able or Chart">
    <p:bg>
      <p:bgRef idx="1001">
        <a:schemeClr val="bg1"/>
      </p:bgRef>
    </p:bg>
    <p:spTree>
      <p:nvGrpSpPr>
        <p:cNvPr id="1" name=""/>
        <p:cNvGrpSpPr/>
        <p:nvPr/>
      </p:nvGrpSpPr>
      <p:grpSpPr>
        <a:xfrm>
          <a:off x="0" y="0"/>
          <a:ext cx="0" cy="0"/>
          <a:chOff x="0" y="0"/>
          <a:chExt cx="0" cy="0"/>
        </a:xfrm>
      </p:grpSpPr>
      <p:pic>
        <p:nvPicPr>
          <p:cNvPr id="5" name="Picture 4" descr="green-bar.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331201"/>
            <a:ext cx="16256000" cy="819342"/>
          </a:xfrm>
          <a:prstGeom prst="rect">
            <a:avLst/>
          </a:prstGeom>
        </p:spPr>
      </p:pic>
      <p:pic>
        <p:nvPicPr>
          <p:cNvPr id="8" name="Picture 7" descr="ac-icon.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703717" y="8595468"/>
            <a:ext cx="394669" cy="290809"/>
          </a:xfrm>
          <a:prstGeom prst="rect">
            <a:avLst/>
          </a:prstGeom>
        </p:spPr>
      </p:pic>
      <p:sp>
        <p:nvSpPr>
          <p:cNvPr id="13" name="Slide Number Placeholder 8"/>
          <p:cNvSpPr>
            <a:spLocks noGrp="1"/>
          </p:cNvSpPr>
          <p:nvPr>
            <p:ph type="sldNum" sz="quarter" idx="19"/>
          </p:nvPr>
        </p:nvSpPr>
        <p:spPr>
          <a:xfrm>
            <a:off x="199082" y="8497455"/>
            <a:ext cx="529132" cy="486834"/>
          </a:xfrm>
        </p:spPr>
        <p:txBody>
          <a:bodyPr/>
          <a:lstStyle>
            <a:lvl1pPr>
              <a:defRPr>
                <a:solidFill>
                  <a:schemeClr val="accent3"/>
                </a:solidFill>
              </a:defRPr>
            </a:lvl1pPr>
          </a:lstStyle>
          <a:p>
            <a:fld id="{DEF3F5F5-7776-394F-A41F-3BAFC9CC9F8E}" type="slidenum">
              <a:rPr lang="en-US" smtClean="0"/>
              <a:pPr/>
              <a:t>‹#›</a:t>
            </a:fld>
            <a:endParaRPr lang="en-US" dirty="0"/>
          </a:p>
        </p:txBody>
      </p:sp>
      <p:sp>
        <p:nvSpPr>
          <p:cNvPr id="15" name="Title 1"/>
          <p:cNvSpPr>
            <a:spLocks noGrp="1"/>
          </p:cNvSpPr>
          <p:nvPr>
            <p:ph type="title" hasCustomPrompt="1"/>
          </p:nvPr>
        </p:nvSpPr>
        <p:spPr>
          <a:xfrm>
            <a:off x="812881" y="768365"/>
            <a:ext cx="9475914" cy="1335973"/>
          </a:xfrm>
        </p:spPr>
        <p:txBody>
          <a:bodyPr anchor="t">
            <a:noAutofit/>
          </a:bodyPr>
          <a:lstStyle>
            <a:lvl1pPr>
              <a:defRPr sz="4800" b="1" baseline="0">
                <a:solidFill>
                  <a:srgbClr val="00673E"/>
                </a:solidFill>
              </a:defRPr>
            </a:lvl1pPr>
          </a:lstStyle>
          <a:p>
            <a:r>
              <a:rPr lang="en-CA" dirty="0"/>
              <a:t>This is a chart or table slide with optional annotation</a:t>
            </a:r>
            <a:endParaRPr lang="en-US" dirty="0"/>
          </a:p>
        </p:txBody>
      </p:sp>
      <p:sp>
        <p:nvSpPr>
          <p:cNvPr id="17" name="Table Placeholder 3"/>
          <p:cNvSpPr>
            <a:spLocks noGrp="1"/>
          </p:cNvSpPr>
          <p:nvPr>
            <p:ph type="tbl" sz="quarter" idx="20" hasCustomPrompt="1"/>
          </p:nvPr>
        </p:nvSpPr>
        <p:spPr>
          <a:xfrm>
            <a:off x="812800" y="2405063"/>
            <a:ext cx="9475788" cy="5121275"/>
          </a:xfrm>
        </p:spPr>
        <p:txBody>
          <a:bodyPr/>
          <a:lstStyle>
            <a:lvl1pPr>
              <a:defRPr baseline="0"/>
            </a:lvl1pPr>
          </a:lstStyle>
          <a:p>
            <a:r>
              <a:rPr lang="en-US" dirty="0"/>
              <a:t>Click on the icon to insert a table or chart.</a:t>
            </a:r>
          </a:p>
        </p:txBody>
      </p:sp>
      <p:sp>
        <p:nvSpPr>
          <p:cNvPr id="18" name="Text Placeholder 9"/>
          <p:cNvSpPr>
            <a:spLocks noGrp="1"/>
          </p:cNvSpPr>
          <p:nvPr>
            <p:ph type="body" sz="quarter" idx="14" hasCustomPrompt="1"/>
          </p:nvPr>
        </p:nvSpPr>
        <p:spPr>
          <a:xfrm>
            <a:off x="13104841" y="735011"/>
            <a:ext cx="2339868" cy="6800322"/>
          </a:xfrm>
        </p:spPr>
        <p:txBody>
          <a:bodyPr/>
          <a:lstStyle>
            <a:lvl1pPr>
              <a:spcBef>
                <a:spcPts val="1700"/>
              </a:spcBef>
              <a:defRPr sz="2100">
                <a:solidFill>
                  <a:srgbClr val="599A83"/>
                </a:solidFill>
              </a:defRPr>
            </a:lvl1pPr>
          </a:lstStyle>
          <a:p>
            <a:pPr lvl="0"/>
            <a:r>
              <a:rPr lang="en-CA" dirty="0"/>
              <a:t>An optional annotation or extra information text box</a:t>
            </a:r>
            <a:endParaRPr lang="en-US" dirty="0"/>
          </a:p>
        </p:txBody>
      </p:sp>
    </p:spTree>
    <p:extLst>
      <p:ext uri="{BB962C8B-B14F-4D97-AF65-F5344CB8AC3E}">
        <p14:creationId xmlns:p14="http://schemas.microsoft.com/office/powerpoint/2010/main" val="1498023446"/>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Outro Slide">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2948421" y="3117806"/>
            <a:ext cx="10360746" cy="2612172"/>
          </a:xfrm>
        </p:spPr>
        <p:txBody>
          <a:bodyPr lIns="0" tIns="0" rIns="0" bIns="0" anchor="ctr">
            <a:noAutofit/>
          </a:bodyPr>
          <a:lstStyle>
            <a:lvl1pPr marL="0" indent="0" algn="ctr">
              <a:buNone/>
              <a:defRPr sz="4800" baseline="0">
                <a:solidFill>
                  <a:schemeClr val="accent5"/>
                </a:solidFill>
              </a:defRPr>
            </a:lvl1pPr>
            <a:lvl2pPr marL="781583" indent="0" algn="ctr">
              <a:buNone/>
              <a:defRPr>
                <a:solidFill>
                  <a:schemeClr val="tx1">
                    <a:tint val="75000"/>
                  </a:schemeClr>
                </a:solidFill>
              </a:defRPr>
            </a:lvl2pPr>
            <a:lvl3pPr marL="1563167" indent="0" algn="ctr">
              <a:buNone/>
              <a:defRPr>
                <a:solidFill>
                  <a:schemeClr val="tx1">
                    <a:tint val="75000"/>
                  </a:schemeClr>
                </a:solidFill>
              </a:defRPr>
            </a:lvl3pPr>
            <a:lvl4pPr marL="2344750" indent="0" algn="ctr">
              <a:buNone/>
              <a:defRPr>
                <a:solidFill>
                  <a:schemeClr val="tx1">
                    <a:tint val="75000"/>
                  </a:schemeClr>
                </a:solidFill>
              </a:defRPr>
            </a:lvl4pPr>
            <a:lvl5pPr marL="3126334" indent="0" algn="ctr">
              <a:buNone/>
              <a:defRPr>
                <a:solidFill>
                  <a:schemeClr val="tx1">
                    <a:tint val="75000"/>
                  </a:schemeClr>
                </a:solidFill>
              </a:defRPr>
            </a:lvl5pPr>
            <a:lvl6pPr marL="3907917" indent="0" algn="ctr">
              <a:buNone/>
              <a:defRPr>
                <a:solidFill>
                  <a:schemeClr val="tx1">
                    <a:tint val="75000"/>
                  </a:schemeClr>
                </a:solidFill>
              </a:defRPr>
            </a:lvl6pPr>
            <a:lvl7pPr marL="4689500" indent="0" algn="ctr">
              <a:buNone/>
              <a:defRPr>
                <a:solidFill>
                  <a:schemeClr val="tx1">
                    <a:tint val="75000"/>
                  </a:schemeClr>
                </a:solidFill>
              </a:defRPr>
            </a:lvl7pPr>
            <a:lvl8pPr marL="5471084" indent="0" algn="ctr">
              <a:buNone/>
              <a:defRPr>
                <a:solidFill>
                  <a:schemeClr val="tx1">
                    <a:tint val="75000"/>
                  </a:schemeClr>
                </a:solidFill>
              </a:defRPr>
            </a:lvl8pPr>
            <a:lvl9pPr marL="6252667" indent="0" algn="ctr">
              <a:buNone/>
              <a:defRPr>
                <a:solidFill>
                  <a:schemeClr val="tx1">
                    <a:tint val="75000"/>
                  </a:schemeClr>
                </a:solidFill>
              </a:defRPr>
            </a:lvl9pPr>
          </a:lstStyle>
          <a:p>
            <a:r>
              <a:rPr lang="en-CA" dirty="0"/>
              <a:t>Questions? Put your contact prompt message and your email here.</a:t>
            </a:r>
            <a:endParaRPr lang="en-US" dirty="0"/>
          </a:p>
        </p:txBody>
      </p:sp>
      <p:sp>
        <p:nvSpPr>
          <p:cNvPr id="2" name="Title 1"/>
          <p:cNvSpPr>
            <a:spLocks noGrp="1"/>
          </p:cNvSpPr>
          <p:nvPr>
            <p:ph type="ctrTitle" hasCustomPrompt="1"/>
          </p:nvPr>
        </p:nvSpPr>
        <p:spPr>
          <a:xfrm>
            <a:off x="3320943" y="2082794"/>
            <a:ext cx="9615704" cy="1018079"/>
          </a:xfrm>
        </p:spPr>
        <p:txBody>
          <a:bodyPr anchor="b"/>
          <a:lstStyle>
            <a:lvl1pPr algn="ctr">
              <a:defRPr baseline="0">
                <a:solidFill>
                  <a:srgbClr val="00673E"/>
                </a:solidFill>
              </a:defRPr>
            </a:lvl1pPr>
          </a:lstStyle>
          <a:p>
            <a:r>
              <a:rPr lang="en-CA" dirty="0"/>
              <a:t>Thank you message</a:t>
            </a:r>
            <a:endParaRPr lang="en-US" dirty="0"/>
          </a:p>
        </p:txBody>
      </p:sp>
      <p:sp>
        <p:nvSpPr>
          <p:cNvPr id="5" name="Text Placeholder 4"/>
          <p:cNvSpPr>
            <a:spLocks noGrp="1"/>
          </p:cNvSpPr>
          <p:nvPr>
            <p:ph type="body" sz="quarter" idx="10" hasCustomPrompt="1"/>
          </p:nvPr>
        </p:nvSpPr>
        <p:spPr>
          <a:xfrm>
            <a:off x="3320941" y="6017839"/>
            <a:ext cx="9615706" cy="462413"/>
          </a:xfrm>
        </p:spPr>
        <p:txBody>
          <a:bodyPr anchor="t"/>
          <a:lstStyle>
            <a:lvl1pPr algn="ctr">
              <a:defRPr>
                <a:solidFill>
                  <a:schemeClr val="accent2"/>
                </a:solidFill>
              </a:defRPr>
            </a:lvl1pPr>
          </a:lstStyle>
          <a:p>
            <a:pPr lvl="0"/>
            <a:r>
              <a:rPr lang="en-CA" dirty="0" err="1"/>
              <a:t>www.algonquincollege.com</a:t>
            </a:r>
            <a:r>
              <a:rPr lang="en-CA" dirty="0"/>
              <a:t>/</a:t>
            </a:r>
            <a:r>
              <a:rPr lang="en-CA" dirty="0" err="1"/>
              <a:t>relevantURL</a:t>
            </a:r>
            <a:endParaRPr lang="en-US" dirty="0"/>
          </a:p>
        </p:txBody>
      </p:sp>
      <p:pic>
        <p:nvPicPr>
          <p:cNvPr id="13" name="Picture 12" descr="ac-icon-green.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77683" y="828547"/>
            <a:ext cx="635142" cy="467999"/>
          </a:xfrm>
          <a:prstGeom prst="rect">
            <a:avLst/>
          </a:prstGeom>
        </p:spPr>
      </p:pic>
      <p:pic>
        <p:nvPicPr>
          <p:cNvPr id="14" name="Picture 13" descr="curtain-100.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7365826"/>
            <a:ext cx="16257588" cy="1778174"/>
          </a:xfrm>
          <a:prstGeom prst="rect">
            <a:avLst/>
          </a:prstGeom>
        </p:spPr>
      </p:pic>
    </p:spTree>
    <p:extLst>
      <p:ext uri="{BB962C8B-B14F-4D97-AF65-F5344CB8AC3E}">
        <p14:creationId xmlns:p14="http://schemas.microsoft.com/office/powerpoint/2010/main" val="52650834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Mission Statement">
    <p:bg>
      <p:bgPr>
        <a:solidFill>
          <a:schemeClr val="bg1"/>
        </a:solidFill>
        <a:effectLst/>
      </p:bgPr>
    </p:bg>
    <p:spTree>
      <p:nvGrpSpPr>
        <p:cNvPr id="1" name=""/>
        <p:cNvGrpSpPr/>
        <p:nvPr/>
      </p:nvGrpSpPr>
      <p:grpSpPr>
        <a:xfrm>
          <a:off x="0" y="0"/>
          <a:ext cx="0" cy="0"/>
          <a:chOff x="0" y="0"/>
          <a:chExt cx="0" cy="0"/>
        </a:xfrm>
      </p:grpSpPr>
      <p:pic>
        <p:nvPicPr>
          <p:cNvPr id="14" name="Picture 13" descr="curtain-100.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7365826"/>
            <a:ext cx="16257588" cy="1778174"/>
          </a:xfrm>
          <a:prstGeom prst="rect">
            <a:avLst/>
          </a:prstGeom>
        </p:spPr>
      </p:pic>
      <p:pic>
        <p:nvPicPr>
          <p:cNvPr id="4" name="Picture 3"/>
          <p:cNvPicPr>
            <a:picLocks noChangeAspect="1"/>
          </p:cNvPicPr>
          <p:nvPr userDrawn="1"/>
        </p:nvPicPr>
        <p:blipFill>
          <a:blip r:embed="rId3"/>
          <a:stretch>
            <a:fillRect/>
          </a:stretch>
        </p:blipFill>
        <p:spPr>
          <a:xfrm>
            <a:off x="2084388" y="1912435"/>
            <a:ext cx="12088812" cy="3625798"/>
          </a:xfrm>
          <a:prstGeom prst="rect">
            <a:avLst/>
          </a:prstGeom>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ank Slide">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83604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Authors">
    <p:bg>
      <p:bgPr>
        <a:solidFill>
          <a:schemeClr val="bg1"/>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5" hasCustomPrompt="1"/>
          </p:nvPr>
        </p:nvSpPr>
        <p:spPr>
          <a:xfrm>
            <a:off x="829814" y="2405062"/>
            <a:ext cx="2167288" cy="2013003"/>
          </a:xfrm>
        </p:spPr>
        <p:txBody>
          <a:bodyPr/>
          <a:lstStyle/>
          <a:p>
            <a:r>
              <a:rPr lang="en-US" dirty="0"/>
              <a:t>Author Photo</a:t>
            </a:r>
          </a:p>
        </p:txBody>
      </p:sp>
      <p:sp>
        <p:nvSpPr>
          <p:cNvPr id="11" name="Text Placeholder 10"/>
          <p:cNvSpPr>
            <a:spLocks noGrp="1"/>
          </p:cNvSpPr>
          <p:nvPr>
            <p:ph type="body" sz="quarter" idx="17" hasCustomPrompt="1"/>
          </p:nvPr>
        </p:nvSpPr>
        <p:spPr>
          <a:xfrm>
            <a:off x="3318933" y="3115733"/>
            <a:ext cx="4673448" cy="2387600"/>
          </a:xfrm>
        </p:spPr>
        <p:txBody>
          <a:bodyPr anchor="t"/>
          <a:lstStyle/>
          <a:p>
            <a:pPr lvl="0"/>
            <a:r>
              <a:rPr lang="en-CA" dirty="0"/>
              <a:t>Author description</a:t>
            </a:r>
          </a:p>
        </p:txBody>
      </p:sp>
      <p:sp>
        <p:nvSpPr>
          <p:cNvPr id="8" name="Title 1"/>
          <p:cNvSpPr>
            <a:spLocks noGrp="1"/>
          </p:cNvSpPr>
          <p:nvPr>
            <p:ph type="title" hasCustomPrompt="1"/>
          </p:nvPr>
        </p:nvSpPr>
        <p:spPr>
          <a:xfrm>
            <a:off x="812881" y="768365"/>
            <a:ext cx="9475914" cy="1335973"/>
          </a:xfrm>
        </p:spPr>
        <p:txBody>
          <a:bodyPr anchor="t">
            <a:noAutofit/>
          </a:bodyPr>
          <a:lstStyle>
            <a:lvl1pPr>
              <a:defRPr sz="4800" b="1" baseline="0">
                <a:solidFill>
                  <a:srgbClr val="00673E"/>
                </a:solidFill>
              </a:defRPr>
            </a:lvl1pPr>
          </a:lstStyle>
          <a:p>
            <a:r>
              <a:rPr lang="en-CA" dirty="0"/>
              <a:t>About the Author (2 authors)</a:t>
            </a:r>
            <a:endParaRPr lang="en-US" dirty="0"/>
          </a:p>
        </p:txBody>
      </p:sp>
      <p:sp>
        <p:nvSpPr>
          <p:cNvPr id="7" name="Text Placeholder 6"/>
          <p:cNvSpPr>
            <a:spLocks noGrp="1"/>
          </p:cNvSpPr>
          <p:nvPr>
            <p:ph type="body" sz="quarter" idx="18" hasCustomPrompt="1"/>
          </p:nvPr>
        </p:nvSpPr>
        <p:spPr>
          <a:xfrm>
            <a:off x="3318145" y="2405062"/>
            <a:ext cx="4673600" cy="710671"/>
          </a:xfrm>
        </p:spPr>
        <p:txBody>
          <a:bodyPr/>
          <a:lstStyle>
            <a:lvl1pPr>
              <a:defRPr b="1">
                <a:solidFill>
                  <a:srgbClr val="599A83"/>
                </a:solidFill>
              </a:defRPr>
            </a:lvl1pPr>
          </a:lstStyle>
          <a:p>
            <a:pPr lvl="0"/>
            <a:r>
              <a:rPr lang="en-CA" dirty="0"/>
              <a:t>Author 1 Name</a:t>
            </a:r>
          </a:p>
        </p:txBody>
      </p:sp>
      <p:sp>
        <p:nvSpPr>
          <p:cNvPr id="13" name="Text Placeholder 12"/>
          <p:cNvSpPr>
            <a:spLocks noGrp="1"/>
          </p:cNvSpPr>
          <p:nvPr>
            <p:ph type="body" sz="quarter" idx="19" hasCustomPrompt="1"/>
          </p:nvPr>
        </p:nvSpPr>
        <p:spPr>
          <a:xfrm>
            <a:off x="3318145" y="5503333"/>
            <a:ext cx="4673600" cy="710539"/>
          </a:xfrm>
        </p:spPr>
        <p:txBody>
          <a:bodyPr anchor="b"/>
          <a:lstStyle>
            <a:lvl1pPr>
              <a:defRPr sz="2100"/>
            </a:lvl1pPr>
          </a:lstStyle>
          <a:p>
            <a:pPr lvl="0"/>
            <a:r>
              <a:rPr lang="en-CA" dirty="0"/>
              <a:t>Author email</a:t>
            </a:r>
          </a:p>
        </p:txBody>
      </p:sp>
      <p:sp>
        <p:nvSpPr>
          <p:cNvPr id="9" name="Picture Placeholder 4"/>
          <p:cNvSpPr>
            <a:spLocks noGrp="1"/>
          </p:cNvSpPr>
          <p:nvPr>
            <p:ph type="pic" sz="quarter" idx="20" hasCustomPrompt="1"/>
          </p:nvPr>
        </p:nvSpPr>
        <p:spPr>
          <a:xfrm>
            <a:off x="8297171" y="2405062"/>
            <a:ext cx="2167288" cy="2013003"/>
          </a:xfrm>
        </p:spPr>
        <p:txBody>
          <a:bodyPr/>
          <a:lstStyle/>
          <a:p>
            <a:r>
              <a:rPr lang="en-US" dirty="0"/>
              <a:t>Author Photo</a:t>
            </a:r>
          </a:p>
        </p:txBody>
      </p:sp>
      <p:sp>
        <p:nvSpPr>
          <p:cNvPr id="10" name="Text Placeholder 10"/>
          <p:cNvSpPr>
            <a:spLocks noGrp="1"/>
          </p:cNvSpPr>
          <p:nvPr>
            <p:ph type="body" sz="quarter" idx="21" hasCustomPrompt="1"/>
          </p:nvPr>
        </p:nvSpPr>
        <p:spPr>
          <a:xfrm>
            <a:off x="10786290" y="3115733"/>
            <a:ext cx="4673448" cy="2387600"/>
          </a:xfrm>
        </p:spPr>
        <p:txBody>
          <a:bodyPr anchor="t"/>
          <a:lstStyle/>
          <a:p>
            <a:pPr lvl="0"/>
            <a:r>
              <a:rPr lang="en-CA" dirty="0"/>
              <a:t>Author description</a:t>
            </a:r>
          </a:p>
        </p:txBody>
      </p:sp>
      <p:sp>
        <p:nvSpPr>
          <p:cNvPr id="12" name="Text Placeholder 6"/>
          <p:cNvSpPr>
            <a:spLocks noGrp="1"/>
          </p:cNvSpPr>
          <p:nvPr>
            <p:ph type="body" sz="quarter" idx="22" hasCustomPrompt="1"/>
          </p:nvPr>
        </p:nvSpPr>
        <p:spPr>
          <a:xfrm>
            <a:off x="10785502" y="2405062"/>
            <a:ext cx="4673600" cy="710671"/>
          </a:xfrm>
        </p:spPr>
        <p:txBody>
          <a:bodyPr/>
          <a:lstStyle>
            <a:lvl1pPr>
              <a:defRPr b="1">
                <a:solidFill>
                  <a:srgbClr val="599A83"/>
                </a:solidFill>
              </a:defRPr>
            </a:lvl1pPr>
          </a:lstStyle>
          <a:p>
            <a:pPr lvl="0"/>
            <a:r>
              <a:rPr lang="en-CA" dirty="0"/>
              <a:t>Author 2 Name</a:t>
            </a:r>
          </a:p>
        </p:txBody>
      </p:sp>
      <p:sp>
        <p:nvSpPr>
          <p:cNvPr id="14" name="Text Placeholder 12"/>
          <p:cNvSpPr>
            <a:spLocks noGrp="1"/>
          </p:cNvSpPr>
          <p:nvPr>
            <p:ph type="body" sz="quarter" idx="23" hasCustomPrompt="1"/>
          </p:nvPr>
        </p:nvSpPr>
        <p:spPr>
          <a:xfrm>
            <a:off x="10785502" y="5503333"/>
            <a:ext cx="4673600" cy="710539"/>
          </a:xfrm>
        </p:spPr>
        <p:txBody>
          <a:bodyPr anchor="b"/>
          <a:lstStyle>
            <a:lvl1pPr>
              <a:defRPr sz="2100"/>
            </a:lvl1pPr>
          </a:lstStyle>
          <a:p>
            <a:pPr lvl="0"/>
            <a:r>
              <a:rPr lang="en-CA" dirty="0"/>
              <a:t>Author email</a:t>
            </a:r>
          </a:p>
        </p:txBody>
      </p:sp>
      <p:pic>
        <p:nvPicPr>
          <p:cNvPr id="15" name="Picture 14" descr="curtain-100.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7365826"/>
            <a:ext cx="16257588" cy="1778174"/>
          </a:xfrm>
          <a:prstGeom prst="rect">
            <a:avLst/>
          </a:prstGeom>
        </p:spPr>
      </p:pic>
    </p:spTree>
    <p:extLst>
      <p:ext uri="{BB962C8B-B14F-4D97-AF65-F5344CB8AC3E}">
        <p14:creationId xmlns:p14="http://schemas.microsoft.com/office/powerpoint/2010/main" val="3953797444"/>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Col Key Point w/ Titl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12881" y="768365"/>
            <a:ext cx="9475914" cy="1335973"/>
          </a:xfrm>
        </p:spPr>
        <p:txBody>
          <a:bodyPr anchor="t">
            <a:noAutofit/>
          </a:bodyPr>
          <a:lstStyle>
            <a:lvl1pPr>
              <a:defRPr sz="4800" b="1" baseline="0">
                <a:solidFill>
                  <a:srgbClr val="00673E"/>
                </a:solidFill>
              </a:defRPr>
            </a:lvl1pPr>
          </a:lstStyle>
          <a:p>
            <a:r>
              <a:rPr lang="en-CA" dirty="0"/>
              <a:t>This is a 1-column key point text slide</a:t>
            </a:r>
            <a:endParaRPr lang="en-US" dirty="0"/>
          </a:p>
        </p:txBody>
      </p:sp>
      <p:sp>
        <p:nvSpPr>
          <p:cNvPr id="12" name="Text Placeholder 5"/>
          <p:cNvSpPr>
            <a:spLocks noGrp="1"/>
          </p:cNvSpPr>
          <p:nvPr>
            <p:ph type="body" sz="quarter" idx="15" hasCustomPrompt="1"/>
          </p:nvPr>
        </p:nvSpPr>
        <p:spPr>
          <a:xfrm>
            <a:off x="812882" y="2404534"/>
            <a:ext cx="11615780" cy="5130800"/>
          </a:xfrm>
        </p:spPr>
        <p:txBody>
          <a:bodyPr/>
          <a:lstStyle>
            <a:lvl1pPr>
              <a:spcBef>
                <a:spcPts val="1600"/>
              </a:spcBef>
              <a:defRPr baseline="0"/>
            </a:lvl1pPr>
            <a:lvl3pPr marL="2020367" indent="-457200">
              <a:buFont typeface="Arial"/>
              <a:buChar char="•"/>
              <a:defRPr/>
            </a:lvl3pPr>
            <a:lvl4pPr>
              <a:spcBef>
                <a:spcPts val="1104"/>
              </a:spcBef>
              <a:defRPr>
                <a:solidFill>
                  <a:srgbClr val="599A83"/>
                </a:solidFill>
              </a:defRPr>
            </a:lvl4pPr>
          </a:lstStyle>
          <a:p>
            <a:pPr lvl="0"/>
            <a:r>
              <a:rPr lang="en-CA" dirty="0"/>
              <a:t>Click to edit content. Keep in minimal on key point slides. Bullets are available for hierarchy.</a:t>
            </a:r>
          </a:p>
          <a:p>
            <a:pPr lvl="1"/>
            <a:r>
              <a:rPr lang="en-CA" dirty="0"/>
              <a:t>Second level</a:t>
            </a:r>
          </a:p>
          <a:p>
            <a:pPr lvl="2"/>
            <a:r>
              <a:rPr lang="en-CA" dirty="0"/>
              <a:t>Third level</a:t>
            </a:r>
          </a:p>
          <a:p>
            <a:pPr lvl="3"/>
            <a:r>
              <a:rPr lang="en-CA" dirty="0"/>
              <a:t>Fourth level</a:t>
            </a:r>
          </a:p>
        </p:txBody>
      </p:sp>
      <p:sp>
        <p:nvSpPr>
          <p:cNvPr id="13" name="Text Placeholder 9"/>
          <p:cNvSpPr>
            <a:spLocks noGrp="1"/>
          </p:cNvSpPr>
          <p:nvPr>
            <p:ph type="body" sz="quarter" idx="14" hasCustomPrompt="1"/>
          </p:nvPr>
        </p:nvSpPr>
        <p:spPr>
          <a:xfrm>
            <a:off x="13104841" y="735011"/>
            <a:ext cx="2339868" cy="6800322"/>
          </a:xfrm>
        </p:spPr>
        <p:txBody>
          <a:bodyPr/>
          <a:lstStyle>
            <a:lvl1pPr>
              <a:spcBef>
                <a:spcPts val="1700"/>
              </a:spcBef>
              <a:defRPr sz="2100">
                <a:solidFill>
                  <a:srgbClr val="589278"/>
                </a:solidFill>
              </a:defRPr>
            </a:lvl1pPr>
          </a:lstStyle>
          <a:p>
            <a:pPr lvl="0"/>
            <a:r>
              <a:rPr lang="en-CA" dirty="0"/>
              <a:t>An optional annotation or extra information text box</a:t>
            </a:r>
            <a:endParaRPr lang="en-US" dirty="0"/>
          </a:p>
        </p:txBody>
      </p:sp>
      <p:pic>
        <p:nvPicPr>
          <p:cNvPr id="14" name="Picture 13" descr="green-bar.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331201"/>
            <a:ext cx="16256000" cy="819342"/>
          </a:xfrm>
          <a:prstGeom prst="rect">
            <a:avLst/>
          </a:prstGeom>
        </p:spPr>
      </p:pic>
      <p:pic>
        <p:nvPicPr>
          <p:cNvPr id="15" name="Picture 14" descr="ac-icon.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703717" y="8595468"/>
            <a:ext cx="394669" cy="290809"/>
          </a:xfrm>
          <a:prstGeom prst="rect">
            <a:avLst/>
          </a:prstGeom>
        </p:spPr>
      </p:pic>
      <p:sp>
        <p:nvSpPr>
          <p:cNvPr id="16" name="Slide Number Placeholder 8"/>
          <p:cNvSpPr>
            <a:spLocks noGrp="1"/>
          </p:cNvSpPr>
          <p:nvPr>
            <p:ph type="sldNum" sz="quarter" idx="19"/>
          </p:nvPr>
        </p:nvSpPr>
        <p:spPr>
          <a:xfrm>
            <a:off x="199082" y="8497455"/>
            <a:ext cx="529132" cy="486834"/>
          </a:xfrm>
        </p:spPr>
        <p:txBody>
          <a:bodyPr/>
          <a:lstStyle>
            <a:lvl1pPr>
              <a:defRPr>
                <a:solidFill>
                  <a:schemeClr val="accent3"/>
                </a:solidFill>
              </a:defRPr>
            </a:lvl1pPr>
          </a:lstStyle>
          <a:p>
            <a:fld id="{DEF3F5F5-7776-394F-A41F-3BAFC9CC9F8E}" type="slidenum">
              <a:rPr lang="en-US" smtClean="0"/>
              <a:pPr/>
              <a:t>‹#›</a:t>
            </a:fld>
            <a:endParaRPr lang="en-US" dirty="0"/>
          </a:p>
        </p:txBody>
      </p:sp>
    </p:spTree>
    <p:extLst>
      <p:ext uri="{BB962C8B-B14F-4D97-AF65-F5344CB8AC3E}">
        <p14:creationId xmlns:p14="http://schemas.microsoft.com/office/powerpoint/2010/main" val="21928326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Col Key Point, No Title">
    <p:bg>
      <p:bgPr>
        <a:solidFill>
          <a:schemeClr val="bg1"/>
        </a:solidFill>
        <a:effectLst/>
      </p:bgPr>
    </p:bg>
    <p:spTree>
      <p:nvGrpSpPr>
        <p:cNvPr id="1" name=""/>
        <p:cNvGrpSpPr/>
        <p:nvPr/>
      </p:nvGrpSpPr>
      <p:grpSpPr>
        <a:xfrm>
          <a:off x="0" y="0"/>
          <a:ext cx="0" cy="0"/>
          <a:chOff x="0" y="0"/>
          <a:chExt cx="0" cy="0"/>
        </a:xfrm>
      </p:grpSpPr>
      <p:sp>
        <p:nvSpPr>
          <p:cNvPr id="12" name="Text Placeholder 5"/>
          <p:cNvSpPr>
            <a:spLocks noGrp="1"/>
          </p:cNvSpPr>
          <p:nvPr>
            <p:ph type="body" sz="quarter" idx="15" hasCustomPrompt="1"/>
          </p:nvPr>
        </p:nvSpPr>
        <p:spPr>
          <a:xfrm>
            <a:off x="812882" y="660398"/>
            <a:ext cx="11615780" cy="6874935"/>
          </a:xfrm>
        </p:spPr>
        <p:txBody>
          <a:bodyPr/>
          <a:lstStyle>
            <a:lvl1pPr>
              <a:spcBef>
                <a:spcPts val="1600"/>
              </a:spcBef>
              <a:defRPr baseline="0"/>
            </a:lvl1pPr>
            <a:lvl3pPr marL="2020367" indent="-457200">
              <a:buFont typeface="Arial"/>
              <a:buChar char="•"/>
              <a:defRPr/>
            </a:lvl3pPr>
            <a:lvl4pPr>
              <a:spcBef>
                <a:spcPts val="1104"/>
              </a:spcBef>
              <a:defRPr>
                <a:solidFill>
                  <a:srgbClr val="599A83"/>
                </a:solidFill>
              </a:defRPr>
            </a:lvl4pPr>
          </a:lstStyle>
          <a:p>
            <a:pPr lvl="0"/>
            <a:r>
              <a:rPr lang="en-CA" dirty="0"/>
              <a:t>A basic 1-column key point slide with no title. Click to edit content. Keep in minimal on key point slides. Bullets are available for hierarchy.</a:t>
            </a:r>
          </a:p>
          <a:p>
            <a:pPr lvl="1"/>
            <a:r>
              <a:rPr lang="en-CA" dirty="0"/>
              <a:t>Second level</a:t>
            </a:r>
          </a:p>
          <a:p>
            <a:pPr lvl="2"/>
            <a:r>
              <a:rPr lang="en-CA" dirty="0"/>
              <a:t>Third level</a:t>
            </a:r>
          </a:p>
          <a:p>
            <a:pPr lvl="3"/>
            <a:r>
              <a:rPr lang="en-CA" dirty="0"/>
              <a:t>Fourth level</a:t>
            </a:r>
          </a:p>
        </p:txBody>
      </p:sp>
      <p:sp>
        <p:nvSpPr>
          <p:cNvPr id="11" name="Text Placeholder 9"/>
          <p:cNvSpPr>
            <a:spLocks noGrp="1"/>
          </p:cNvSpPr>
          <p:nvPr>
            <p:ph type="body" sz="quarter" idx="14" hasCustomPrompt="1"/>
          </p:nvPr>
        </p:nvSpPr>
        <p:spPr>
          <a:xfrm>
            <a:off x="13104841" y="735011"/>
            <a:ext cx="2339868" cy="6800322"/>
          </a:xfrm>
        </p:spPr>
        <p:txBody>
          <a:bodyPr/>
          <a:lstStyle>
            <a:lvl1pPr>
              <a:spcBef>
                <a:spcPts val="1700"/>
              </a:spcBef>
              <a:defRPr sz="2100">
                <a:solidFill>
                  <a:srgbClr val="599A83"/>
                </a:solidFill>
              </a:defRPr>
            </a:lvl1pPr>
          </a:lstStyle>
          <a:p>
            <a:pPr lvl="0"/>
            <a:r>
              <a:rPr lang="en-CA" dirty="0"/>
              <a:t>An optional annotation or extra information text box</a:t>
            </a:r>
            <a:endParaRPr lang="en-US" dirty="0"/>
          </a:p>
        </p:txBody>
      </p:sp>
      <p:pic>
        <p:nvPicPr>
          <p:cNvPr id="13" name="Picture 12" descr="green-bar.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331201"/>
            <a:ext cx="16256000" cy="819342"/>
          </a:xfrm>
          <a:prstGeom prst="rect">
            <a:avLst/>
          </a:prstGeom>
        </p:spPr>
      </p:pic>
      <p:pic>
        <p:nvPicPr>
          <p:cNvPr id="14" name="Picture 13" descr="ac-icon.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703717" y="8595468"/>
            <a:ext cx="394669" cy="290809"/>
          </a:xfrm>
          <a:prstGeom prst="rect">
            <a:avLst/>
          </a:prstGeom>
        </p:spPr>
      </p:pic>
      <p:sp>
        <p:nvSpPr>
          <p:cNvPr id="15" name="Slide Number Placeholder 8"/>
          <p:cNvSpPr>
            <a:spLocks noGrp="1"/>
          </p:cNvSpPr>
          <p:nvPr>
            <p:ph type="sldNum" sz="quarter" idx="19"/>
          </p:nvPr>
        </p:nvSpPr>
        <p:spPr>
          <a:xfrm>
            <a:off x="199082" y="8497455"/>
            <a:ext cx="529132" cy="486834"/>
          </a:xfrm>
        </p:spPr>
        <p:txBody>
          <a:bodyPr/>
          <a:lstStyle>
            <a:lvl1pPr>
              <a:defRPr>
                <a:solidFill>
                  <a:schemeClr val="accent3"/>
                </a:solidFill>
              </a:defRPr>
            </a:lvl1pPr>
          </a:lstStyle>
          <a:p>
            <a:fld id="{DEF3F5F5-7776-394F-A41F-3BAFC9CC9F8E}" type="slidenum">
              <a:rPr lang="en-US" smtClean="0"/>
              <a:pPr/>
              <a:t>‹#›</a:t>
            </a:fld>
            <a:endParaRPr lang="en-US" dirty="0"/>
          </a:p>
        </p:txBody>
      </p:sp>
    </p:spTree>
    <p:extLst>
      <p:ext uri="{BB962C8B-B14F-4D97-AF65-F5344CB8AC3E}">
        <p14:creationId xmlns:p14="http://schemas.microsoft.com/office/powerpoint/2010/main" val="6563640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Col Key Poi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12881" y="768365"/>
            <a:ext cx="9475914" cy="1335973"/>
          </a:xfrm>
        </p:spPr>
        <p:txBody>
          <a:bodyPr anchor="t">
            <a:noAutofit/>
          </a:bodyPr>
          <a:lstStyle>
            <a:lvl1pPr>
              <a:defRPr sz="4800" b="1" baseline="0">
                <a:solidFill>
                  <a:srgbClr val="00673E"/>
                </a:solidFill>
              </a:defRPr>
            </a:lvl1pPr>
          </a:lstStyle>
          <a:p>
            <a:r>
              <a:rPr lang="en-CA" dirty="0"/>
              <a:t>This is a 2-column key point slide</a:t>
            </a:r>
            <a:endParaRPr lang="en-US" dirty="0"/>
          </a:p>
        </p:txBody>
      </p:sp>
      <p:sp>
        <p:nvSpPr>
          <p:cNvPr id="14" name="Text Placeholder 5"/>
          <p:cNvSpPr>
            <a:spLocks noGrp="1"/>
          </p:cNvSpPr>
          <p:nvPr>
            <p:ph type="body" sz="quarter" idx="15" hasCustomPrompt="1"/>
          </p:nvPr>
        </p:nvSpPr>
        <p:spPr>
          <a:xfrm>
            <a:off x="812882" y="2404534"/>
            <a:ext cx="7162458" cy="5130800"/>
          </a:xfrm>
        </p:spPr>
        <p:txBody>
          <a:bodyPr/>
          <a:lstStyle>
            <a:lvl1pPr>
              <a:spcBef>
                <a:spcPts val="1600"/>
              </a:spcBef>
              <a:defRPr baseline="0"/>
            </a:lvl1pPr>
            <a:lvl3pPr marL="2020367" indent="-457200">
              <a:buFont typeface="Arial"/>
              <a:buChar char="•"/>
              <a:defRPr/>
            </a:lvl3pPr>
            <a:lvl4pPr>
              <a:spcBef>
                <a:spcPts val="1104"/>
              </a:spcBef>
              <a:defRPr>
                <a:solidFill>
                  <a:srgbClr val="599A83"/>
                </a:solidFill>
              </a:defRPr>
            </a:lvl4pPr>
          </a:lstStyle>
          <a:p>
            <a:pPr lvl="0"/>
            <a:r>
              <a:rPr lang="en-CA" dirty="0"/>
              <a:t>Click to edit content. Keep in minimal on key point slides. Bullets are available for hierarchy.</a:t>
            </a:r>
          </a:p>
          <a:p>
            <a:pPr lvl="1"/>
            <a:r>
              <a:rPr lang="en-CA" dirty="0"/>
              <a:t>Second level</a:t>
            </a:r>
          </a:p>
          <a:p>
            <a:pPr lvl="2"/>
            <a:r>
              <a:rPr lang="en-CA" dirty="0"/>
              <a:t>Third level</a:t>
            </a:r>
          </a:p>
          <a:p>
            <a:pPr lvl="3"/>
            <a:r>
              <a:rPr lang="en-CA" dirty="0"/>
              <a:t>Fourth level</a:t>
            </a:r>
          </a:p>
        </p:txBody>
      </p:sp>
      <p:sp>
        <p:nvSpPr>
          <p:cNvPr id="16" name="Text Placeholder 5"/>
          <p:cNvSpPr>
            <a:spLocks noGrp="1"/>
          </p:cNvSpPr>
          <p:nvPr>
            <p:ph type="body" sz="quarter" idx="16" hasCustomPrompt="1"/>
          </p:nvPr>
        </p:nvSpPr>
        <p:spPr>
          <a:xfrm>
            <a:off x="8297170" y="2404534"/>
            <a:ext cx="7147539" cy="5130800"/>
          </a:xfrm>
        </p:spPr>
        <p:txBody>
          <a:bodyPr/>
          <a:lstStyle>
            <a:lvl1pPr>
              <a:spcBef>
                <a:spcPts val="1600"/>
              </a:spcBef>
              <a:defRPr baseline="0"/>
            </a:lvl1pPr>
            <a:lvl3pPr marL="2020367" indent="-457200">
              <a:buFont typeface="Arial"/>
              <a:buChar char="•"/>
              <a:defRPr/>
            </a:lvl3pPr>
            <a:lvl4pPr>
              <a:spcBef>
                <a:spcPts val="1104"/>
              </a:spcBef>
              <a:defRPr>
                <a:solidFill>
                  <a:srgbClr val="599A83"/>
                </a:solidFill>
              </a:defRPr>
            </a:lvl4pPr>
          </a:lstStyle>
          <a:p>
            <a:pPr lvl="0"/>
            <a:r>
              <a:rPr lang="en-CA" dirty="0"/>
              <a:t>Click to edit content. Keep in minimal on key point slides. Bullets are available for hierarchy.</a:t>
            </a:r>
          </a:p>
          <a:p>
            <a:pPr lvl="1"/>
            <a:r>
              <a:rPr lang="en-CA" dirty="0"/>
              <a:t>Second level</a:t>
            </a:r>
          </a:p>
          <a:p>
            <a:pPr lvl="2"/>
            <a:r>
              <a:rPr lang="en-CA" dirty="0"/>
              <a:t>Third level</a:t>
            </a:r>
          </a:p>
          <a:p>
            <a:pPr lvl="3"/>
            <a:r>
              <a:rPr lang="en-CA" dirty="0"/>
              <a:t>Fourth level</a:t>
            </a:r>
          </a:p>
        </p:txBody>
      </p:sp>
      <p:pic>
        <p:nvPicPr>
          <p:cNvPr id="17" name="Picture 16" descr="green-bar.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331201"/>
            <a:ext cx="16256000" cy="819342"/>
          </a:xfrm>
          <a:prstGeom prst="rect">
            <a:avLst/>
          </a:prstGeom>
        </p:spPr>
      </p:pic>
      <p:pic>
        <p:nvPicPr>
          <p:cNvPr id="18" name="Picture 17" descr="ac-icon.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703717" y="8595468"/>
            <a:ext cx="394669" cy="290809"/>
          </a:xfrm>
          <a:prstGeom prst="rect">
            <a:avLst/>
          </a:prstGeom>
        </p:spPr>
      </p:pic>
      <p:sp>
        <p:nvSpPr>
          <p:cNvPr id="19" name="Slide Number Placeholder 8"/>
          <p:cNvSpPr>
            <a:spLocks noGrp="1"/>
          </p:cNvSpPr>
          <p:nvPr>
            <p:ph type="sldNum" sz="quarter" idx="19"/>
          </p:nvPr>
        </p:nvSpPr>
        <p:spPr>
          <a:xfrm>
            <a:off x="199082" y="8497455"/>
            <a:ext cx="529132" cy="486834"/>
          </a:xfrm>
        </p:spPr>
        <p:txBody>
          <a:bodyPr/>
          <a:lstStyle>
            <a:lvl1pPr>
              <a:defRPr>
                <a:solidFill>
                  <a:schemeClr val="accent3"/>
                </a:solidFill>
              </a:defRPr>
            </a:lvl1pPr>
          </a:lstStyle>
          <a:p>
            <a:fld id="{DEF3F5F5-7776-394F-A41F-3BAFC9CC9F8E}" type="slidenum">
              <a:rPr lang="en-US" smtClean="0"/>
              <a:pPr/>
              <a:t>‹#›</a:t>
            </a:fld>
            <a:endParaRPr lang="en-US" dirty="0"/>
          </a:p>
        </p:txBody>
      </p:sp>
    </p:spTree>
    <p:extLst>
      <p:ext uri="{BB962C8B-B14F-4D97-AF65-F5344CB8AC3E}">
        <p14:creationId xmlns:p14="http://schemas.microsoft.com/office/powerpoint/2010/main" val="238618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Col Key Point w/Subtitles">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12881" y="768365"/>
            <a:ext cx="9475914" cy="1335973"/>
          </a:xfrm>
        </p:spPr>
        <p:txBody>
          <a:bodyPr anchor="t">
            <a:noAutofit/>
          </a:bodyPr>
          <a:lstStyle>
            <a:lvl1pPr>
              <a:defRPr sz="4800" b="1" baseline="0">
                <a:solidFill>
                  <a:srgbClr val="00673E"/>
                </a:solidFill>
              </a:defRPr>
            </a:lvl1pPr>
          </a:lstStyle>
          <a:p>
            <a:r>
              <a:rPr lang="en-CA" dirty="0"/>
              <a:t>This is a basic 2-column key point text slide with subtitles</a:t>
            </a:r>
            <a:endParaRPr lang="en-US" dirty="0"/>
          </a:p>
        </p:txBody>
      </p:sp>
      <p:sp>
        <p:nvSpPr>
          <p:cNvPr id="14" name="Text Placeholder 5"/>
          <p:cNvSpPr>
            <a:spLocks noGrp="1"/>
          </p:cNvSpPr>
          <p:nvPr>
            <p:ph type="body" sz="quarter" idx="15" hasCustomPrompt="1"/>
          </p:nvPr>
        </p:nvSpPr>
        <p:spPr>
          <a:xfrm>
            <a:off x="812882" y="3115732"/>
            <a:ext cx="7162458" cy="4419601"/>
          </a:xfrm>
        </p:spPr>
        <p:txBody>
          <a:bodyPr/>
          <a:lstStyle>
            <a:lvl1pPr>
              <a:spcBef>
                <a:spcPts val="1600"/>
              </a:spcBef>
              <a:defRPr baseline="0"/>
            </a:lvl1pPr>
            <a:lvl3pPr marL="2020367" indent="-457200">
              <a:buFont typeface="Arial"/>
              <a:buChar char="•"/>
              <a:defRPr/>
            </a:lvl3pPr>
            <a:lvl4pPr>
              <a:spcBef>
                <a:spcPts val="1104"/>
              </a:spcBef>
              <a:defRPr>
                <a:solidFill>
                  <a:srgbClr val="599A83"/>
                </a:solidFill>
              </a:defRPr>
            </a:lvl4pPr>
          </a:lstStyle>
          <a:p>
            <a:pPr lvl="0"/>
            <a:r>
              <a:rPr lang="en-CA" dirty="0"/>
              <a:t>Click to edit content. Keep in minimal on key point slides. Bullets are available for hierarchy.</a:t>
            </a:r>
          </a:p>
          <a:p>
            <a:pPr lvl="1"/>
            <a:r>
              <a:rPr lang="en-CA" dirty="0"/>
              <a:t>Second level</a:t>
            </a:r>
          </a:p>
          <a:p>
            <a:pPr lvl="2"/>
            <a:r>
              <a:rPr lang="en-CA" dirty="0"/>
              <a:t>Third level</a:t>
            </a:r>
          </a:p>
          <a:p>
            <a:pPr lvl="3"/>
            <a:r>
              <a:rPr lang="en-CA" dirty="0"/>
              <a:t>Fourth level</a:t>
            </a:r>
          </a:p>
        </p:txBody>
      </p:sp>
      <p:sp>
        <p:nvSpPr>
          <p:cNvPr id="16" name="Text Placeholder 5"/>
          <p:cNvSpPr>
            <a:spLocks noGrp="1"/>
          </p:cNvSpPr>
          <p:nvPr>
            <p:ph type="body" sz="quarter" idx="16" hasCustomPrompt="1"/>
          </p:nvPr>
        </p:nvSpPr>
        <p:spPr>
          <a:xfrm>
            <a:off x="8297170" y="3115732"/>
            <a:ext cx="7147539" cy="4419602"/>
          </a:xfrm>
        </p:spPr>
        <p:txBody>
          <a:bodyPr/>
          <a:lstStyle>
            <a:lvl1pPr>
              <a:spcBef>
                <a:spcPts val="1600"/>
              </a:spcBef>
              <a:defRPr baseline="0"/>
            </a:lvl1pPr>
            <a:lvl3pPr marL="2020367" indent="-457200">
              <a:buFont typeface="Arial"/>
              <a:buChar char="•"/>
              <a:defRPr/>
            </a:lvl3pPr>
            <a:lvl4pPr>
              <a:spcBef>
                <a:spcPts val="1104"/>
              </a:spcBef>
              <a:defRPr>
                <a:solidFill>
                  <a:srgbClr val="599A83"/>
                </a:solidFill>
              </a:defRPr>
            </a:lvl4pPr>
          </a:lstStyle>
          <a:p>
            <a:pPr lvl="0"/>
            <a:r>
              <a:rPr lang="en-CA" dirty="0"/>
              <a:t>Click to edit content. Keep in minimal on key point slides. Bullets are available for hierarchy.</a:t>
            </a:r>
          </a:p>
          <a:p>
            <a:pPr lvl="1"/>
            <a:r>
              <a:rPr lang="en-CA" dirty="0"/>
              <a:t>Second level</a:t>
            </a:r>
          </a:p>
          <a:p>
            <a:pPr lvl="2"/>
            <a:r>
              <a:rPr lang="en-CA" dirty="0"/>
              <a:t>Third level</a:t>
            </a:r>
          </a:p>
          <a:p>
            <a:pPr lvl="3"/>
            <a:r>
              <a:rPr lang="en-CA" dirty="0"/>
              <a:t>Fourth level</a:t>
            </a:r>
          </a:p>
        </p:txBody>
      </p:sp>
      <p:sp>
        <p:nvSpPr>
          <p:cNvPr id="10" name="Text Placeholder 6"/>
          <p:cNvSpPr>
            <a:spLocks noGrp="1"/>
          </p:cNvSpPr>
          <p:nvPr>
            <p:ph type="body" sz="quarter" idx="18" hasCustomPrompt="1"/>
          </p:nvPr>
        </p:nvSpPr>
        <p:spPr>
          <a:xfrm>
            <a:off x="812883" y="2405062"/>
            <a:ext cx="7162458" cy="710671"/>
          </a:xfrm>
        </p:spPr>
        <p:txBody>
          <a:bodyPr/>
          <a:lstStyle>
            <a:lvl1pPr>
              <a:defRPr b="1">
                <a:solidFill>
                  <a:srgbClr val="599A83"/>
                </a:solidFill>
              </a:defRPr>
            </a:lvl1pPr>
          </a:lstStyle>
          <a:p>
            <a:pPr lvl="0"/>
            <a:r>
              <a:rPr lang="en-CA" dirty="0"/>
              <a:t>Subtitle</a:t>
            </a:r>
          </a:p>
        </p:txBody>
      </p:sp>
      <p:sp>
        <p:nvSpPr>
          <p:cNvPr id="11" name="Text Placeholder 6"/>
          <p:cNvSpPr>
            <a:spLocks noGrp="1"/>
          </p:cNvSpPr>
          <p:nvPr>
            <p:ph type="body" sz="quarter" idx="19" hasCustomPrompt="1"/>
          </p:nvPr>
        </p:nvSpPr>
        <p:spPr>
          <a:xfrm>
            <a:off x="8297170" y="2405062"/>
            <a:ext cx="7147539" cy="710671"/>
          </a:xfrm>
        </p:spPr>
        <p:txBody>
          <a:bodyPr/>
          <a:lstStyle>
            <a:lvl1pPr>
              <a:defRPr b="1">
                <a:solidFill>
                  <a:srgbClr val="599A83"/>
                </a:solidFill>
              </a:defRPr>
            </a:lvl1pPr>
          </a:lstStyle>
          <a:p>
            <a:pPr lvl="0"/>
            <a:r>
              <a:rPr lang="en-CA" dirty="0"/>
              <a:t>Subtitle</a:t>
            </a:r>
          </a:p>
        </p:txBody>
      </p:sp>
      <p:pic>
        <p:nvPicPr>
          <p:cNvPr id="12" name="Picture 11" descr="green-bar.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331201"/>
            <a:ext cx="16256000" cy="819342"/>
          </a:xfrm>
          <a:prstGeom prst="rect">
            <a:avLst/>
          </a:prstGeom>
        </p:spPr>
      </p:pic>
      <p:pic>
        <p:nvPicPr>
          <p:cNvPr id="13" name="Picture 12" descr="ac-icon.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703717" y="8595468"/>
            <a:ext cx="394669" cy="290809"/>
          </a:xfrm>
          <a:prstGeom prst="rect">
            <a:avLst/>
          </a:prstGeom>
        </p:spPr>
      </p:pic>
      <p:sp>
        <p:nvSpPr>
          <p:cNvPr id="15" name="Slide Number Placeholder 8"/>
          <p:cNvSpPr>
            <a:spLocks noGrp="1"/>
          </p:cNvSpPr>
          <p:nvPr>
            <p:ph type="sldNum" sz="quarter" idx="20"/>
          </p:nvPr>
        </p:nvSpPr>
        <p:spPr>
          <a:xfrm>
            <a:off x="199082" y="8497455"/>
            <a:ext cx="529132" cy="486834"/>
          </a:xfrm>
        </p:spPr>
        <p:txBody>
          <a:bodyPr/>
          <a:lstStyle>
            <a:lvl1pPr>
              <a:defRPr>
                <a:solidFill>
                  <a:schemeClr val="accent3"/>
                </a:solidFill>
              </a:defRPr>
            </a:lvl1pPr>
          </a:lstStyle>
          <a:p>
            <a:fld id="{DEF3F5F5-7776-394F-A41F-3BAFC9CC9F8E}" type="slidenum">
              <a:rPr lang="en-US" smtClean="0"/>
              <a:pPr/>
              <a:t>‹#›</a:t>
            </a:fld>
            <a:endParaRPr lang="en-US" dirty="0"/>
          </a:p>
        </p:txBody>
      </p:sp>
    </p:spTree>
    <p:extLst>
      <p:ext uri="{BB962C8B-B14F-4D97-AF65-F5344CB8AC3E}">
        <p14:creationId xmlns:p14="http://schemas.microsoft.com/office/powerpoint/2010/main" val="36570226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Col Key Poi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12881" y="768365"/>
            <a:ext cx="9475914" cy="1335973"/>
          </a:xfrm>
        </p:spPr>
        <p:txBody>
          <a:bodyPr anchor="t">
            <a:noAutofit/>
          </a:bodyPr>
          <a:lstStyle>
            <a:lvl1pPr>
              <a:defRPr sz="4800" b="1" baseline="0">
                <a:solidFill>
                  <a:srgbClr val="00673E"/>
                </a:solidFill>
              </a:defRPr>
            </a:lvl1pPr>
          </a:lstStyle>
          <a:p>
            <a:r>
              <a:rPr lang="en-CA" dirty="0"/>
              <a:t>This is a 3-column key point slide</a:t>
            </a:r>
            <a:endParaRPr lang="en-US" dirty="0"/>
          </a:p>
        </p:txBody>
      </p:sp>
      <p:sp>
        <p:nvSpPr>
          <p:cNvPr id="14" name="Text Placeholder 5"/>
          <p:cNvSpPr>
            <a:spLocks noGrp="1"/>
          </p:cNvSpPr>
          <p:nvPr>
            <p:ph type="body" sz="quarter" idx="15" hasCustomPrompt="1"/>
          </p:nvPr>
        </p:nvSpPr>
        <p:spPr>
          <a:xfrm>
            <a:off x="812882" y="2404534"/>
            <a:ext cx="4673339" cy="5130800"/>
          </a:xfrm>
        </p:spPr>
        <p:txBody>
          <a:bodyPr/>
          <a:lstStyle>
            <a:lvl1pPr>
              <a:spcBef>
                <a:spcPts val="1600"/>
              </a:spcBef>
              <a:defRPr baseline="0"/>
            </a:lvl1pPr>
            <a:lvl3pPr marL="2020367" indent="-457200">
              <a:buFont typeface="Arial"/>
              <a:buChar char="•"/>
              <a:defRPr/>
            </a:lvl3pPr>
            <a:lvl4pPr>
              <a:spcBef>
                <a:spcPts val="1104"/>
              </a:spcBef>
              <a:defRPr>
                <a:solidFill>
                  <a:srgbClr val="599A83"/>
                </a:solidFill>
              </a:defRPr>
            </a:lvl4pPr>
          </a:lstStyle>
          <a:p>
            <a:pPr lvl="0"/>
            <a:r>
              <a:rPr lang="en-CA" dirty="0"/>
              <a:t>Click to edit content. Keep in minimal on key point slides. Bullets are available for hierarchy.</a:t>
            </a:r>
          </a:p>
          <a:p>
            <a:pPr lvl="1"/>
            <a:r>
              <a:rPr lang="en-CA" dirty="0"/>
              <a:t>Second level</a:t>
            </a:r>
          </a:p>
          <a:p>
            <a:pPr lvl="2"/>
            <a:r>
              <a:rPr lang="en-CA" dirty="0"/>
              <a:t>Third level</a:t>
            </a:r>
          </a:p>
          <a:p>
            <a:pPr lvl="3"/>
            <a:r>
              <a:rPr lang="en-CA" dirty="0"/>
              <a:t>Fourth level</a:t>
            </a:r>
          </a:p>
        </p:txBody>
      </p:sp>
      <p:sp>
        <p:nvSpPr>
          <p:cNvPr id="16" name="Text Placeholder 5"/>
          <p:cNvSpPr>
            <a:spLocks noGrp="1"/>
          </p:cNvSpPr>
          <p:nvPr>
            <p:ph type="body" sz="quarter" idx="16" hasCustomPrompt="1"/>
          </p:nvPr>
        </p:nvSpPr>
        <p:spPr>
          <a:xfrm>
            <a:off x="5807945" y="2404534"/>
            <a:ext cx="4644000" cy="5130800"/>
          </a:xfrm>
        </p:spPr>
        <p:txBody>
          <a:bodyPr/>
          <a:lstStyle>
            <a:lvl1pPr>
              <a:spcBef>
                <a:spcPts val="1600"/>
              </a:spcBef>
              <a:defRPr baseline="0"/>
            </a:lvl1pPr>
            <a:lvl3pPr marL="2020367" indent="-457200">
              <a:buFont typeface="Arial"/>
              <a:buChar char="•"/>
              <a:defRPr/>
            </a:lvl3pPr>
            <a:lvl4pPr>
              <a:spcBef>
                <a:spcPts val="1104"/>
              </a:spcBef>
              <a:defRPr>
                <a:solidFill>
                  <a:srgbClr val="599A83"/>
                </a:solidFill>
              </a:defRPr>
            </a:lvl4pPr>
          </a:lstStyle>
          <a:p>
            <a:pPr lvl="0"/>
            <a:r>
              <a:rPr lang="en-CA" dirty="0"/>
              <a:t>Click to edit content. Keep in minimal on key point slides. Bullets are available for hierarchy.</a:t>
            </a:r>
          </a:p>
          <a:p>
            <a:pPr lvl="1"/>
            <a:r>
              <a:rPr lang="en-CA" dirty="0"/>
              <a:t>Second level</a:t>
            </a:r>
          </a:p>
          <a:p>
            <a:pPr lvl="2"/>
            <a:r>
              <a:rPr lang="en-CA" dirty="0"/>
              <a:t>Third level</a:t>
            </a:r>
          </a:p>
          <a:p>
            <a:pPr lvl="3"/>
            <a:r>
              <a:rPr lang="en-CA" dirty="0"/>
              <a:t>Fourth level</a:t>
            </a:r>
          </a:p>
        </p:txBody>
      </p:sp>
      <p:sp>
        <p:nvSpPr>
          <p:cNvPr id="10" name="Text Placeholder 5"/>
          <p:cNvSpPr>
            <a:spLocks noGrp="1"/>
          </p:cNvSpPr>
          <p:nvPr>
            <p:ph type="body" sz="quarter" idx="17" hasCustomPrompt="1"/>
          </p:nvPr>
        </p:nvSpPr>
        <p:spPr>
          <a:xfrm>
            <a:off x="10786183" y="2404534"/>
            <a:ext cx="4673448" cy="5130800"/>
          </a:xfrm>
        </p:spPr>
        <p:txBody>
          <a:bodyPr/>
          <a:lstStyle>
            <a:lvl1pPr>
              <a:spcBef>
                <a:spcPts val="1600"/>
              </a:spcBef>
              <a:defRPr baseline="0"/>
            </a:lvl1pPr>
            <a:lvl3pPr marL="2020367" indent="-457200">
              <a:buFont typeface="Arial"/>
              <a:buChar char="•"/>
              <a:defRPr/>
            </a:lvl3pPr>
            <a:lvl4pPr>
              <a:spcBef>
                <a:spcPts val="1104"/>
              </a:spcBef>
              <a:defRPr>
                <a:solidFill>
                  <a:srgbClr val="599A83"/>
                </a:solidFill>
              </a:defRPr>
            </a:lvl4pPr>
          </a:lstStyle>
          <a:p>
            <a:pPr lvl="0"/>
            <a:r>
              <a:rPr lang="en-CA" dirty="0"/>
              <a:t>Click to edit content. Keep in minimal on key point slides. Bullets are available for hierarchy.</a:t>
            </a:r>
          </a:p>
          <a:p>
            <a:pPr lvl="1"/>
            <a:r>
              <a:rPr lang="en-CA" dirty="0"/>
              <a:t>Second level</a:t>
            </a:r>
          </a:p>
          <a:p>
            <a:pPr lvl="2"/>
            <a:r>
              <a:rPr lang="en-CA" dirty="0"/>
              <a:t>Third level</a:t>
            </a:r>
          </a:p>
          <a:p>
            <a:pPr lvl="3"/>
            <a:r>
              <a:rPr lang="en-CA" dirty="0"/>
              <a:t>Fourth level</a:t>
            </a:r>
          </a:p>
        </p:txBody>
      </p:sp>
      <p:pic>
        <p:nvPicPr>
          <p:cNvPr id="11" name="Picture 10" descr="green-bar.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331201"/>
            <a:ext cx="16256000" cy="819342"/>
          </a:xfrm>
          <a:prstGeom prst="rect">
            <a:avLst/>
          </a:prstGeom>
        </p:spPr>
      </p:pic>
      <p:pic>
        <p:nvPicPr>
          <p:cNvPr id="12" name="Picture 11" descr="ac-icon.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703717" y="8595468"/>
            <a:ext cx="394669" cy="290809"/>
          </a:xfrm>
          <a:prstGeom prst="rect">
            <a:avLst/>
          </a:prstGeom>
        </p:spPr>
      </p:pic>
      <p:sp>
        <p:nvSpPr>
          <p:cNvPr id="13" name="Slide Number Placeholder 8"/>
          <p:cNvSpPr>
            <a:spLocks noGrp="1"/>
          </p:cNvSpPr>
          <p:nvPr>
            <p:ph type="sldNum" sz="quarter" idx="19"/>
          </p:nvPr>
        </p:nvSpPr>
        <p:spPr>
          <a:xfrm>
            <a:off x="199082" y="8497455"/>
            <a:ext cx="529132" cy="486834"/>
          </a:xfrm>
        </p:spPr>
        <p:txBody>
          <a:bodyPr/>
          <a:lstStyle>
            <a:lvl1pPr>
              <a:defRPr>
                <a:solidFill>
                  <a:schemeClr val="accent3"/>
                </a:solidFill>
              </a:defRPr>
            </a:lvl1pPr>
          </a:lstStyle>
          <a:p>
            <a:fld id="{DEF3F5F5-7776-394F-A41F-3BAFC9CC9F8E}" type="slidenum">
              <a:rPr lang="en-US" smtClean="0"/>
              <a:pPr/>
              <a:t>‹#›</a:t>
            </a:fld>
            <a:endParaRPr lang="en-US" dirty="0"/>
          </a:p>
        </p:txBody>
      </p:sp>
    </p:spTree>
    <p:extLst>
      <p:ext uri="{BB962C8B-B14F-4D97-AF65-F5344CB8AC3E}">
        <p14:creationId xmlns:p14="http://schemas.microsoft.com/office/powerpoint/2010/main" val="56952077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2880" y="666518"/>
            <a:ext cx="14631829" cy="1467081"/>
          </a:xfrm>
          <a:prstGeom prst="rect">
            <a:avLst/>
          </a:prstGeom>
        </p:spPr>
        <p:txBody>
          <a:bodyPr vert="horz" lIns="0" tIns="0" rIns="0" bIns="0" rtlCol="0" anchor="ctr">
            <a:noAutofit/>
          </a:bodyPr>
          <a:lstStyle/>
          <a:p>
            <a:r>
              <a:rPr lang="en-CA" dirty="0"/>
              <a:t>Click to edit Master title style</a:t>
            </a:r>
            <a:endParaRPr lang="en-US" dirty="0"/>
          </a:p>
        </p:txBody>
      </p:sp>
      <p:sp>
        <p:nvSpPr>
          <p:cNvPr id="3" name="Text Placeholder 2"/>
          <p:cNvSpPr>
            <a:spLocks noGrp="1"/>
          </p:cNvSpPr>
          <p:nvPr>
            <p:ph type="body" idx="1"/>
          </p:nvPr>
        </p:nvSpPr>
        <p:spPr>
          <a:xfrm>
            <a:off x="812880" y="2133600"/>
            <a:ext cx="14631829" cy="5204532"/>
          </a:xfrm>
          <a:prstGeom prst="rect">
            <a:avLst/>
          </a:prstGeom>
        </p:spPr>
        <p:txBody>
          <a:bodyPr vert="horz" lIns="0" tIns="0" rIns="0" bIns="0" rtlCol="0">
            <a:noAutofit/>
          </a:bodyPr>
          <a:lstStyle/>
          <a:p>
            <a:pPr lvl="0"/>
            <a:r>
              <a:rPr lang="en-CA" dirty="0"/>
              <a:t>Click to edit Master text styles</a:t>
            </a:r>
          </a:p>
          <a:p>
            <a:pPr lvl="1"/>
            <a:r>
              <a:rPr lang="en-CA" dirty="0"/>
              <a:t>First level</a:t>
            </a:r>
          </a:p>
          <a:p>
            <a:pPr lvl="2"/>
            <a:r>
              <a:rPr lang="en-CA" dirty="0"/>
              <a:t>Second level</a:t>
            </a:r>
          </a:p>
          <a:p>
            <a:pPr lvl="0"/>
            <a:endParaRPr lang="en-CA" dirty="0"/>
          </a:p>
        </p:txBody>
      </p:sp>
      <p:sp>
        <p:nvSpPr>
          <p:cNvPr id="6" name="Slide Number Placeholder 5"/>
          <p:cNvSpPr>
            <a:spLocks noGrp="1"/>
          </p:cNvSpPr>
          <p:nvPr>
            <p:ph type="sldNum" sz="quarter" idx="4"/>
          </p:nvPr>
        </p:nvSpPr>
        <p:spPr>
          <a:xfrm>
            <a:off x="812880" y="8475135"/>
            <a:ext cx="1180185" cy="486834"/>
          </a:xfrm>
          <a:prstGeom prst="rect">
            <a:avLst/>
          </a:prstGeom>
        </p:spPr>
        <p:txBody>
          <a:bodyPr vert="horz" lIns="0" tIns="0" rIns="0" bIns="0" rtlCol="0" anchor="ctr"/>
          <a:lstStyle>
            <a:lvl1pPr algn="l">
              <a:defRPr sz="2100" b="1">
                <a:solidFill>
                  <a:schemeClr val="tx1">
                    <a:tint val="75000"/>
                  </a:schemeClr>
                </a:solidFill>
              </a:defRPr>
            </a:lvl1pPr>
          </a:lstStyle>
          <a:p>
            <a:fld id="{C1424084-422A-4246-8522-ECCBA4948A88}" type="slidenum">
              <a:rPr lang="en-US" smtClean="0"/>
              <a:pPr/>
              <a:t>‹#›</a:t>
            </a:fld>
            <a:endParaRPr lang="en-US" dirty="0"/>
          </a:p>
        </p:txBody>
      </p:sp>
    </p:spTree>
    <p:extLst>
      <p:ext uri="{BB962C8B-B14F-4D97-AF65-F5344CB8AC3E}">
        <p14:creationId xmlns:p14="http://schemas.microsoft.com/office/powerpoint/2010/main" val="3683788119"/>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79" r:id="rId3"/>
    <p:sldLayoutId id="2147483686" r:id="rId4"/>
    <p:sldLayoutId id="2147483650" r:id="rId5"/>
    <p:sldLayoutId id="2147483693" r:id="rId6"/>
    <p:sldLayoutId id="2147483685" r:id="rId7"/>
    <p:sldLayoutId id="2147483687" r:id="rId8"/>
    <p:sldLayoutId id="2147483688" r:id="rId9"/>
    <p:sldLayoutId id="2147483689" r:id="rId10"/>
    <p:sldLayoutId id="2147483690" r:id="rId11"/>
    <p:sldLayoutId id="2147483691" r:id="rId12"/>
    <p:sldLayoutId id="2147483692" r:id="rId13"/>
    <p:sldLayoutId id="2147483694" r:id="rId14"/>
    <p:sldLayoutId id="2147483695" r:id="rId15"/>
    <p:sldLayoutId id="2147483696" r:id="rId16"/>
    <p:sldLayoutId id="2147483697" r:id="rId17"/>
    <p:sldLayoutId id="2147483677" r:id="rId18"/>
    <p:sldLayoutId id="2147483698" r:id="rId19"/>
    <p:sldLayoutId id="2147483699" r:id="rId20"/>
    <p:sldLayoutId id="2147483682" r:id="rId21"/>
    <p:sldLayoutId id="2147483654" r:id="rId22"/>
    <p:sldLayoutId id="2147483662" r:id="rId23"/>
    <p:sldLayoutId id="2147483683" r:id="rId24"/>
    <p:sldLayoutId id="2147483684" r:id="rId25"/>
    <p:sldLayoutId id="2147483664" r:id="rId26"/>
    <p:sldLayoutId id="2147483700" r:id="rId27"/>
    <p:sldLayoutId id="2147483701" r:id="rId28"/>
    <p:sldLayoutId id="2147483657" r:id="rId29"/>
    <p:sldLayoutId id="2147483674" r:id="rId30"/>
    <p:sldLayoutId id="2147483675" r:id="rId31"/>
    <p:sldLayoutId id="2147483681" r:id="rId32"/>
    <p:sldLayoutId id="2147483667" r:id="rId33"/>
    <p:sldLayoutId id="2147483680" r:id="rId34"/>
    <p:sldLayoutId id="2147483703" r:id="rId35"/>
    <p:sldLayoutId id="2147483702" r:id="rId36"/>
  </p:sldLayoutIdLst>
  <p:hf hdr="0" ftr="0" dt="0"/>
  <p:txStyles>
    <p:titleStyle>
      <a:lvl1pPr algn="l" defTabSz="781583" rtl="0" eaLnBrk="1" latinLnBrk="0" hangingPunct="1">
        <a:lnSpc>
          <a:spcPct val="80000"/>
        </a:lnSpc>
        <a:spcBef>
          <a:spcPct val="0"/>
        </a:spcBef>
        <a:buNone/>
        <a:defRPr sz="7200" kern="1200">
          <a:solidFill>
            <a:schemeClr val="accent5"/>
          </a:solidFill>
          <a:latin typeface="+mj-lt"/>
          <a:ea typeface="+mj-ea"/>
          <a:cs typeface="+mj-cs"/>
        </a:defRPr>
      </a:lvl1pPr>
    </p:titleStyle>
    <p:bodyStyle>
      <a:lvl1pPr marL="0" indent="0" algn="l" defTabSz="781583" rtl="0" eaLnBrk="1" latinLnBrk="0" hangingPunct="1">
        <a:lnSpc>
          <a:spcPct val="110000"/>
        </a:lnSpc>
        <a:spcBef>
          <a:spcPct val="20000"/>
        </a:spcBef>
        <a:buClr>
          <a:schemeClr val="accent2"/>
        </a:buClr>
        <a:buFontTx/>
        <a:buNone/>
        <a:defRPr sz="3200" kern="1200">
          <a:solidFill>
            <a:schemeClr val="accent5"/>
          </a:solidFill>
          <a:latin typeface="+mn-lt"/>
          <a:ea typeface="+mn-ea"/>
          <a:cs typeface="+mn-cs"/>
        </a:defRPr>
      </a:lvl1pPr>
      <a:lvl2pPr marL="1270073" indent="-488490" algn="l" defTabSz="781583" rtl="0" eaLnBrk="1" latinLnBrk="0" hangingPunct="1">
        <a:lnSpc>
          <a:spcPct val="110000"/>
        </a:lnSpc>
        <a:spcBef>
          <a:spcPct val="20000"/>
        </a:spcBef>
        <a:buClr>
          <a:schemeClr val="accent2"/>
        </a:buClr>
        <a:buSzPct val="75000"/>
        <a:buFont typeface="Arial"/>
        <a:buChar char="•"/>
        <a:defRPr sz="3200" kern="1200">
          <a:solidFill>
            <a:schemeClr val="accent5"/>
          </a:solidFill>
          <a:latin typeface="+mn-lt"/>
          <a:ea typeface="+mn-ea"/>
          <a:cs typeface="+mn-cs"/>
        </a:defRPr>
      </a:lvl2pPr>
      <a:lvl3pPr marL="2020367" indent="-457200" algn="l" defTabSz="781583" rtl="0" eaLnBrk="1" latinLnBrk="0" hangingPunct="1">
        <a:lnSpc>
          <a:spcPct val="110000"/>
        </a:lnSpc>
        <a:spcBef>
          <a:spcPct val="20000"/>
        </a:spcBef>
        <a:buClr>
          <a:schemeClr val="accent2"/>
        </a:buClr>
        <a:buSzPct val="60000"/>
        <a:buFont typeface="Wingdings" charset="2"/>
        <a:buChar char="§"/>
        <a:defRPr sz="3200" kern="1200" baseline="0">
          <a:solidFill>
            <a:schemeClr val="accent5"/>
          </a:solidFill>
          <a:latin typeface="+mn-lt"/>
          <a:ea typeface="+mn-ea"/>
          <a:cs typeface="+mn-cs"/>
        </a:defRPr>
      </a:lvl3pPr>
      <a:lvl4pPr marL="2735542" indent="-390792" algn="l" defTabSz="781583" rtl="0" eaLnBrk="1" latinLnBrk="0" hangingPunct="1">
        <a:lnSpc>
          <a:spcPct val="120000"/>
        </a:lnSpc>
        <a:spcBef>
          <a:spcPct val="20000"/>
        </a:spcBef>
        <a:buClr>
          <a:schemeClr val="accent2"/>
        </a:buClr>
        <a:buSzPct val="90000"/>
        <a:buFont typeface="Arial"/>
        <a:buChar char="–"/>
        <a:defRPr sz="2100" kern="1200">
          <a:solidFill>
            <a:schemeClr val="accent4"/>
          </a:solidFill>
          <a:latin typeface="+mn-lt"/>
          <a:ea typeface="+mn-ea"/>
          <a:cs typeface="+mn-cs"/>
        </a:defRPr>
      </a:lvl4pPr>
      <a:lvl5pPr marL="3517125" indent="-390792" algn="l" defTabSz="781583" rtl="0" eaLnBrk="1" latinLnBrk="0" hangingPunct="1">
        <a:spcBef>
          <a:spcPct val="20000"/>
        </a:spcBef>
        <a:buFont typeface="Arial"/>
        <a:buChar char="»"/>
        <a:defRPr sz="3400" kern="1200">
          <a:solidFill>
            <a:schemeClr val="accent5"/>
          </a:solidFill>
          <a:latin typeface="+mn-lt"/>
          <a:ea typeface="+mn-ea"/>
          <a:cs typeface="+mn-cs"/>
        </a:defRPr>
      </a:lvl5pPr>
      <a:lvl6pPr marL="4298709" indent="-390792" algn="l" defTabSz="781583" rtl="0" eaLnBrk="1" latinLnBrk="0" hangingPunct="1">
        <a:spcBef>
          <a:spcPct val="20000"/>
        </a:spcBef>
        <a:buFont typeface="Arial"/>
        <a:buChar char="•"/>
        <a:defRPr sz="3400" kern="1200">
          <a:solidFill>
            <a:schemeClr val="tx1"/>
          </a:solidFill>
          <a:latin typeface="+mn-lt"/>
          <a:ea typeface="+mn-ea"/>
          <a:cs typeface="+mn-cs"/>
        </a:defRPr>
      </a:lvl6pPr>
      <a:lvl7pPr marL="5080292" indent="-390792" algn="l" defTabSz="781583" rtl="0" eaLnBrk="1" latinLnBrk="0" hangingPunct="1">
        <a:spcBef>
          <a:spcPct val="20000"/>
        </a:spcBef>
        <a:buFont typeface="Arial"/>
        <a:buChar char="•"/>
        <a:defRPr sz="3400" kern="1200">
          <a:solidFill>
            <a:schemeClr val="tx1"/>
          </a:solidFill>
          <a:latin typeface="+mn-lt"/>
          <a:ea typeface="+mn-ea"/>
          <a:cs typeface="+mn-cs"/>
        </a:defRPr>
      </a:lvl7pPr>
      <a:lvl8pPr marL="5861876" indent="-390792" algn="l" defTabSz="781583" rtl="0" eaLnBrk="1" latinLnBrk="0" hangingPunct="1">
        <a:spcBef>
          <a:spcPct val="20000"/>
        </a:spcBef>
        <a:buFont typeface="Arial"/>
        <a:buChar char="•"/>
        <a:defRPr sz="3400" kern="1200">
          <a:solidFill>
            <a:schemeClr val="tx1"/>
          </a:solidFill>
          <a:latin typeface="+mn-lt"/>
          <a:ea typeface="+mn-ea"/>
          <a:cs typeface="+mn-cs"/>
        </a:defRPr>
      </a:lvl8pPr>
      <a:lvl9pPr marL="6643459" indent="-390792" algn="l" defTabSz="781583" rtl="0" eaLnBrk="1" latinLnBrk="0" hangingPunct="1">
        <a:spcBef>
          <a:spcPct val="20000"/>
        </a:spcBef>
        <a:buFont typeface="Arial"/>
        <a:buChar char="•"/>
        <a:defRPr sz="3400" kern="1200">
          <a:solidFill>
            <a:schemeClr val="tx1"/>
          </a:solidFill>
          <a:latin typeface="+mn-lt"/>
          <a:ea typeface="+mn-ea"/>
          <a:cs typeface="+mn-cs"/>
        </a:defRPr>
      </a:lvl9pPr>
    </p:bodyStyle>
    <p:otherStyle>
      <a:defPPr>
        <a:defRPr lang="en-US"/>
      </a:defPPr>
      <a:lvl1pPr marL="0" algn="l" defTabSz="781583" rtl="0" eaLnBrk="1" latinLnBrk="0" hangingPunct="1">
        <a:defRPr sz="3100" kern="1200">
          <a:solidFill>
            <a:schemeClr val="tx1"/>
          </a:solidFill>
          <a:latin typeface="+mn-lt"/>
          <a:ea typeface="+mn-ea"/>
          <a:cs typeface="+mn-cs"/>
        </a:defRPr>
      </a:lvl1pPr>
      <a:lvl2pPr marL="781583" algn="l" defTabSz="781583" rtl="0" eaLnBrk="1" latinLnBrk="0" hangingPunct="1">
        <a:defRPr sz="3100" kern="1200">
          <a:solidFill>
            <a:schemeClr val="tx1"/>
          </a:solidFill>
          <a:latin typeface="+mn-lt"/>
          <a:ea typeface="+mn-ea"/>
          <a:cs typeface="+mn-cs"/>
        </a:defRPr>
      </a:lvl2pPr>
      <a:lvl3pPr marL="1563167" algn="l" defTabSz="781583" rtl="0" eaLnBrk="1" latinLnBrk="0" hangingPunct="1">
        <a:defRPr sz="3100" kern="1200">
          <a:solidFill>
            <a:schemeClr val="tx1"/>
          </a:solidFill>
          <a:latin typeface="+mn-lt"/>
          <a:ea typeface="+mn-ea"/>
          <a:cs typeface="+mn-cs"/>
        </a:defRPr>
      </a:lvl3pPr>
      <a:lvl4pPr marL="2344750" algn="l" defTabSz="781583" rtl="0" eaLnBrk="1" latinLnBrk="0" hangingPunct="1">
        <a:defRPr sz="3100" kern="1200">
          <a:solidFill>
            <a:schemeClr val="tx1"/>
          </a:solidFill>
          <a:latin typeface="+mn-lt"/>
          <a:ea typeface="+mn-ea"/>
          <a:cs typeface="+mn-cs"/>
        </a:defRPr>
      </a:lvl4pPr>
      <a:lvl5pPr marL="3126334" algn="l" defTabSz="781583" rtl="0" eaLnBrk="1" latinLnBrk="0" hangingPunct="1">
        <a:defRPr sz="3100" kern="1200">
          <a:solidFill>
            <a:schemeClr val="tx1"/>
          </a:solidFill>
          <a:latin typeface="+mn-lt"/>
          <a:ea typeface="+mn-ea"/>
          <a:cs typeface="+mn-cs"/>
        </a:defRPr>
      </a:lvl5pPr>
      <a:lvl6pPr marL="3907917" algn="l" defTabSz="781583" rtl="0" eaLnBrk="1" latinLnBrk="0" hangingPunct="1">
        <a:defRPr sz="3100" kern="1200">
          <a:solidFill>
            <a:schemeClr val="tx1"/>
          </a:solidFill>
          <a:latin typeface="+mn-lt"/>
          <a:ea typeface="+mn-ea"/>
          <a:cs typeface="+mn-cs"/>
        </a:defRPr>
      </a:lvl6pPr>
      <a:lvl7pPr marL="4689500" algn="l" defTabSz="781583" rtl="0" eaLnBrk="1" latinLnBrk="0" hangingPunct="1">
        <a:defRPr sz="3100" kern="1200">
          <a:solidFill>
            <a:schemeClr val="tx1"/>
          </a:solidFill>
          <a:latin typeface="+mn-lt"/>
          <a:ea typeface="+mn-ea"/>
          <a:cs typeface="+mn-cs"/>
        </a:defRPr>
      </a:lvl7pPr>
      <a:lvl8pPr marL="5471084" algn="l" defTabSz="781583" rtl="0" eaLnBrk="1" latinLnBrk="0" hangingPunct="1">
        <a:defRPr sz="3100" kern="1200">
          <a:solidFill>
            <a:schemeClr val="tx1"/>
          </a:solidFill>
          <a:latin typeface="+mn-lt"/>
          <a:ea typeface="+mn-ea"/>
          <a:cs typeface="+mn-cs"/>
        </a:defRPr>
      </a:lvl8pPr>
      <a:lvl9pPr marL="6252667" algn="l" defTabSz="781583" rtl="0" eaLnBrk="1" latinLnBrk="0" hangingPunct="1">
        <a:defRPr sz="3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hyperlink" Target="https://docs.google.com/presentation/d/11QUxxetGWcwn7QmQDV6GlKLGxhEZ3slWtH7293Kk_kY/edit?usp=sharin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creativecommons.org/licenses/by-nc-sa/4.0/" TargetMode="External"/><Relationship Id="rId5" Type="http://schemas.openxmlformats.org/officeDocument/2006/relationships/hyperlink" Target="https://durhamcollege.ca/ctl/teaching/" TargetMode="External"/><Relationship Id="rId4" Type="http://schemas.openxmlformats.org/officeDocument/2006/relationships/hyperlink" Target="https://durhamcollege.ca/ctl/teaching/ai/incorporating-ai/"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36.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hyperlink" Target="https://www.freepik.com/free-vector/ai-technology-education-icon-vector-neon-digital-graphic_17213151.htm#fromView=search&amp;page=1&amp;position=18&amp;uuid=c22fa4a5-09ba-4531-bec6-44ef9a4979e7"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3" Type="http://schemas.openxmlformats.org/officeDocument/2006/relationships/hyperlink" Target="https://www.algonquincollege.com/policies/files/2021/09/AA48.pdf" TargetMode="External"/><Relationship Id="rId2" Type="http://schemas.openxmlformats.org/officeDocument/2006/relationships/notesSlide" Target="../notesSlides/notesSlide9.xml"/><Relationship Id="rId1" Type="http://schemas.openxmlformats.org/officeDocument/2006/relationships/slideLayout" Target="../slideLayouts/slideLayout36.xml"/><Relationship Id="rId5" Type="http://schemas.openxmlformats.org/officeDocument/2006/relationships/image" Target="../media/image19.jpeg"/><Relationship Id="rId4" Type="http://schemas.openxmlformats.org/officeDocument/2006/relationships/hyperlink" Target="https://algonquincollege.libguides.com/generativeai/academicintegrity"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22.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hyperlink" Target="https://www.centennialcollege.ca/about-centennial/centres-and-institutes/centre-for-faculty-development-and-teaching-innovation/generative-artificial-intelligence-genai-guidelines-for-faculty/genai-sample-assignment-level-statements" TargetMode="External"/><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hyperlink" Target="https://www.freepik.com/free-vector/technology-background-concept_7328088.htm#from_view=detail_alsolike"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hyperlink" Target="https://algonquincollege.libguides.com/generativeai/citing" TargetMode="External"/><Relationship Id="rId5" Type="http://schemas.openxmlformats.org/officeDocument/2006/relationships/image" Target="../media/image24.png"/><Relationship Id="rId4" Type="http://schemas.openxmlformats.org/officeDocument/2006/relationships/hyperlink" Target="https://www.freepik.com/free-vector/technology-background-concept_7328088.htm#from_view=detail_alsolike"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algonquincollege.libguides.com/slc/library-lab"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hyperlink" Target="https://algonquincollege.libguides.com/generativeai/citin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xml"/><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6.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36.xml"/><Relationship Id="rId4" Type="http://schemas.openxmlformats.org/officeDocument/2006/relationships/hyperlink" Target="https://www.freepik.com/free-vector/ai-technology-education-icon-vector-neon-digital-graphic_17213151.htm#fromView=search&amp;page=1&amp;position=18&amp;uuid=c22fa4a5-09ba-4531-bec6-44ef9a4979e7"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36.xml"/><Relationship Id="rId4" Type="http://schemas.openxmlformats.org/officeDocument/2006/relationships/hyperlink" Target="https://www.freepik.com/free-vector/ai-technology-education-icon-vector-neon-digital-graphic_17213151.htm#fromView=search&amp;page=1&amp;position=18&amp;uuid=c22fa4a5-09ba-4531-bec6-44ef9a4979e7"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s://www.freepik.com/free-vector/ai-technology-education-icon-vector-neon-digital-graphic_17213151.htm#fromView=search&amp;page=1&amp;position=18&amp;uuid=c22fa4a5-09ba-4531-bec6-44ef9a4979e7" TargetMode="External"/><Relationship Id="rId3" Type="http://schemas.openxmlformats.org/officeDocument/2006/relationships/hyperlink" Target="https://www.cnn.com/2023/08/29/tech/ai-chatbot-hallucinations/index.html" TargetMode="External"/><Relationship Id="rId7"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hyperlink" Target="https://librarysearch.centennialcollege.ca/permalink/01OCLS_CENTENN/16j836i/BM_eNqVjMEKgkAUAJcgSMp_eMcuyqps6lHEyEN4yOgoos_cUtf2adDf56Ef6DJzGWbFDEcIzwp4KDbMJHpwzl0ufO4EBkvyFiGXPRJc5gXZiEOUQjnUcJaVVqSaCbI3aojs1IYrIagGYjV-tLy3E9ZwU_q5Y-um7AjNn7dsf0zy-GSNWr2W7VT0kirsunJANVPhhvzg-K4nHO-P9Av0vjz9" TargetMode="External"/><Relationship Id="rId5" Type="http://schemas.openxmlformats.org/officeDocument/2006/relationships/hyperlink" Target="https://www.theguardian.com/technology/2022/dec/04/ai-bot-chatgpt-stuns-academics-with-essay-writing-skills-and-usability?CMP=Share_iOSApp_Other" TargetMode="External"/><Relationship Id="rId4" Type="http://schemas.openxmlformats.org/officeDocument/2006/relationships/hyperlink" Target="https://theconversation.com/ageism-sexism-classism-and-more-7-examples-of-bias-in-ai-generated-images-208748?utm_medium=email&amp;utm_campaign=Latest%20from%20The%20Conversation%20for%20July%2011%202023%20-%202678027040&amp;utm_content=Latest%20from%20The%20Conversation%20for%20July%2011%202023%20-%202678027040+CID_14805d6fe8876de22dd6d873cc65af93&amp;utm_source=campaign_monitor&amp;utm_term=Ageism%20sexism%20classism%20and%20more%207%20examples%20of%20bias%20in%20AI-generated%20images"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3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Generative AI in {this course}</a:t>
            </a:r>
          </a:p>
        </p:txBody>
      </p:sp>
      <p:sp>
        <p:nvSpPr>
          <p:cNvPr id="3" name="Subtitle 2"/>
          <p:cNvSpPr>
            <a:spLocks noGrp="1"/>
          </p:cNvSpPr>
          <p:nvPr>
            <p:ph type="subTitle" idx="1"/>
          </p:nvPr>
        </p:nvSpPr>
        <p:spPr/>
        <p:txBody>
          <a:bodyPr/>
          <a:lstStyle/>
          <a:p>
            <a:endParaRPr lang="en-US" dirty="0"/>
          </a:p>
        </p:txBody>
      </p:sp>
      <p:sp>
        <p:nvSpPr>
          <p:cNvPr id="4" name="Text Placeholder 3"/>
          <p:cNvSpPr>
            <a:spLocks noGrp="1"/>
          </p:cNvSpPr>
          <p:nvPr>
            <p:ph type="body" sz="quarter" idx="10"/>
          </p:nvPr>
        </p:nvSpPr>
        <p:spPr>
          <a:xfrm>
            <a:off x="812881" y="6633195"/>
            <a:ext cx="7145607" cy="993775"/>
          </a:xfrm>
        </p:spPr>
        <p:txBody>
          <a:bodyPr/>
          <a:lstStyle/>
          <a:p>
            <a:endParaRPr lang="en-US" dirty="0"/>
          </a:p>
        </p:txBody>
      </p:sp>
      <p:pic>
        <p:nvPicPr>
          <p:cNvPr id="5" name="Google Shape;122;p26">
            <a:extLst>
              <a:ext uri="{FF2B5EF4-FFF2-40B4-BE49-F238E27FC236}">
                <a16:creationId xmlns:a16="http://schemas.microsoft.com/office/drawing/2014/main" id="{C9CC7FA4-02D2-E5EA-DB65-ED5B14B80D80}"/>
              </a:ext>
            </a:extLst>
          </p:cNvPr>
          <p:cNvPicPr preferRelativeResize="0"/>
          <p:nvPr/>
        </p:nvPicPr>
        <p:blipFill>
          <a:blip r:embed="rId3">
            <a:alphaModFix/>
          </a:blip>
          <a:stretch>
            <a:fillRect/>
          </a:stretch>
        </p:blipFill>
        <p:spPr>
          <a:xfrm>
            <a:off x="14219463" y="7409994"/>
            <a:ext cx="2038125" cy="713350"/>
          </a:xfrm>
          <a:prstGeom prst="rect">
            <a:avLst/>
          </a:prstGeom>
          <a:noFill/>
          <a:ln>
            <a:noFill/>
          </a:ln>
        </p:spPr>
      </p:pic>
      <p:sp>
        <p:nvSpPr>
          <p:cNvPr id="6" name="Google Shape;121;p26">
            <a:extLst>
              <a:ext uri="{FF2B5EF4-FFF2-40B4-BE49-F238E27FC236}">
                <a16:creationId xmlns:a16="http://schemas.microsoft.com/office/drawing/2014/main" id="{271A4486-D9B2-A47A-38D4-E75570AC60A2}"/>
              </a:ext>
            </a:extLst>
          </p:cNvPr>
          <p:cNvSpPr txBox="1"/>
          <p:nvPr/>
        </p:nvSpPr>
        <p:spPr>
          <a:xfrm>
            <a:off x="8694549" y="7994868"/>
            <a:ext cx="7563039" cy="1341876"/>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0"/>
              </a:spcAft>
              <a:buNone/>
            </a:pPr>
            <a:r>
              <a:rPr lang="en" sz="1200" dirty="0">
                <a:solidFill>
                  <a:schemeClr val="bg1"/>
                </a:solidFill>
                <a:latin typeface="Lato"/>
                <a:ea typeface="Lato"/>
                <a:cs typeface="Lato"/>
                <a:sym typeface="Lato"/>
              </a:rPr>
              <a:t>This slide deck adapts and builds upon the following excellent resource:  </a:t>
            </a:r>
            <a:r>
              <a:rPr lang="en" sz="1200" u="sng" dirty="0">
                <a:solidFill>
                  <a:schemeClr val="bg1"/>
                </a:solidFill>
                <a:latin typeface="Lato"/>
                <a:ea typeface="Lato"/>
                <a:cs typeface="Lato"/>
                <a:sym typeface="Lato"/>
                <a:hlinkClick r:id="rId4">
                  <a:extLst>
                    <a:ext uri="{A12FA001-AC4F-418D-AE19-62706E023703}">
                      <ahyp:hlinkClr xmlns:ahyp="http://schemas.microsoft.com/office/drawing/2018/hyperlinkcolor" val="tx"/>
                    </a:ext>
                  </a:extLst>
                </a:hlinkClick>
              </a:rPr>
              <a:t>How to Incorporate Generative AI</a:t>
            </a:r>
            <a:r>
              <a:rPr lang="en" sz="1200" dirty="0">
                <a:solidFill>
                  <a:schemeClr val="bg1"/>
                </a:solidFill>
                <a:latin typeface="Lato"/>
                <a:ea typeface="Lato"/>
                <a:cs typeface="Lato"/>
                <a:sym typeface="Lato"/>
              </a:rPr>
              <a:t> by the </a:t>
            </a:r>
            <a:r>
              <a:rPr lang="en" sz="1200" u="sng" dirty="0">
                <a:solidFill>
                  <a:schemeClr val="bg1"/>
                </a:solidFill>
                <a:latin typeface="Lato"/>
                <a:ea typeface="Lato"/>
                <a:cs typeface="Lato"/>
                <a:sym typeface="Lato"/>
                <a:hlinkClick r:id="rId5"/>
              </a:rPr>
              <a:t>Centre for Teaching and Learning</a:t>
            </a:r>
            <a:r>
              <a:rPr lang="en" sz="1200" dirty="0">
                <a:solidFill>
                  <a:schemeClr val="bg1"/>
                </a:solidFill>
                <a:latin typeface="Lato"/>
                <a:ea typeface="Lato"/>
                <a:cs typeface="Lato"/>
                <a:sym typeface="Lato"/>
                <a:hlinkClick r:id="rId5"/>
              </a:rPr>
              <a:t> </a:t>
            </a:r>
            <a:r>
              <a:rPr lang="en" sz="1200" dirty="0">
                <a:solidFill>
                  <a:schemeClr val="bg1"/>
                </a:solidFill>
                <a:latin typeface="Lato"/>
                <a:ea typeface="Lato"/>
                <a:cs typeface="Lato"/>
                <a:sym typeface="Lato"/>
              </a:rPr>
              <a:t>at Durham College is licensed under  </a:t>
            </a:r>
            <a:r>
              <a:rPr lang="en" sz="1200" u="sng" dirty="0">
                <a:solidFill>
                  <a:schemeClr val="bg1"/>
                </a:solidFill>
                <a:latin typeface="Lato"/>
                <a:ea typeface="Lato"/>
                <a:cs typeface="Lato"/>
                <a:sym typeface="Lato"/>
                <a:hlinkClick r:id="rId6">
                  <a:extLst>
                    <a:ext uri="{A12FA001-AC4F-418D-AE19-62706E023703}">
                      <ahyp:hlinkClr xmlns:ahyp="http://schemas.microsoft.com/office/drawing/2018/hyperlinkcolor" val="tx"/>
                    </a:ext>
                  </a:extLst>
                </a:hlinkClick>
              </a:rPr>
              <a:t>CC BY-NC-SA 4.0</a:t>
            </a:r>
            <a:endParaRPr sz="1200" dirty="0">
              <a:solidFill>
                <a:schemeClr val="bg1"/>
              </a:solidFill>
              <a:latin typeface="Lato"/>
              <a:ea typeface="Lato"/>
              <a:cs typeface="Lato"/>
              <a:sym typeface="Lato"/>
            </a:endParaRPr>
          </a:p>
          <a:p>
            <a:pPr marL="0" lvl="0" indent="0" algn="l" rtl="0">
              <a:lnSpc>
                <a:spcPct val="115000"/>
              </a:lnSpc>
              <a:spcBef>
                <a:spcPts val="900"/>
              </a:spcBef>
              <a:spcAft>
                <a:spcPts val="900"/>
              </a:spcAft>
              <a:buNone/>
            </a:pPr>
            <a:r>
              <a:rPr lang="en" sz="1200" dirty="0">
                <a:solidFill>
                  <a:schemeClr val="bg1"/>
                </a:solidFill>
                <a:latin typeface="Lato"/>
                <a:ea typeface="Lato"/>
                <a:cs typeface="Lato"/>
                <a:sym typeface="Lato"/>
              </a:rPr>
              <a:t>This slide deck “</a:t>
            </a:r>
            <a:r>
              <a:rPr lang="en" sz="1200" u="sng" dirty="0">
                <a:solidFill>
                  <a:schemeClr val="bg1"/>
                </a:solidFill>
                <a:latin typeface="Lato"/>
                <a:ea typeface="Lato"/>
                <a:cs typeface="Lato"/>
                <a:sym typeface="Lato"/>
                <a:hlinkClick r:id="rId7">
                  <a:extLst>
                    <a:ext uri="{A12FA001-AC4F-418D-AE19-62706E023703}">
                      <ahyp:hlinkClr xmlns:ahyp="http://schemas.microsoft.com/office/drawing/2018/hyperlinkcolor" val="tx"/>
                    </a:ext>
                  </a:extLst>
                </a:hlinkClick>
              </a:rPr>
              <a:t>Talking to Students about Generative AI</a:t>
            </a:r>
            <a:r>
              <a:rPr lang="en" sz="1200" dirty="0">
                <a:solidFill>
                  <a:schemeClr val="bg1"/>
                </a:solidFill>
                <a:latin typeface="Lato"/>
                <a:ea typeface="Lato"/>
                <a:cs typeface="Lato"/>
                <a:sym typeface="Lato"/>
              </a:rPr>
              <a:t>” by Jen Easter and Paula Demacio is licensed under </a:t>
            </a:r>
            <a:r>
              <a:rPr lang="en" sz="1200" u="sng" dirty="0">
                <a:solidFill>
                  <a:schemeClr val="bg1"/>
                </a:solidFill>
                <a:latin typeface="Lato"/>
                <a:ea typeface="Lato"/>
                <a:cs typeface="Lato"/>
                <a:sym typeface="Lato"/>
                <a:hlinkClick r:id="rId6">
                  <a:extLst>
                    <a:ext uri="{A12FA001-AC4F-418D-AE19-62706E023703}">
                      <ahyp:hlinkClr xmlns:ahyp="http://schemas.microsoft.com/office/drawing/2018/hyperlinkcolor" val="tx"/>
                    </a:ext>
                  </a:extLst>
                </a:hlinkClick>
              </a:rPr>
              <a:t>CC BY-NC-SA 4.0</a:t>
            </a:r>
            <a:endParaRPr sz="1200" dirty="0">
              <a:solidFill>
                <a:schemeClr val="bg1"/>
              </a:solidFill>
            </a:endParaRPr>
          </a:p>
        </p:txBody>
      </p:sp>
      <p:sp>
        <p:nvSpPr>
          <p:cNvPr id="8" name="Google Shape;119;p26">
            <a:extLst>
              <a:ext uri="{FF2B5EF4-FFF2-40B4-BE49-F238E27FC236}">
                <a16:creationId xmlns:a16="http://schemas.microsoft.com/office/drawing/2014/main" id="{6D3EAEDF-DA26-AB62-A70D-3BB7B02FBAA9}"/>
              </a:ext>
            </a:extLst>
          </p:cNvPr>
          <p:cNvSpPr/>
          <p:nvPr/>
        </p:nvSpPr>
        <p:spPr>
          <a:xfrm rot="-578065">
            <a:off x="9484418" y="1187021"/>
            <a:ext cx="4661615" cy="3032609"/>
          </a:xfrm>
          <a:prstGeom prst="foldedCorner">
            <a:avLst>
              <a:gd name="adj" fmla="val 16667"/>
            </a:avLst>
          </a:prstGeom>
          <a:solidFill>
            <a:srgbClr val="F2A900"/>
          </a:solidFill>
          <a:ln w="12700" cap="flat" cmpd="sng">
            <a:solidFill>
              <a:schemeClr val="accent5"/>
            </a:solidFill>
            <a:prstDash val="solid"/>
            <a:miter lim="800000"/>
            <a:headEnd type="none" w="sm" len="sm"/>
            <a:tailEnd type="none" w="sm" len="sm"/>
          </a:ln>
        </p:spPr>
        <p:txBody>
          <a:bodyPr spcFirstLastPara="1" wrap="square" lIns="68575" tIns="81000" rIns="68575" bIns="81000" anchor="b" anchorCtr="1">
            <a:noAutofit/>
          </a:bodyPr>
          <a:lstStyle/>
          <a:p>
            <a:pPr marL="0" lvl="0" indent="0" algn="ctr" rtl="0">
              <a:spcBef>
                <a:spcPts val="0"/>
              </a:spcBef>
              <a:spcAft>
                <a:spcPts val="0"/>
              </a:spcAft>
              <a:buNone/>
            </a:pPr>
            <a:endParaRPr b="1" dirty="0">
              <a:solidFill>
                <a:schemeClr val="dk1"/>
              </a:solidFill>
            </a:endParaRPr>
          </a:p>
          <a:p>
            <a:pPr marL="0" lvl="0" indent="0" algn="ctr" rtl="0">
              <a:spcBef>
                <a:spcPts val="0"/>
              </a:spcBef>
              <a:spcAft>
                <a:spcPts val="0"/>
              </a:spcAft>
              <a:buNone/>
            </a:pPr>
            <a:endParaRPr dirty="0">
              <a:solidFill>
                <a:schemeClr val="dk1"/>
              </a:solidFill>
              <a:latin typeface="Lato"/>
              <a:ea typeface="Lato"/>
              <a:cs typeface="Lato"/>
              <a:sym typeface="Lato"/>
            </a:endParaRPr>
          </a:p>
          <a:p>
            <a:pPr marL="0" lvl="0" indent="0" algn="ctr" rtl="0">
              <a:spcBef>
                <a:spcPts val="0"/>
              </a:spcBef>
              <a:spcAft>
                <a:spcPts val="0"/>
              </a:spcAft>
              <a:buClr>
                <a:srgbClr val="000000"/>
              </a:buClr>
              <a:buFont typeface="Arial"/>
              <a:buNone/>
            </a:pPr>
            <a:r>
              <a:rPr lang="en" sz="1400" b="1" dirty="0">
                <a:solidFill>
                  <a:schemeClr val="dk1"/>
                </a:solidFill>
                <a:latin typeface="Lato"/>
                <a:ea typeface="Lato"/>
                <a:cs typeface="Lato"/>
                <a:sym typeface="Lato"/>
              </a:rPr>
              <a:t>Read and then delete</a:t>
            </a:r>
            <a:endParaRPr sz="1400" b="1" dirty="0">
              <a:solidFill>
                <a:schemeClr val="dk1"/>
              </a:solidFill>
              <a:latin typeface="Lato"/>
              <a:ea typeface="Lato"/>
              <a:cs typeface="Lato"/>
              <a:sym typeface="Lato"/>
            </a:endParaRPr>
          </a:p>
          <a:p>
            <a:pPr marL="400050" lvl="0" indent="0" algn="l" rtl="0">
              <a:spcBef>
                <a:spcPts val="0"/>
              </a:spcBef>
              <a:spcAft>
                <a:spcPts val="0"/>
              </a:spcAft>
              <a:buNone/>
            </a:pPr>
            <a:endParaRPr sz="1400" dirty="0">
              <a:solidFill>
                <a:schemeClr val="dk1"/>
              </a:solidFill>
              <a:latin typeface="Lato"/>
              <a:ea typeface="Lato"/>
              <a:cs typeface="Lato"/>
              <a:sym typeface="Lato"/>
            </a:endParaRPr>
          </a:p>
          <a:p>
            <a:pPr marL="400050" lvl="0" indent="0" algn="l" rtl="0">
              <a:spcBef>
                <a:spcPts val="0"/>
              </a:spcBef>
              <a:spcAft>
                <a:spcPts val="0"/>
              </a:spcAft>
              <a:buNone/>
            </a:pPr>
            <a:r>
              <a:rPr lang="en" sz="1400" dirty="0">
                <a:solidFill>
                  <a:schemeClr val="dk1"/>
                </a:solidFill>
                <a:latin typeface="Lato"/>
                <a:ea typeface="Lato"/>
                <a:cs typeface="Lato"/>
                <a:sym typeface="Lato"/>
              </a:rPr>
              <a:t>This is a selection of slides that we encourage you to adopt/adapt for your course (look for the orange stickies)</a:t>
            </a:r>
            <a:endParaRPr sz="1400" i="0" u="none" strike="noStrike" cap="none" dirty="0">
              <a:solidFill>
                <a:schemeClr val="dk1"/>
              </a:solidFill>
              <a:latin typeface="Lato"/>
              <a:ea typeface="Lato"/>
              <a:cs typeface="Lato"/>
              <a:sym typeface="Lato"/>
            </a:endParaRPr>
          </a:p>
          <a:p>
            <a:pPr marL="400050" marR="0" lvl="0" indent="0" algn="l" rtl="0">
              <a:spcBef>
                <a:spcPts val="0"/>
              </a:spcBef>
              <a:spcAft>
                <a:spcPts val="0"/>
              </a:spcAft>
              <a:buNone/>
            </a:pPr>
            <a:endParaRPr sz="1400" dirty="0">
              <a:solidFill>
                <a:schemeClr val="dk1"/>
              </a:solidFill>
              <a:latin typeface="Lato"/>
              <a:ea typeface="Lato"/>
              <a:cs typeface="Lato"/>
              <a:sym typeface="Lato"/>
            </a:endParaRPr>
          </a:p>
          <a:p>
            <a:pPr marL="400050" marR="0" lvl="0" indent="0" algn="l" rtl="0">
              <a:spcBef>
                <a:spcPts val="0"/>
              </a:spcBef>
              <a:spcAft>
                <a:spcPts val="0"/>
              </a:spcAft>
              <a:buNone/>
            </a:pPr>
            <a:r>
              <a:rPr lang="en" sz="1400" i="0" u="none" strike="noStrike" cap="none" dirty="0">
                <a:solidFill>
                  <a:schemeClr val="dk1"/>
                </a:solidFill>
                <a:latin typeface="Lato"/>
                <a:ea typeface="Lato"/>
                <a:cs typeface="Lato"/>
                <a:sym typeface="Lato"/>
              </a:rPr>
              <a:t>Please </a:t>
            </a:r>
            <a:r>
              <a:rPr lang="en" sz="1400" u="sng" dirty="0">
                <a:solidFill>
                  <a:schemeClr val="dk1"/>
                </a:solidFill>
                <a:latin typeface="Lato"/>
                <a:ea typeface="Lato"/>
                <a:cs typeface="Lato"/>
                <a:sym typeface="Lato"/>
              </a:rPr>
              <a:t>make a copy of </a:t>
            </a:r>
            <a:r>
              <a:rPr lang="en" sz="1400" i="0" u="none" strike="noStrike" cap="none" dirty="0">
                <a:solidFill>
                  <a:schemeClr val="dk1"/>
                </a:solidFill>
                <a:latin typeface="Lato"/>
                <a:ea typeface="Lato"/>
                <a:cs typeface="Lato"/>
                <a:sym typeface="Lato"/>
              </a:rPr>
              <a:t>th</a:t>
            </a:r>
            <a:r>
              <a:rPr lang="en" sz="1400" dirty="0">
                <a:solidFill>
                  <a:schemeClr val="dk1"/>
                </a:solidFill>
                <a:latin typeface="Lato"/>
                <a:ea typeface="Lato"/>
                <a:cs typeface="Lato"/>
                <a:sym typeface="Lato"/>
              </a:rPr>
              <a:t>is slide deck </a:t>
            </a:r>
            <a:r>
              <a:rPr lang="en" sz="1400" i="0" u="none" strike="noStrike" cap="none" dirty="0">
                <a:solidFill>
                  <a:schemeClr val="dk1"/>
                </a:solidFill>
                <a:latin typeface="Lato"/>
                <a:ea typeface="Lato"/>
                <a:cs typeface="Lato"/>
                <a:sym typeface="Lato"/>
              </a:rPr>
              <a:t>and </a:t>
            </a:r>
            <a:r>
              <a:rPr lang="en" sz="1400" i="0" u="sng" strike="noStrike" cap="none" dirty="0">
                <a:solidFill>
                  <a:schemeClr val="dk1"/>
                </a:solidFill>
                <a:latin typeface="Lato"/>
                <a:ea typeface="Lato"/>
                <a:cs typeface="Lato"/>
                <a:sym typeface="Lato"/>
              </a:rPr>
              <a:t>then</a:t>
            </a:r>
            <a:r>
              <a:rPr lang="en" sz="1400" i="0" u="none" strike="noStrike" cap="none" dirty="0">
                <a:solidFill>
                  <a:schemeClr val="dk1"/>
                </a:solidFill>
                <a:latin typeface="Lato"/>
                <a:ea typeface="Lato"/>
                <a:cs typeface="Lato"/>
                <a:sym typeface="Lato"/>
              </a:rPr>
              <a:t> edit your personal copy (these are the master slides :-)</a:t>
            </a:r>
            <a:endParaRPr sz="1400" dirty="0">
              <a:solidFill>
                <a:schemeClr val="dk1"/>
              </a:solidFill>
              <a:latin typeface="Lato"/>
              <a:ea typeface="Lato"/>
              <a:cs typeface="Lato"/>
              <a:sym typeface="Lato"/>
            </a:endParaRPr>
          </a:p>
          <a:p>
            <a:pPr marL="0" lvl="0" indent="0" algn="l" rtl="0">
              <a:spcBef>
                <a:spcPts val="0"/>
              </a:spcBef>
              <a:spcAft>
                <a:spcPts val="0"/>
              </a:spcAft>
              <a:buNone/>
            </a:pPr>
            <a:endParaRPr sz="1100" dirty="0"/>
          </a:p>
        </p:txBody>
      </p:sp>
    </p:spTree>
    <p:extLst>
      <p:ext uri="{BB962C8B-B14F-4D97-AF65-F5344CB8AC3E}">
        <p14:creationId xmlns:p14="http://schemas.microsoft.com/office/powerpoint/2010/main" val="11083205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173;p34">
            <a:extLst>
              <a:ext uri="{FF2B5EF4-FFF2-40B4-BE49-F238E27FC236}">
                <a16:creationId xmlns:a16="http://schemas.microsoft.com/office/drawing/2014/main" id="{5924371A-120E-19C9-4744-3F76ABC2588B}"/>
              </a:ext>
            </a:extLst>
          </p:cNvPr>
          <p:cNvSpPr txBox="1"/>
          <p:nvPr/>
        </p:nvSpPr>
        <p:spPr>
          <a:xfrm>
            <a:off x="888719" y="2396993"/>
            <a:ext cx="4571556" cy="4831102"/>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1500"/>
              </a:spcBef>
              <a:spcAft>
                <a:spcPts val="0"/>
              </a:spcAft>
              <a:buNone/>
            </a:pPr>
            <a:r>
              <a:rPr lang="en-CA" sz="3200" b="1" dirty="0">
                <a:solidFill>
                  <a:srgbClr val="111111"/>
                </a:solidFill>
                <a:latin typeface="Roboto"/>
                <a:ea typeface="Roboto"/>
                <a:cs typeface="Roboto"/>
                <a:sym typeface="Roboto"/>
              </a:rPr>
              <a:t>All of these options show a male Math teacher. </a:t>
            </a:r>
            <a:endParaRPr sz="3200" b="1" dirty="0">
              <a:solidFill>
                <a:srgbClr val="111111"/>
              </a:solidFill>
              <a:latin typeface="Roboto"/>
              <a:ea typeface="Roboto"/>
              <a:cs typeface="Roboto"/>
              <a:sym typeface="Roboto"/>
            </a:endParaRPr>
          </a:p>
          <a:p>
            <a:pPr marL="0" lvl="0" indent="0" algn="l" rtl="0">
              <a:spcBef>
                <a:spcPts val="600"/>
              </a:spcBef>
              <a:spcAft>
                <a:spcPts val="0"/>
              </a:spcAft>
              <a:buNone/>
            </a:pPr>
            <a:endParaRPr dirty="0">
              <a:latin typeface="Roboto"/>
              <a:ea typeface="Roboto"/>
              <a:cs typeface="Roboto"/>
              <a:sym typeface="Roboto"/>
            </a:endParaRPr>
          </a:p>
        </p:txBody>
      </p:sp>
      <p:pic>
        <p:nvPicPr>
          <p:cNvPr id="1026" name="Picture 2" descr="A screenshot of a cartoon&#10;&#10;Description automatically generated">
            <a:extLst>
              <a:ext uri="{FF2B5EF4-FFF2-40B4-BE49-F238E27FC236}">
                <a16:creationId xmlns:a16="http://schemas.microsoft.com/office/drawing/2014/main" id="{20A4EEBC-01BF-B4E2-85C5-11A9D2FD87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9643" y="239894"/>
            <a:ext cx="6655344" cy="8031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23761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Limitations of </a:t>
            </a:r>
            <a:r>
              <a:rPr lang="en-US" dirty="0" err="1"/>
              <a:t>GenAI</a:t>
            </a:r>
            <a:r>
              <a:rPr lang="en-US" dirty="0"/>
              <a:t> (2)</a:t>
            </a:r>
          </a:p>
        </p:txBody>
      </p:sp>
      <p:sp>
        <p:nvSpPr>
          <p:cNvPr id="5" name="Slide Number Placeholder 4"/>
          <p:cNvSpPr>
            <a:spLocks noGrp="1"/>
          </p:cNvSpPr>
          <p:nvPr>
            <p:ph type="sldNum" sz="quarter" idx="19"/>
          </p:nvPr>
        </p:nvSpPr>
        <p:spPr>
          <a:xfrm>
            <a:off x="199082" y="8497455"/>
            <a:ext cx="529132" cy="486834"/>
          </a:xfrm>
        </p:spPr>
        <p:txBody>
          <a:bodyPr/>
          <a:lstStyle/>
          <a:p>
            <a:fld id="{DEF3F5F5-7776-394F-A41F-3BAFC9CC9F8E}" type="slidenum">
              <a:rPr lang="en-US" smtClean="0"/>
              <a:pPr/>
              <a:t>11</a:t>
            </a:fld>
            <a:endParaRPr lang="en-US" dirty="0"/>
          </a:p>
        </p:txBody>
      </p:sp>
      <p:sp>
        <p:nvSpPr>
          <p:cNvPr id="3" name="Google Shape;179;p35">
            <a:extLst>
              <a:ext uri="{FF2B5EF4-FFF2-40B4-BE49-F238E27FC236}">
                <a16:creationId xmlns:a16="http://schemas.microsoft.com/office/drawing/2014/main" id="{76A25D24-D9C6-DCBD-ED53-A24B898D94E3}"/>
              </a:ext>
            </a:extLst>
          </p:cNvPr>
          <p:cNvSpPr txBox="1">
            <a:spLocks/>
          </p:cNvSpPr>
          <p:nvPr/>
        </p:nvSpPr>
        <p:spPr>
          <a:xfrm>
            <a:off x="1125038" y="2274209"/>
            <a:ext cx="7728405" cy="4897299"/>
          </a:xfrm>
          <a:prstGeom prst="rect">
            <a:avLst/>
          </a:prstGeom>
        </p:spPr>
        <p:txBody>
          <a:bodyPr spcFirstLastPara="1" wrap="square" lIns="91425" tIns="45700" rIns="91425" bIns="45700" anchor="t" anchorCtr="0">
            <a:noAutofit/>
          </a:bodyPr>
          <a:lstStyle>
            <a:lvl1pPr marL="0" indent="0" algn="l" defTabSz="781583" rtl="0" eaLnBrk="1" latinLnBrk="0" hangingPunct="1">
              <a:lnSpc>
                <a:spcPct val="110000"/>
              </a:lnSpc>
              <a:spcBef>
                <a:spcPct val="20000"/>
              </a:spcBef>
              <a:buClr>
                <a:schemeClr val="accent2"/>
              </a:buClr>
              <a:buFontTx/>
              <a:buNone/>
              <a:defRPr sz="3200" kern="1200">
                <a:solidFill>
                  <a:schemeClr val="accent5"/>
                </a:solidFill>
                <a:latin typeface="+mn-lt"/>
                <a:ea typeface="+mn-ea"/>
                <a:cs typeface="+mn-cs"/>
              </a:defRPr>
            </a:lvl1pPr>
            <a:lvl2pPr marL="1270073" indent="-488490" algn="l" defTabSz="781583" rtl="0" eaLnBrk="1" latinLnBrk="0" hangingPunct="1">
              <a:lnSpc>
                <a:spcPct val="110000"/>
              </a:lnSpc>
              <a:spcBef>
                <a:spcPct val="20000"/>
              </a:spcBef>
              <a:buClr>
                <a:schemeClr val="accent2"/>
              </a:buClr>
              <a:buSzPct val="75000"/>
              <a:buFont typeface="Arial"/>
              <a:buChar char="•"/>
              <a:defRPr sz="3200" kern="1200">
                <a:solidFill>
                  <a:schemeClr val="accent5"/>
                </a:solidFill>
                <a:latin typeface="+mn-lt"/>
                <a:ea typeface="+mn-ea"/>
                <a:cs typeface="+mn-cs"/>
              </a:defRPr>
            </a:lvl2pPr>
            <a:lvl3pPr marL="2020367" indent="-457200" algn="l" defTabSz="781583" rtl="0" eaLnBrk="1" latinLnBrk="0" hangingPunct="1">
              <a:lnSpc>
                <a:spcPct val="110000"/>
              </a:lnSpc>
              <a:spcBef>
                <a:spcPct val="20000"/>
              </a:spcBef>
              <a:buClr>
                <a:schemeClr val="accent2"/>
              </a:buClr>
              <a:buSzPct val="60000"/>
              <a:buFont typeface="Wingdings" charset="2"/>
              <a:buChar char="§"/>
              <a:defRPr sz="3200" kern="1200" baseline="0">
                <a:solidFill>
                  <a:schemeClr val="accent5"/>
                </a:solidFill>
                <a:latin typeface="+mn-lt"/>
                <a:ea typeface="+mn-ea"/>
                <a:cs typeface="+mn-cs"/>
              </a:defRPr>
            </a:lvl3pPr>
            <a:lvl4pPr marL="2735542" indent="-390792" algn="l" defTabSz="781583" rtl="0" eaLnBrk="1" latinLnBrk="0" hangingPunct="1">
              <a:lnSpc>
                <a:spcPct val="120000"/>
              </a:lnSpc>
              <a:spcBef>
                <a:spcPct val="20000"/>
              </a:spcBef>
              <a:buClr>
                <a:schemeClr val="accent2"/>
              </a:buClr>
              <a:buSzPct val="90000"/>
              <a:buFont typeface="Arial"/>
              <a:buChar char="–"/>
              <a:defRPr sz="2100" kern="1200">
                <a:solidFill>
                  <a:schemeClr val="accent4"/>
                </a:solidFill>
                <a:latin typeface="+mn-lt"/>
                <a:ea typeface="+mn-ea"/>
                <a:cs typeface="+mn-cs"/>
              </a:defRPr>
            </a:lvl4pPr>
            <a:lvl5pPr marL="3517125" indent="-390792" algn="l" defTabSz="781583" rtl="0" eaLnBrk="1" latinLnBrk="0" hangingPunct="1">
              <a:spcBef>
                <a:spcPct val="20000"/>
              </a:spcBef>
              <a:buFont typeface="Arial"/>
              <a:buChar char="»"/>
              <a:defRPr sz="3400" kern="1200">
                <a:solidFill>
                  <a:schemeClr val="accent5"/>
                </a:solidFill>
                <a:latin typeface="+mn-lt"/>
                <a:ea typeface="+mn-ea"/>
                <a:cs typeface="+mn-cs"/>
              </a:defRPr>
            </a:lvl5pPr>
            <a:lvl6pPr marL="4298709" indent="-390792" algn="l" defTabSz="781583" rtl="0" eaLnBrk="1" latinLnBrk="0" hangingPunct="1">
              <a:spcBef>
                <a:spcPct val="20000"/>
              </a:spcBef>
              <a:buFont typeface="Arial"/>
              <a:buChar char="•"/>
              <a:defRPr sz="3400" kern="1200">
                <a:solidFill>
                  <a:schemeClr val="tx1"/>
                </a:solidFill>
                <a:latin typeface="+mn-lt"/>
                <a:ea typeface="+mn-ea"/>
                <a:cs typeface="+mn-cs"/>
              </a:defRPr>
            </a:lvl6pPr>
            <a:lvl7pPr marL="5080292" indent="-390792" algn="l" defTabSz="781583" rtl="0" eaLnBrk="1" latinLnBrk="0" hangingPunct="1">
              <a:spcBef>
                <a:spcPct val="20000"/>
              </a:spcBef>
              <a:buFont typeface="Arial"/>
              <a:buChar char="•"/>
              <a:defRPr sz="3400" kern="1200">
                <a:solidFill>
                  <a:schemeClr val="tx1"/>
                </a:solidFill>
                <a:latin typeface="+mn-lt"/>
                <a:ea typeface="+mn-ea"/>
                <a:cs typeface="+mn-cs"/>
              </a:defRPr>
            </a:lvl7pPr>
            <a:lvl8pPr marL="5861876" indent="-390792" algn="l" defTabSz="781583" rtl="0" eaLnBrk="1" latinLnBrk="0" hangingPunct="1">
              <a:spcBef>
                <a:spcPct val="20000"/>
              </a:spcBef>
              <a:buFont typeface="Arial"/>
              <a:buChar char="•"/>
              <a:defRPr sz="3400" kern="1200">
                <a:solidFill>
                  <a:schemeClr val="tx1"/>
                </a:solidFill>
                <a:latin typeface="+mn-lt"/>
                <a:ea typeface="+mn-ea"/>
                <a:cs typeface="+mn-cs"/>
              </a:defRPr>
            </a:lvl8pPr>
            <a:lvl9pPr marL="6643459" indent="-390792" algn="l" defTabSz="781583" rtl="0" eaLnBrk="1" latinLnBrk="0" hangingPunct="1">
              <a:spcBef>
                <a:spcPct val="20000"/>
              </a:spcBef>
              <a:buFont typeface="Arial"/>
              <a:buChar char="•"/>
              <a:defRPr sz="3400" kern="1200">
                <a:solidFill>
                  <a:schemeClr val="tx1"/>
                </a:solidFill>
                <a:latin typeface="+mn-lt"/>
                <a:ea typeface="+mn-ea"/>
                <a:cs typeface="+mn-cs"/>
              </a:defRPr>
            </a:lvl9pPr>
          </a:lstStyle>
          <a:p>
            <a:pPr>
              <a:lnSpc>
                <a:spcPct val="90000"/>
              </a:lnSpc>
              <a:spcBef>
                <a:spcPts val="0"/>
              </a:spcBef>
              <a:buClr>
                <a:srgbClr val="0F4BEB"/>
              </a:buClr>
              <a:buSzPts val="2300"/>
              <a:buFont typeface="Arial"/>
              <a:buNone/>
            </a:pPr>
            <a:r>
              <a:rPr lang="en-US" sz="1800" b="1" dirty="0">
                <a:latin typeface="Lato"/>
                <a:ea typeface="Lato"/>
                <a:cs typeface="Lato"/>
                <a:sym typeface="Lato"/>
              </a:rPr>
              <a:t>Legal/ethical issues</a:t>
            </a:r>
            <a:r>
              <a:rPr lang="en-US" sz="1800" dirty="0">
                <a:latin typeface="Lato"/>
                <a:ea typeface="Lato"/>
                <a:cs typeface="Lato"/>
                <a:sym typeface="Lato"/>
              </a:rPr>
              <a:t>: pasting protected info into </a:t>
            </a:r>
            <a:r>
              <a:rPr lang="en-US" sz="1800" dirty="0" err="1">
                <a:latin typeface="Lato"/>
                <a:ea typeface="Lato"/>
                <a:cs typeface="Lato"/>
                <a:sym typeface="Lato"/>
              </a:rPr>
              <a:t>GenAI</a:t>
            </a:r>
            <a:r>
              <a:rPr lang="en-US" sz="1800" dirty="0">
                <a:latin typeface="Lato"/>
                <a:ea typeface="Lato"/>
                <a:cs typeface="Lato"/>
                <a:sym typeface="Lato"/>
              </a:rPr>
              <a:t> apps</a:t>
            </a:r>
            <a:br>
              <a:rPr lang="en-US" sz="1800" dirty="0">
                <a:latin typeface="Lato"/>
                <a:ea typeface="Lato"/>
                <a:cs typeface="Lato"/>
                <a:sym typeface="Lato"/>
              </a:rPr>
            </a:br>
            <a:endParaRPr lang="en-US" sz="1800" dirty="0">
              <a:latin typeface="Lato"/>
              <a:ea typeface="Lato"/>
              <a:cs typeface="Lato"/>
              <a:sym typeface="Lato"/>
            </a:endParaRPr>
          </a:p>
          <a:p>
            <a:pPr>
              <a:spcBef>
                <a:spcPts val="0"/>
              </a:spcBef>
              <a:buClr>
                <a:srgbClr val="000000"/>
              </a:buClr>
              <a:buFont typeface="Arial"/>
              <a:buNone/>
            </a:pPr>
            <a:r>
              <a:rPr lang="en-US" sz="1800" dirty="0">
                <a:solidFill>
                  <a:srgbClr val="000000"/>
                </a:solidFill>
                <a:latin typeface="Lato"/>
                <a:ea typeface="Lato"/>
                <a:cs typeface="Lato"/>
                <a:sym typeface="Lato"/>
              </a:rPr>
              <a:t>It may be unlawful to enter material using the chat function of a </a:t>
            </a:r>
            <a:r>
              <a:rPr lang="en-US" sz="1800" dirty="0" err="1">
                <a:solidFill>
                  <a:srgbClr val="000000"/>
                </a:solidFill>
                <a:latin typeface="Lato"/>
                <a:ea typeface="Lato"/>
                <a:cs typeface="Lato"/>
                <a:sym typeface="Lato"/>
              </a:rPr>
              <a:t>GenAI</a:t>
            </a:r>
            <a:r>
              <a:rPr lang="en-US" sz="1800" dirty="0">
                <a:solidFill>
                  <a:srgbClr val="000000"/>
                </a:solidFill>
                <a:latin typeface="Lato"/>
                <a:ea typeface="Lato"/>
                <a:cs typeface="Lato"/>
                <a:sym typeface="Lato"/>
              </a:rPr>
              <a:t> app if the material is protected by laws, such as:</a:t>
            </a:r>
          </a:p>
          <a:p>
            <a:pPr>
              <a:spcBef>
                <a:spcPts val="0"/>
              </a:spcBef>
              <a:buClr>
                <a:srgbClr val="000000"/>
              </a:buClr>
              <a:buFont typeface="Arial"/>
              <a:buNone/>
            </a:pPr>
            <a:endParaRPr lang="en-US" sz="1800" dirty="0">
              <a:solidFill>
                <a:srgbClr val="000000"/>
              </a:solidFill>
              <a:latin typeface="Lato"/>
              <a:ea typeface="Lato"/>
              <a:cs typeface="Lato"/>
              <a:sym typeface="Lato"/>
            </a:endParaRPr>
          </a:p>
          <a:p>
            <a:pPr marL="215900" indent="-215900">
              <a:spcBef>
                <a:spcPts val="0"/>
              </a:spcBef>
              <a:buClr>
                <a:srgbClr val="000000"/>
              </a:buClr>
              <a:buSzPts val="1600"/>
              <a:buFont typeface="Lato"/>
              <a:buChar char="•"/>
            </a:pPr>
            <a:r>
              <a:rPr lang="en-US" sz="1800" dirty="0">
                <a:solidFill>
                  <a:srgbClr val="000000"/>
                </a:solidFill>
                <a:latin typeface="Lato"/>
                <a:ea typeface="Lato"/>
                <a:cs typeface="Lato"/>
                <a:sym typeface="Lato"/>
              </a:rPr>
              <a:t>privacy laws</a:t>
            </a:r>
          </a:p>
          <a:p>
            <a:pPr marL="215900" indent="-215900">
              <a:spcBef>
                <a:spcPts val="0"/>
              </a:spcBef>
              <a:buClr>
                <a:srgbClr val="000000"/>
              </a:buClr>
              <a:buSzPts val="1600"/>
              <a:buFont typeface="Lato"/>
              <a:buChar char="•"/>
            </a:pPr>
            <a:r>
              <a:rPr lang="en-US" sz="1800" dirty="0">
                <a:solidFill>
                  <a:srgbClr val="000000"/>
                </a:solidFill>
                <a:latin typeface="Lato"/>
                <a:ea typeface="Lato"/>
                <a:cs typeface="Lato"/>
                <a:sym typeface="Lato"/>
              </a:rPr>
              <a:t>intellectual property laws</a:t>
            </a:r>
          </a:p>
          <a:p>
            <a:pPr marL="215900" indent="-215900">
              <a:spcBef>
                <a:spcPts val="0"/>
              </a:spcBef>
              <a:buClr>
                <a:srgbClr val="000000"/>
              </a:buClr>
              <a:buSzPts val="1600"/>
              <a:buFont typeface="Lato"/>
              <a:buChar char="•"/>
            </a:pPr>
            <a:r>
              <a:rPr lang="en-US" sz="1800" dirty="0">
                <a:solidFill>
                  <a:srgbClr val="000000"/>
                </a:solidFill>
                <a:latin typeface="Lato"/>
                <a:ea typeface="Lato"/>
                <a:cs typeface="Lato"/>
                <a:sym typeface="Lato"/>
              </a:rPr>
              <a:t>confidential (e.g., by a court order)</a:t>
            </a:r>
          </a:p>
          <a:p>
            <a:pPr>
              <a:spcBef>
                <a:spcPts val="0"/>
              </a:spcBef>
              <a:buClr>
                <a:srgbClr val="000000"/>
              </a:buClr>
              <a:buSzPts val="1600"/>
            </a:pPr>
            <a:endParaRPr lang="en-US" sz="1800" dirty="0">
              <a:solidFill>
                <a:srgbClr val="000000"/>
              </a:solidFill>
              <a:latin typeface="Lato"/>
              <a:ea typeface="Lato"/>
              <a:cs typeface="Lato"/>
              <a:sym typeface="Lato"/>
            </a:endParaRPr>
          </a:p>
          <a:p>
            <a:pPr>
              <a:spcBef>
                <a:spcPts val="0"/>
              </a:spcBef>
              <a:buClr>
                <a:srgbClr val="000000"/>
              </a:buClr>
              <a:buFont typeface="Arial"/>
              <a:buNone/>
            </a:pPr>
            <a:r>
              <a:rPr lang="en-US" sz="1800" dirty="0">
                <a:solidFill>
                  <a:srgbClr val="000000"/>
                </a:solidFill>
                <a:latin typeface="Lato"/>
                <a:ea typeface="Lato"/>
                <a:cs typeface="Lato"/>
                <a:sym typeface="Lato"/>
              </a:rPr>
              <a:t>Most </a:t>
            </a:r>
            <a:r>
              <a:rPr lang="en-US" sz="1800" dirty="0" err="1">
                <a:solidFill>
                  <a:srgbClr val="000000"/>
                </a:solidFill>
                <a:latin typeface="Lato"/>
                <a:ea typeface="Lato"/>
                <a:cs typeface="Lato"/>
                <a:sym typeface="Lato"/>
              </a:rPr>
              <a:t>GenAI</a:t>
            </a:r>
            <a:r>
              <a:rPr lang="en-US" sz="1800" dirty="0">
                <a:solidFill>
                  <a:srgbClr val="000000"/>
                </a:solidFill>
                <a:latin typeface="Lato"/>
                <a:ea typeface="Lato"/>
                <a:cs typeface="Lato"/>
                <a:sym typeface="Lato"/>
              </a:rPr>
              <a:t> apps use the information we input to further train their technology, and may reproduce what we enter for other users</a:t>
            </a:r>
          </a:p>
          <a:p>
            <a:pPr>
              <a:spcBef>
                <a:spcPts val="0"/>
              </a:spcBef>
              <a:buClr>
                <a:srgbClr val="000000"/>
              </a:buClr>
              <a:buFont typeface="Arial"/>
              <a:buNone/>
            </a:pPr>
            <a:endParaRPr lang="en-US" sz="1800" dirty="0">
              <a:solidFill>
                <a:srgbClr val="000000"/>
              </a:solidFill>
              <a:latin typeface="Lato"/>
              <a:ea typeface="Lato"/>
              <a:cs typeface="Lato"/>
              <a:sym typeface="Lato"/>
            </a:endParaRPr>
          </a:p>
          <a:p>
            <a:pPr>
              <a:lnSpc>
                <a:spcPct val="115000"/>
              </a:lnSpc>
              <a:spcBef>
                <a:spcPts val="0"/>
              </a:spcBef>
            </a:pPr>
            <a:r>
              <a:rPr lang="en-US" sz="1800" b="1" dirty="0">
                <a:solidFill>
                  <a:srgbClr val="000000"/>
                </a:solidFill>
                <a:latin typeface="Lato"/>
                <a:ea typeface="Lato"/>
                <a:cs typeface="Lato"/>
                <a:sym typeface="Lato"/>
              </a:rPr>
              <a:t>Privacy</a:t>
            </a:r>
            <a:r>
              <a:rPr lang="en-US" sz="1800" dirty="0">
                <a:solidFill>
                  <a:srgbClr val="000000"/>
                </a:solidFill>
                <a:latin typeface="Lato"/>
                <a:ea typeface="Lato"/>
                <a:cs typeface="Lato"/>
                <a:sym typeface="Lato"/>
              </a:rPr>
              <a:t>: many </a:t>
            </a:r>
            <a:r>
              <a:rPr lang="en-US" sz="1800" dirty="0" err="1">
                <a:solidFill>
                  <a:srgbClr val="000000"/>
                </a:solidFill>
                <a:latin typeface="Lato"/>
                <a:ea typeface="Lato"/>
                <a:cs typeface="Lato"/>
                <a:sym typeface="Lato"/>
              </a:rPr>
              <a:t>GenAI</a:t>
            </a:r>
            <a:r>
              <a:rPr lang="en-US" sz="1800" dirty="0">
                <a:solidFill>
                  <a:srgbClr val="000000"/>
                </a:solidFill>
                <a:latin typeface="Lato"/>
                <a:ea typeface="Lato"/>
                <a:cs typeface="Lato"/>
                <a:sym typeface="Lato"/>
              </a:rPr>
              <a:t> tools require an account (and therefore collects data)</a:t>
            </a:r>
            <a:br>
              <a:rPr lang="en-US" sz="1800" dirty="0">
                <a:solidFill>
                  <a:srgbClr val="000000"/>
                </a:solidFill>
                <a:latin typeface="Lato"/>
                <a:ea typeface="Lato"/>
                <a:cs typeface="Lato"/>
                <a:sym typeface="Lato"/>
              </a:rPr>
            </a:br>
            <a:endParaRPr lang="en-US" sz="1800" dirty="0">
              <a:solidFill>
                <a:srgbClr val="000000"/>
              </a:solidFill>
              <a:latin typeface="Lato"/>
              <a:ea typeface="Lato"/>
              <a:cs typeface="Lato"/>
              <a:sym typeface="Lato"/>
            </a:endParaRPr>
          </a:p>
          <a:p>
            <a:pPr>
              <a:lnSpc>
                <a:spcPct val="115000"/>
              </a:lnSpc>
              <a:spcBef>
                <a:spcPts val="0"/>
              </a:spcBef>
            </a:pPr>
            <a:r>
              <a:rPr lang="en-US" sz="1800" dirty="0">
                <a:solidFill>
                  <a:srgbClr val="000000"/>
                </a:solidFill>
                <a:highlight>
                  <a:srgbClr val="FEFEFE"/>
                </a:highlight>
                <a:latin typeface="Lato"/>
                <a:ea typeface="Lato"/>
                <a:cs typeface="Lato"/>
                <a:sym typeface="Lato"/>
              </a:rPr>
              <a:t>All LLM prompts and inputs work to help the AI tool evolve…</a:t>
            </a:r>
            <a:br>
              <a:rPr lang="en-US" sz="1800" dirty="0">
                <a:solidFill>
                  <a:srgbClr val="000000"/>
                </a:solidFill>
                <a:highlight>
                  <a:srgbClr val="FEFEFE"/>
                </a:highlight>
                <a:latin typeface="Lato"/>
                <a:ea typeface="Lato"/>
                <a:cs typeface="Lato"/>
                <a:sym typeface="Lato"/>
              </a:rPr>
            </a:br>
            <a:endParaRPr lang="en-US" sz="1800" dirty="0">
              <a:solidFill>
                <a:srgbClr val="000000"/>
              </a:solidFill>
              <a:highlight>
                <a:srgbClr val="FEFEFE"/>
              </a:highlight>
              <a:latin typeface="Lato"/>
              <a:ea typeface="Lato"/>
              <a:cs typeface="Lato"/>
              <a:sym typeface="Lato"/>
            </a:endParaRPr>
          </a:p>
          <a:p>
            <a:pPr marL="285750" indent="-285750">
              <a:lnSpc>
                <a:spcPct val="115000"/>
              </a:lnSpc>
              <a:spcBef>
                <a:spcPts val="0"/>
              </a:spcBef>
              <a:buFont typeface="Arial" panose="020B0604020202020204" pitchFamily="34" charset="0"/>
              <a:buChar char="•"/>
            </a:pPr>
            <a:r>
              <a:rPr lang="en-US" sz="1800" dirty="0">
                <a:solidFill>
                  <a:srgbClr val="000000"/>
                </a:solidFill>
                <a:latin typeface="Lato"/>
                <a:ea typeface="Lato"/>
                <a:cs typeface="Lato"/>
                <a:sym typeface="Lato"/>
              </a:rPr>
              <a:t>the technology is still new and many questions are being asked about the ethics of AI and the practices of companies like </a:t>
            </a:r>
            <a:r>
              <a:rPr lang="en-US" sz="1800" dirty="0" err="1">
                <a:solidFill>
                  <a:srgbClr val="000000"/>
                </a:solidFill>
                <a:latin typeface="Lato"/>
                <a:ea typeface="Lato"/>
                <a:cs typeface="Lato"/>
                <a:sym typeface="Lato"/>
              </a:rPr>
              <a:t>OpenAI</a:t>
            </a:r>
            <a:endParaRPr lang="en-US" sz="1800" dirty="0">
              <a:solidFill>
                <a:srgbClr val="000000"/>
              </a:solidFill>
              <a:latin typeface="Lato"/>
              <a:ea typeface="Lato"/>
              <a:cs typeface="Lato"/>
              <a:sym typeface="Lato"/>
            </a:endParaRPr>
          </a:p>
          <a:p>
            <a:pPr>
              <a:spcBef>
                <a:spcPts val="600"/>
              </a:spcBef>
              <a:spcAft>
                <a:spcPts val="900"/>
              </a:spcAft>
            </a:pPr>
            <a:endParaRPr lang="en-US" dirty="0"/>
          </a:p>
        </p:txBody>
      </p:sp>
      <p:pic>
        <p:nvPicPr>
          <p:cNvPr id="4" name="Picture 2" descr="AI technology education icon vector neon digital graphic">
            <a:extLst>
              <a:ext uri="{FF2B5EF4-FFF2-40B4-BE49-F238E27FC236}">
                <a16:creationId xmlns:a16="http://schemas.microsoft.com/office/drawing/2014/main" id="{5EC7189A-5672-B84D-6C68-8AC5366FDC7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313" r="14318"/>
          <a:stretch/>
        </p:blipFill>
        <p:spPr bwMode="auto">
          <a:xfrm>
            <a:off x="10112494" y="-11518"/>
            <a:ext cx="6145094" cy="837563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72E883CD-30D7-3147-4030-10207B9D37DB}"/>
              </a:ext>
            </a:extLst>
          </p:cNvPr>
          <p:cNvSpPr txBox="1"/>
          <p:nvPr/>
        </p:nvSpPr>
        <p:spPr>
          <a:xfrm>
            <a:off x="14330976" y="7981772"/>
            <a:ext cx="1718740" cy="307777"/>
          </a:xfrm>
          <a:prstGeom prst="rect">
            <a:avLst/>
          </a:prstGeom>
          <a:noFill/>
        </p:spPr>
        <p:txBody>
          <a:bodyPr wrap="none" rtlCol="0">
            <a:spAutoFit/>
          </a:bodyPr>
          <a:lstStyle/>
          <a:p>
            <a:r>
              <a:rPr lang="en-CA" sz="1400" dirty="0">
                <a:solidFill>
                  <a:schemeClr val="bg1"/>
                </a:solidFill>
              </a:rPr>
              <a:t>Photo by </a:t>
            </a:r>
            <a:r>
              <a:rPr lang="en-CA" sz="1400" dirty="0" err="1">
                <a:solidFill>
                  <a:schemeClr val="bg1"/>
                </a:solidFill>
                <a:hlinkClick r:id="rId4"/>
              </a:rPr>
              <a:t>Rawpixel</a:t>
            </a:r>
            <a:endParaRPr lang="en-CA" sz="1400" dirty="0">
              <a:solidFill>
                <a:schemeClr val="bg1"/>
              </a:solidFill>
            </a:endParaRPr>
          </a:p>
        </p:txBody>
      </p:sp>
    </p:spTree>
    <p:extLst>
      <p:ext uri="{BB962C8B-B14F-4D97-AF65-F5344CB8AC3E}">
        <p14:creationId xmlns:p14="http://schemas.microsoft.com/office/powerpoint/2010/main" val="4945676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400" dirty="0"/>
              <a:t>Using </a:t>
            </a:r>
            <a:r>
              <a:rPr lang="en-US" sz="4400" dirty="0" err="1"/>
              <a:t>GenAI</a:t>
            </a:r>
            <a:r>
              <a:rPr lang="en-US" sz="4400" dirty="0"/>
              <a:t> in this course</a:t>
            </a:r>
          </a:p>
        </p:txBody>
      </p:sp>
      <p:sp>
        <p:nvSpPr>
          <p:cNvPr id="2" name="Google Shape;186;p36">
            <a:extLst>
              <a:ext uri="{FF2B5EF4-FFF2-40B4-BE49-F238E27FC236}">
                <a16:creationId xmlns:a16="http://schemas.microsoft.com/office/drawing/2014/main" id="{2E842E8F-C183-44B7-89B7-F51F6DE0F8BC}"/>
              </a:ext>
            </a:extLst>
          </p:cNvPr>
          <p:cNvSpPr/>
          <p:nvPr/>
        </p:nvSpPr>
        <p:spPr>
          <a:xfrm rot="-578170">
            <a:off x="6913922" y="3702564"/>
            <a:ext cx="3738549" cy="3323176"/>
          </a:xfrm>
          <a:prstGeom prst="foldedCorner">
            <a:avLst>
              <a:gd name="adj" fmla="val 16667"/>
            </a:avLst>
          </a:prstGeom>
          <a:solidFill>
            <a:srgbClr val="F2A900"/>
          </a:solidFill>
          <a:ln w="12700" cap="flat" cmpd="sng">
            <a:solidFill>
              <a:schemeClr val="accent5"/>
            </a:solidFill>
            <a:prstDash val="solid"/>
            <a:miter lim="800000"/>
            <a:headEnd type="none" w="sm" len="sm"/>
            <a:tailEnd type="none" w="sm" len="sm"/>
          </a:ln>
        </p:spPr>
        <p:txBody>
          <a:bodyPr spcFirstLastPara="1" wrap="square" lIns="68575" tIns="822950" rIns="68575" bIns="81000" anchor="b" anchorCtr="1">
            <a:noAutofit/>
          </a:bodyPr>
          <a:lstStyle/>
          <a:p>
            <a:pPr marL="0" lvl="0" indent="0" algn="ctr" rtl="0">
              <a:spcBef>
                <a:spcPts val="1800"/>
              </a:spcBef>
              <a:spcAft>
                <a:spcPts val="0"/>
              </a:spcAft>
              <a:buNone/>
            </a:pPr>
            <a:r>
              <a:rPr lang="en" sz="1400" b="1" dirty="0">
                <a:solidFill>
                  <a:schemeClr val="bg1"/>
                </a:solidFill>
                <a:latin typeface="Lato"/>
                <a:ea typeface="Lato"/>
                <a:cs typeface="Lato"/>
                <a:sym typeface="Lato"/>
              </a:rPr>
              <a:t>Read and then delete</a:t>
            </a:r>
            <a:br>
              <a:rPr lang="en" sz="1400" b="1" dirty="0">
                <a:solidFill>
                  <a:schemeClr val="bg1"/>
                </a:solidFill>
                <a:latin typeface="Lato"/>
                <a:ea typeface="Lato"/>
                <a:cs typeface="Lato"/>
                <a:sym typeface="Lato"/>
              </a:rPr>
            </a:br>
            <a:endParaRPr sz="1400" b="1" dirty="0">
              <a:solidFill>
                <a:schemeClr val="bg1"/>
              </a:solidFill>
              <a:latin typeface="Lato"/>
              <a:ea typeface="Lato"/>
              <a:cs typeface="Lato"/>
              <a:sym typeface="Lato"/>
            </a:endParaRPr>
          </a:p>
          <a:p>
            <a:pPr marL="0" lvl="0" indent="0" algn="l" rtl="0">
              <a:spcBef>
                <a:spcPts val="400"/>
              </a:spcBef>
              <a:spcAft>
                <a:spcPts val="0"/>
              </a:spcAft>
              <a:buNone/>
            </a:pPr>
            <a:r>
              <a:rPr lang="en" sz="1400" dirty="0">
                <a:solidFill>
                  <a:schemeClr val="bg1"/>
                </a:solidFill>
                <a:latin typeface="Lato"/>
                <a:ea typeface="Lato"/>
                <a:cs typeface="Lato"/>
                <a:sym typeface="Lato"/>
              </a:rPr>
              <a:t>Although there is always space for exploration and experimentation, incorporation of GenAI into teaching and learning should be purposeful and in alignment with fundamental learning objectives and/or skills for job readiness. As with all course expectations, clear communication is key.</a:t>
            </a:r>
            <a:endParaRPr sz="1400" dirty="0">
              <a:solidFill>
                <a:schemeClr val="bg1"/>
              </a:solidFill>
              <a:latin typeface="Lato"/>
              <a:ea typeface="Lato"/>
              <a:cs typeface="Lato"/>
              <a:sym typeface="Lato"/>
            </a:endParaRPr>
          </a:p>
          <a:p>
            <a:pPr marL="0" lvl="0" indent="0" algn="l" rtl="0">
              <a:spcBef>
                <a:spcPts val="0"/>
              </a:spcBef>
              <a:spcAft>
                <a:spcPts val="0"/>
              </a:spcAft>
              <a:buNone/>
            </a:pPr>
            <a:endParaRPr sz="1200" dirty="0">
              <a:latin typeface="Lato"/>
              <a:ea typeface="Lato"/>
              <a:cs typeface="Lato"/>
              <a:sym typeface="Lato"/>
            </a:endParaRPr>
          </a:p>
        </p:txBody>
      </p:sp>
    </p:spTree>
    <p:extLst>
      <p:ext uri="{BB962C8B-B14F-4D97-AF65-F5344CB8AC3E}">
        <p14:creationId xmlns:p14="http://schemas.microsoft.com/office/powerpoint/2010/main" val="27436705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E6CAF32-1CA3-C977-AD51-B5741B1BFD82}"/>
              </a:ext>
            </a:extLst>
          </p:cNvPr>
          <p:cNvSpPr/>
          <p:nvPr/>
        </p:nvSpPr>
        <p:spPr>
          <a:xfrm>
            <a:off x="-1" y="0"/>
            <a:ext cx="7346198" cy="9144000"/>
          </a:xfrm>
          <a:prstGeom prst="rect">
            <a:avLst/>
          </a:prstGeom>
          <a:solidFill>
            <a:schemeClr val="accent1">
              <a:tint val="100000"/>
              <a:shade val="100000"/>
              <a:satMod val="13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7" name="Google Shape;127;p27">
            <a:extLst>
              <a:ext uri="{FF2B5EF4-FFF2-40B4-BE49-F238E27FC236}">
                <a16:creationId xmlns:a16="http://schemas.microsoft.com/office/drawing/2014/main" id="{49B94AF7-3A39-D39D-79AA-53E5632CA220}"/>
              </a:ext>
            </a:extLst>
          </p:cNvPr>
          <p:cNvSpPr txBox="1">
            <a:spLocks/>
          </p:cNvSpPr>
          <p:nvPr/>
        </p:nvSpPr>
        <p:spPr>
          <a:xfrm>
            <a:off x="783193" y="453981"/>
            <a:ext cx="6077735" cy="1109999"/>
          </a:xfrm>
          <a:prstGeom prst="rect">
            <a:avLst/>
          </a:prstGeom>
          <a:noFill/>
          <a:ln>
            <a:noFill/>
          </a:ln>
        </p:spPr>
        <p:txBody>
          <a:bodyPr spcFirstLastPara="1" wrap="square" lIns="91425" tIns="45700" rIns="91425" bIns="45700" anchor="ctr" anchorCtr="0">
            <a:noAutofit/>
          </a:bodyPr>
          <a:lstStyle>
            <a:lvl1pPr algn="l" defTabSz="781583" rtl="0" eaLnBrk="1" latinLnBrk="0" hangingPunct="1">
              <a:lnSpc>
                <a:spcPct val="80000"/>
              </a:lnSpc>
              <a:spcBef>
                <a:spcPct val="0"/>
              </a:spcBef>
              <a:buNone/>
              <a:defRPr sz="7200" kern="1200">
                <a:solidFill>
                  <a:schemeClr val="accent5"/>
                </a:solidFill>
                <a:latin typeface="+mj-lt"/>
                <a:ea typeface="+mj-ea"/>
                <a:cs typeface="+mj-cs"/>
              </a:defRPr>
            </a:lvl1pPr>
          </a:lstStyle>
          <a:p>
            <a:pPr>
              <a:lnSpc>
                <a:spcPts val="5500"/>
              </a:lnSpc>
              <a:spcBef>
                <a:spcPts val="0"/>
              </a:spcBef>
              <a:buClr>
                <a:srgbClr val="343433"/>
              </a:buClr>
              <a:buSzPts val="3000"/>
              <a:buFont typeface="Arial Black"/>
              <a:buNone/>
            </a:pPr>
            <a:r>
              <a:rPr lang="en-CA" sz="4000" b="1" dirty="0">
                <a:solidFill>
                  <a:schemeClr val="bg1"/>
                </a:solidFill>
              </a:rPr>
              <a:t>Academic Misconduct</a:t>
            </a:r>
          </a:p>
        </p:txBody>
      </p:sp>
      <p:sp>
        <p:nvSpPr>
          <p:cNvPr id="2" name="Google Shape;142;p29">
            <a:extLst>
              <a:ext uri="{FF2B5EF4-FFF2-40B4-BE49-F238E27FC236}">
                <a16:creationId xmlns:a16="http://schemas.microsoft.com/office/drawing/2014/main" id="{A9B5AAC3-B720-03E8-004A-321EA28897E7}"/>
              </a:ext>
            </a:extLst>
          </p:cNvPr>
          <p:cNvSpPr txBox="1"/>
          <p:nvPr/>
        </p:nvSpPr>
        <p:spPr>
          <a:xfrm>
            <a:off x="783194" y="1913673"/>
            <a:ext cx="5091822" cy="3724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CA" sz="2000" dirty="0">
                <a:solidFill>
                  <a:schemeClr val="bg1"/>
                </a:solidFill>
              </a:rPr>
              <a:t>Misuse of GenAI tools, including ChatGPT, Gemini, </a:t>
            </a:r>
            <a:r>
              <a:rPr lang="en-CA" sz="2000" dirty="0" err="1">
                <a:solidFill>
                  <a:schemeClr val="bg1"/>
                </a:solidFill>
              </a:rPr>
              <a:t>Copilot</a:t>
            </a:r>
            <a:r>
              <a:rPr lang="en-CA" sz="2000" dirty="0">
                <a:solidFill>
                  <a:schemeClr val="bg1"/>
                </a:solidFill>
              </a:rPr>
              <a:t> or other AI writing tools, to complete an assignment may be considered academic misconduct. It would be considered </a:t>
            </a:r>
          </a:p>
          <a:p>
            <a:pPr marL="0" lvl="0" indent="0" algn="l" rtl="0">
              <a:spcBef>
                <a:spcPts val="0"/>
              </a:spcBef>
              <a:spcAft>
                <a:spcPts val="0"/>
              </a:spcAft>
              <a:buNone/>
            </a:pPr>
            <a:endParaRPr lang="en-CA" sz="2000" dirty="0">
              <a:solidFill>
                <a:schemeClr val="bg1"/>
              </a:solidFill>
            </a:endParaRPr>
          </a:p>
          <a:p>
            <a:pPr marL="0" lvl="0" indent="0" algn="l" rtl="0">
              <a:spcBef>
                <a:spcPts val="0"/>
              </a:spcBef>
              <a:spcAft>
                <a:spcPts val="0"/>
              </a:spcAft>
              <a:buNone/>
            </a:pPr>
            <a:r>
              <a:rPr lang="en-US" sz="2000" b="1" dirty="0">
                <a:solidFill>
                  <a:schemeClr val="bg1"/>
                </a:solidFill>
              </a:rPr>
              <a:t>Using content generated by AI and claiming it as your own work is considered contract cheating. </a:t>
            </a:r>
            <a:br>
              <a:rPr lang="en-US" sz="2000" dirty="0">
                <a:solidFill>
                  <a:schemeClr val="bg1"/>
                </a:solidFill>
              </a:rPr>
            </a:br>
            <a:br>
              <a:rPr lang="en-US" sz="2000" dirty="0">
                <a:solidFill>
                  <a:schemeClr val="bg1"/>
                </a:solidFill>
              </a:rPr>
            </a:br>
            <a:r>
              <a:rPr lang="en-US" sz="2000" dirty="0">
                <a:solidFill>
                  <a:schemeClr val="bg1"/>
                </a:solidFill>
              </a:rPr>
              <a:t>Contract cheating is defined as: “[a] third-party completing work, with or without payment, for a learner, who then submits the work as their own, where such input is not permitted.”</a:t>
            </a:r>
            <a:br>
              <a:rPr lang="en-US" sz="2000" dirty="0">
                <a:solidFill>
                  <a:schemeClr val="bg1"/>
                </a:solidFill>
              </a:rPr>
            </a:br>
            <a:r>
              <a:rPr lang="en-CA" sz="2000" dirty="0">
                <a:solidFill>
                  <a:srgbClr val="D4FCC0"/>
                </a:solidFill>
                <a:hlinkClick r:id="rId3">
                  <a:extLst>
                    <a:ext uri="{A12FA001-AC4F-418D-AE19-62706E023703}">
                      <ahyp:hlinkClr xmlns:ahyp="http://schemas.microsoft.com/office/drawing/2018/hyperlinkcolor" val="tx"/>
                    </a:ext>
                  </a:extLst>
                </a:hlinkClick>
              </a:rPr>
              <a:t>AA48: Academic Integrity policy</a:t>
            </a:r>
            <a:r>
              <a:rPr lang="en-CA" sz="2000" dirty="0">
                <a:solidFill>
                  <a:schemeClr val="bg1"/>
                </a:solidFill>
              </a:rPr>
              <a:t>.</a:t>
            </a:r>
            <a:br>
              <a:rPr lang="en-CA" sz="2000" dirty="0">
                <a:solidFill>
                  <a:schemeClr val="bg1"/>
                </a:solidFill>
              </a:rPr>
            </a:br>
            <a:br>
              <a:rPr lang="en-CA" sz="2000" dirty="0">
                <a:solidFill>
                  <a:schemeClr val="bg1"/>
                </a:solidFill>
              </a:rPr>
            </a:br>
            <a:r>
              <a:rPr lang="en-CA" sz="2000" dirty="0">
                <a:solidFill>
                  <a:schemeClr val="bg1"/>
                </a:solidFill>
              </a:rPr>
              <a:t>Learn more at </a:t>
            </a:r>
            <a:r>
              <a:rPr lang="en-CA" sz="2000" dirty="0">
                <a:solidFill>
                  <a:srgbClr val="D4FCC0"/>
                </a:solidFill>
                <a:hlinkClick r:id="rId4">
                  <a:extLst>
                    <a:ext uri="{A12FA001-AC4F-418D-AE19-62706E023703}">
                      <ahyp:hlinkClr xmlns:ahyp="http://schemas.microsoft.com/office/drawing/2018/hyperlinkcolor" val="tx"/>
                    </a:ext>
                  </a:extLst>
                </a:hlinkClick>
              </a:rPr>
              <a:t>Generative AI and Academic Misconduct </a:t>
            </a:r>
            <a:endParaRPr sz="2000" dirty="0">
              <a:solidFill>
                <a:srgbClr val="D4FCC0"/>
              </a:solidFill>
            </a:endParaRPr>
          </a:p>
          <a:p>
            <a:pPr marL="0" lvl="0" indent="0" algn="l" rtl="0">
              <a:spcBef>
                <a:spcPts val="0"/>
              </a:spcBef>
              <a:spcAft>
                <a:spcPts val="0"/>
              </a:spcAft>
              <a:buNone/>
            </a:pPr>
            <a:endParaRPr dirty="0"/>
          </a:p>
        </p:txBody>
      </p:sp>
      <p:pic>
        <p:nvPicPr>
          <p:cNvPr id="8" name="Picture 7" descr="A robot touching a computer&#10;&#10;Description automatically generated">
            <a:extLst>
              <a:ext uri="{FF2B5EF4-FFF2-40B4-BE49-F238E27FC236}">
                <a16:creationId xmlns:a16="http://schemas.microsoft.com/office/drawing/2014/main" id="{A1D46E20-FC93-DD5D-85E7-FC8154CD4929}"/>
              </a:ext>
            </a:extLst>
          </p:cNvPr>
          <p:cNvPicPr>
            <a:picLocks noChangeAspect="1"/>
          </p:cNvPicPr>
          <p:nvPr/>
        </p:nvPicPr>
        <p:blipFill>
          <a:blip r:embed="rId5"/>
          <a:stretch>
            <a:fillRect/>
          </a:stretch>
        </p:blipFill>
        <p:spPr>
          <a:xfrm>
            <a:off x="7346197" y="0"/>
            <a:ext cx="8911391" cy="9144000"/>
          </a:xfrm>
          <a:prstGeom prst="rect">
            <a:avLst/>
          </a:prstGeom>
        </p:spPr>
      </p:pic>
      <p:sp>
        <p:nvSpPr>
          <p:cNvPr id="10" name="Rectangle 9">
            <a:extLst>
              <a:ext uri="{FF2B5EF4-FFF2-40B4-BE49-F238E27FC236}">
                <a16:creationId xmlns:a16="http://schemas.microsoft.com/office/drawing/2014/main" id="{CE57F7EA-8043-1480-B675-EE1CD7713177}"/>
              </a:ext>
            </a:extLst>
          </p:cNvPr>
          <p:cNvSpPr/>
          <p:nvPr/>
        </p:nvSpPr>
        <p:spPr>
          <a:xfrm>
            <a:off x="7346197" y="8148264"/>
            <a:ext cx="8911391" cy="979714"/>
          </a:xfrm>
          <a:prstGeom prst="rect">
            <a:avLst/>
          </a:prstGeom>
          <a:solidFill>
            <a:schemeClr val="tx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9" name="TextBox 8">
            <a:extLst>
              <a:ext uri="{FF2B5EF4-FFF2-40B4-BE49-F238E27FC236}">
                <a16:creationId xmlns:a16="http://schemas.microsoft.com/office/drawing/2014/main" id="{296C02C0-E423-B1C4-DD45-ACDACDECC537}"/>
              </a:ext>
            </a:extLst>
          </p:cNvPr>
          <p:cNvSpPr txBox="1"/>
          <p:nvPr/>
        </p:nvSpPr>
        <p:spPr>
          <a:xfrm>
            <a:off x="7346197" y="8268789"/>
            <a:ext cx="8577426" cy="738664"/>
          </a:xfrm>
          <a:prstGeom prst="rect">
            <a:avLst/>
          </a:prstGeom>
          <a:noFill/>
        </p:spPr>
        <p:txBody>
          <a:bodyPr wrap="square" rtlCol="0">
            <a:spAutoFit/>
          </a:bodyPr>
          <a:lstStyle/>
          <a:p>
            <a:r>
              <a:rPr lang="en-US" sz="1400" i="0" dirty="0">
                <a:solidFill>
                  <a:srgbClr val="FFFFFF"/>
                </a:solidFill>
                <a:effectLst/>
                <a:latin typeface="+mj-lt"/>
              </a:rPr>
              <a:t>Created with Copilot: Prompt: Create an image featuring a human hand interacting with a laptop, where the hand is replaced with a more realistically rendered human hand while maintaining the essence of the original image which shows a juxtaposition of human and artificial intelligence.</a:t>
            </a:r>
            <a:endParaRPr lang="en-CA" sz="1400" dirty="0">
              <a:latin typeface="+mj-lt"/>
            </a:endParaRPr>
          </a:p>
        </p:txBody>
      </p:sp>
    </p:spTree>
    <p:extLst>
      <p:ext uri="{BB962C8B-B14F-4D97-AF65-F5344CB8AC3E}">
        <p14:creationId xmlns:p14="http://schemas.microsoft.com/office/powerpoint/2010/main" val="6392962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Using </a:t>
            </a:r>
            <a:r>
              <a:rPr lang="en-US" dirty="0" err="1"/>
              <a:t>GenAI</a:t>
            </a:r>
            <a:r>
              <a:rPr lang="en-US" dirty="0"/>
              <a:t> in your courses</a:t>
            </a:r>
          </a:p>
        </p:txBody>
      </p:sp>
      <p:sp>
        <p:nvSpPr>
          <p:cNvPr id="5" name="Slide Number Placeholder 4"/>
          <p:cNvSpPr>
            <a:spLocks noGrp="1"/>
          </p:cNvSpPr>
          <p:nvPr>
            <p:ph type="sldNum" sz="quarter" idx="19"/>
          </p:nvPr>
        </p:nvSpPr>
        <p:spPr>
          <a:xfrm>
            <a:off x="199082" y="8497455"/>
            <a:ext cx="529132" cy="486834"/>
          </a:xfrm>
        </p:spPr>
        <p:txBody>
          <a:bodyPr/>
          <a:lstStyle/>
          <a:p>
            <a:fld id="{DEF3F5F5-7776-394F-A41F-3BAFC9CC9F8E}" type="slidenum">
              <a:rPr lang="en-US" smtClean="0"/>
              <a:pPr/>
              <a:t>14</a:t>
            </a:fld>
            <a:endParaRPr lang="en-US" dirty="0"/>
          </a:p>
        </p:txBody>
      </p:sp>
      <p:sp>
        <p:nvSpPr>
          <p:cNvPr id="3" name="Google Shape;198;p38">
            <a:extLst>
              <a:ext uri="{FF2B5EF4-FFF2-40B4-BE49-F238E27FC236}">
                <a16:creationId xmlns:a16="http://schemas.microsoft.com/office/drawing/2014/main" id="{A4A43A7C-5061-7172-5288-2392167D8E57}"/>
              </a:ext>
            </a:extLst>
          </p:cNvPr>
          <p:cNvSpPr txBox="1">
            <a:spLocks/>
          </p:cNvSpPr>
          <p:nvPr/>
        </p:nvSpPr>
        <p:spPr>
          <a:xfrm>
            <a:off x="3027505" y="2468200"/>
            <a:ext cx="5471700" cy="3646200"/>
          </a:xfrm>
          <a:prstGeom prst="rect">
            <a:avLst/>
          </a:prstGeom>
          <a:noFill/>
          <a:ln>
            <a:noFill/>
          </a:ln>
        </p:spPr>
        <p:txBody>
          <a:bodyPr spcFirstLastPara="1" wrap="square" lIns="91425" tIns="45700" rIns="91425" bIns="45700" anchor="t" anchorCtr="0">
            <a:noAutofit/>
          </a:bodyPr>
          <a:lstStyle>
            <a:lvl1pPr marL="0" indent="0" algn="l" defTabSz="781583" rtl="0" eaLnBrk="1" latinLnBrk="0" hangingPunct="1">
              <a:lnSpc>
                <a:spcPct val="110000"/>
              </a:lnSpc>
              <a:spcBef>
                <a:spcPct val="20000"/>
              </a:spcBef>
              <a:buClr>
                <a:schemeClr val="accent2"/>
              </a:buClr>
              <a:buFontTx/>
              <a:buNone/>
              <a:defRPr sz="3200" kern="1200">
                <a:solidFill>
                  <a:schemeClr val="accent5"/>
                </a:solidFill>
                <a:latin typeface="+mn-lt"/>
                <a:ea typeface="+mn-ea"/>
                <a:cs typeface="+mn-cs"/>
              </a:defRPr>
            </a:lvl1pPr>
            <a:lvl2pPr marL="1270073" indent="-488490" algn="l" defTabSz="781583" rtl="0" eaLnBrk="1" latinLnBrk="0" hangingPunct="1">
              <a:lnSpc>
                <a:spcPct val="110000"/>
              </a:lnSpc>
              <a:spcBef>
                <a:spcPct val="20000"/>
              </a:spcBef>
              <a:buClr>
                <a:schemeClr val="accent2"/>
              </a:buClr>
              <a:buSzPct val="75000"/>
              <a:buFont typeface="Arial"/>
              <a:buChar char="•"/>
              <a:defRPr sz="3200" kern="1200">
                <a:solidFill>
                  <a:schemeClr val="accent5"/>
                </a:solidFill>
                <a:latin typeface="+mn-lt"/>
                <a:ea typeface="+mn-ea"/>
                <a:cs typeface="+mn-cs"/>
              </a:defRPr>
            </a:lvl2pPr>
            <a:lvl3pPr marL="2020367" indent="-457200" algn="l" defTabSz="781583" rtl="0" eaLnBrk="1" latinLnBrk="0" hangingPunct="1">
              <a:lnSpc>
                <a:spcPct val="110000"/>
              </a:lnSpc>
              <a:spcBef>
                <a:spcPct val="20000"/>
              </a:spcBef>
              <a:buClr>
                <a:schemeClr val="accent2"/>
              </a:buClr>
              <a:buSzPct val="60000"/>
              <a:buFont typeface="Wingdings" charset="2"/>
              <a:buChar char="§"/>
              <a:defRPr sz="3200" kern="1200" baseline="0">
                <a:solidFill>
                  <a:schemeClr val="accent5"/>
                </a:solidFill>
                <a:latin typeface="+mn-lt"/>
                <a:ea typeface="+mn-ea"/>
                <a:cs typeface="+mn-cs"/>
              </a:defRPr>
            </a:lvl3pPr>
            <a:lvl4pPr marL="2735542" indent="-390792" algn="l" defTabSz="781583" rtl="0" eaLnBrk="1" latinLnBrk="0" hangingPunct="1">
              <a:lnSpc>
                <a:spcPct val="120000"/>
              </a:lnSpc>
              <a:spcBef>
                <a:spcPct val="20000"/>
              </a:spcBef>
              <a:buClr>
                <a:schemeClr val="accent2"/>
              </a:buClr>
              <a:buSzPct val="90000"/>
              <a:buFont typeface="Arial"/>
              <a:buChar char="–"/>
              <a:defRPr sz="2100" kern="1200">
                <a:solidFill>
                  <a:schemeClr val="accent4"/>
                </a:solidFill>
                <a:latin typeface="+mn-lt"/>
                <a:ea typeface="+mn-ea"/>
                <a:cs typeface="+mn-cs"/>
              </a:defRPr>
            </a:lvl4pPr>
            <a:lvl5pPr marL="3517125" indent="-390792" algn="l" defTabSz="781583" rtl="0" eaLnBrk="1" latinLnBrk="0" hangingPunct="1">
              <a:spcBef>
                <a:spcPct val="20000"/>
              </a:spcBef>
              <a:buFont typeface="Arial"/>
              <a:buChar char="»"/>
              <a:defRPr sz="3400" kern="1200">
                <a:solidFill>
                  <a:schemeClr val="accent5"/>
                </a:solidFill>
                <a:latin typeface="+mn-lt"/>
                <a:ea typeface="+mn-ea"/>
                <a:cs typeface="+mn-cs"/>
              </a:defRPr>
            </a:lvl5pPr>
            <a:lvl6pPr marL="4298709" indent="-390792" algn="l" defTabSz="781583" rtl="0" eaLnBrk="1" latinLnBrk="0" hangingPunct="1">
              <a:spcBef>
                <a:spcPct val="20000"/>
              </a:spcBef>
              <a:buFont typeface="Arial"/>
              <a:buChar char="•"/>
              <a:defRPr sz="3400" kern="1200">
                <a:solidFill>
                  <a:schemeClr val="tx1"/>
                </a:solidFill>
                <a:latin typeface="+mn-lt"/>
                <a:ea typeface="+mn-ea"/>
                <a:cs typeface="+mn-cs"/>
              </a:defRPr>
            </a:lvl6pPr>
            <a:lvl7pPr marL="5080292" indent="-390792" algn="l" defTabSz="781583" rtl="0" eaLnBrk="1" latinLnBrk="0" hangingPunct="1">
              <a:spcBef>
                <a:spcPct val="20000"/>
              </a:spcBef>
              <a:buFont typeface="Arial"/>
              <a:buChar char="•"/>
              <a:defRPr sz="3400" kern="1200">
                <a:solidFill>
                  <a:schemeClr val="tx1"/>
                </a:solidFill>
                <a:latin typeface="+mn-lt"/>
                <a:ea typeface="+mn-ea"/>
                <a:cs typeface="+mn-cs"/>
              </a:defRPr>
            </a:lvl7pPr>
            <a:lvl8pPr marL="5861876" indent="-390792" algn="l" defTabSz="781583" rtl="0" eaLnBrk="1" latinLnBrk="0" hangingPunct="1">
              <a:spcBef>
                <a:spcPct val="20000"/>
              </a:spcBef>
              <a:buFont typeface="Arial"/>
              <a:buChar char="•"/>
              <a:defRPr sz="3400" kern="1200">
                <a:solidFill>
                  <a:schemeClr val="tx1"/>
                </a:solidFill>
                <a:latin typeface="+mn-lt"/>
                <a:ea typeface="+mn-ea"/>
                <a:cs typeface="+mn-cs"/>
              </a:defRPr>
            </a:lvl8pPr>
            <a:lvl9pPr marL="6643459" indent="-390792" algn="l" defTabSz="781583" rtl="0" eaLnBrk="1" latinLnBrk="0" hangingPunct="1">
              <a:spcBef>
                <a:spcPct val="20000"/>
              </a:spcBef>
              <a:buFont typeface="Arial"/>
              <a:buChar char="•"/>
              <a:defRPr sz="3400" kern="1200">
                <a:solidFill>
                  <a:schemeClr val="tx1"/>
                </a:solidFill>
                <a:latin typeface="+mn-lt"/>
                <a:ea typeface="+mn-ea"/>
                <a:cs typeface="+mn-cs"/>
              </a:defRPr>
            </a:lvl9pPr>
          </a:lstStyle>
          <a:p>
            <a:pPr>
              <a:lnSpc>
                <a:spcPct val="115000"/>
              </a:lnSpc>
              <a:spcBef>
                <a:spcPts val="0"/>
              </a:spcBef>
            </a:pPr>
            <a:endParaRPr lang="en-US" sz="1200">
              <a:solidFill>
                <a:srgbClr val="000000"/>
              </a:solidFill>
              <a:latin typeface="Times New Roman"/>
              <a:ea typeface="Times New Roman"/>
              <a:cs typeface="Times New Roman"/>
              <a:sym typeface="Times New Roman"/>
            </a:endParaRPr>
          </a:p>
          <a:p>
            <a:pPr marL="457200" indent="-228600">
              <a:lnSpc>
                <a:spcPct val="115000"/>
              </a:lnSpc>
              <a:spcBef>
                <a:spcPts val="0"/>
              </a:spcBef>
            </a:pPr>
            <a:endParaRPr lang="en-US" sz="1200" u="sng">
              <a:solidFill>
                <a:srgbClr val="0563C1"/>
              </a:solidFill>
              <a:latin typeface="Times New Roman"/>
              <a:ea typeface="Times New Roman"/>
              <a:cs typeface="Times New Roman"/>
              <a:sym typeface="Times New Roman"/>
            </a:endParaRPr>
          </a:p>
          <a:p>
            <a:pPr marR="152400">
              <a:lnSpc>
                <a:spcPct val="100000"/>
              </a:lnSpc>
              <a:spcBef>
                <a:spcPts val="0"/>
              </a:spcBef>
            </a:pPr>
            <a:br>
              <a:rPr lang="en-US" sz="1600" b="1">
                <a:solidFill>
                  <a:srgbClr val="274E13"/>
                </a:solidFill>
                <a:latin typeface="Oswald"/>
                <a:ea typeface="Oswald"/>
                <a:cs typeface="Oswald"/>
                <a:sym typeface="Oswald"/>
              </a:rPr>
            </a:br>
            <a:r>
              <a:rPr lang="en-US" sz="1600" b="1">
                <a:solidFill>
                  <a:srgbClr val="274E13"/>
                </a:solidFill>
                <a:latin typeface="Oswald"/>
                <a:ea typeface="Oswald"/>
                <a:cs typeface="Oswald"/>
                <a:sym typeface="Oswald"/>
              </a:rPr>
              <a:t>THE USE OF GENERATIVE AI IS PERMITTED IN THIS COURSE</a:t>
            </a:r>
          </a:p>
          <a:p>
            <a:pPr marR="152400">
              <a:lnSpc>
                <a:spcPct val="115000"/>
              </a:lnSpc>
              <a:spcBef>
                <a:spcPts val="400"/>
              </a:spcBef>
            </a:pPr>
            <a:endParaRPr lang="en-US" sz="1600" b="1">
              <a:solidFill>
                <a:srgbClr val="721B43"/>
              </a:solidFill>
              <a:latin typeface="Oswald"/>
              <a:ea typeface="Oswald"/>
              <a:cs typeface="Oswald"/>
              <a:sym typeface="Oswald"/>
            </a:endParaRPr>
          </a:p>
          <a:p>
            <a:pPr marR="152400">
              <a:lnSpc>
                <a:spcPct val="100000"/>
              </a:lnSpc>
              <a:spcBef>
                <a:spcPts val="400"/>
              </a:spcBef>
            </a:pPr>
            <a:endParaRPr lang="en-US" sz="1600" b="1">
              <a:solidFill>
                <a:srgbClr val="721B43"/>
              </a:solidFill>
              <a:latin typeface="Oswald"/>
              <a:ea typeface="Oswald"/>
              <a:cs typeface="Oswald"/>
              <a:sym typeface="Oswald"/>
            </a:endParaRPr>
          </a:p>
          <a:p>
            <a:pPr marR="152400">
              <a:lnSpc>
                <a:spcPct val="100000"/>
              </a:lnSpc>
              <a:spcBef>
                <a:spcPts val="400"/>
              </a:spcBef>
            </a:pPr>
            <a:r>
              <a:rPr lang="en-US" sz="1600" b="1">
                <a:solidFill>
                  <a:srgbClr val="1C4587"/>
                </a:solidFill>
                <a:latin typeface="Oswald"/>
                <a:ea typeface="Oswald"/>
                <a:cs typeface="Oswald"/>
                <a:sym typeface="Oswald"/>
              </a:rPr>
              <a:t>THE USE OF GENERATIVE AI IS PERMITTED IN SPECIFIC COMPONENTS OF THIS COURSE</a:t>
            </a:r>
          </a:p>
          <a:p>
            <a:pPr marR="152400">
              <a:lnSpc>
                <a:spcPct val="100000"/>
              </a:lnSpc>
              <a:spcBef>
                <a:spcPts val="400"/>
              </a:spcBef>
            </a:pPr>
            <a:endParaRPr lang="en-US" sz="1600" b="1">
              <a:solidFill>
                <a:srgbClr val="1C4587"/>
              </a:solidFill>
              <a:latin typeface="Oswald"/>
              <a:ea typeface="Oswald"/>
              <a:cs typeface="Oswald"/>
              <a:sym typeface="Oswald"/>
            </a:endParaRPr>
          </a:p>
          <a:p>
            <a:pPr marR="152400">
              <a:lnSpc>
                <a:spcPct val="115000"/>
              </a:lnSpc>
              <a:spcBef>
                <a:spcPts val="400"/>
              </a:spcBef>
            </a:pPr>
            <a:endParaRPr lang="en-US" sz="1600" b="1">
              <a:solidFill>
                <a:srgbClr val="721B43"/>
              </a:solidFill>
              <a:latin typeface="Oswald"/>
              <a:ea typeface="Oswald"/>
              <a:cs typeface="Oswald"/>
              <a:sym typeface="Oswald"/>
            </a:endParaRPr>
          </a:p>
          <a:p>
            <a:pPr marR="152400">
              <a:lnSpc>
                <a:spcPct val="115000"/>
              </a:lnSpc>
              <a:spcBef>
                <a:spcPts val="400"/>
              </a:spcBef>
            </a:pPr>
            <a:r>
              <a:rPr lang="en-US" sz="1600" b="1">
                <a:solidFill>
                  <a:srgbClr val="721B43"/>
                </a:solidFill>
                <a:latin typeface="Oswald"/>
                <a:ea typeface="Oswald"/>
                <a:cs typeface="Oswald"/>
                <a:sym typeface="Oswald"/>
              </a:rPr>
              <a:t>THE USE OF GENERATIVE AI IS NOT PERMITTED IN THIS COURSE</a:t>
            </a:r>
          </a:p>
          <a:p>
            <a:pPr marR="152400">
              <a:lnSpc>
                <a:spcPct val="100000"/>
              </a:lnSpc>
              <a:spcBef>
                <a:spcPts val="400"/>
              </a:spcBef>
            </a:pPr>
            <a:endParaRPr lang="en-US" sz="1600" b="1">
              <a:solidFill>
                <a:srgbClr val="1C4587"/>
              </a:solidFill>
              <a:latin typeface="Oswald"/>
              <a:ea typeface="Oswald"/>
              <a:cs typeface="Oswald"/>
              <a:sym typeface="Oswald"/>
            </a:endParaRPr>
          </a:p>
          <a:p>
            <a:pPr marR="152400">
              <a:lnSpc>
                <a:spcPct val="100000"/>
              </a:lnSpc>
              <a:spcBef>
                <a:spcPts val="400"/>
              </a:spcBef>
            </a:pPr>
            <a:endParaRPr lang="en-US" sz="1600" b="1">
              <a:solidFill>
                <a:srgbClr val="1C4587"/>
              </a:solidFill>
              <a:latin typeface="Oswald"/>
              <a:ea typeface="Oswald"/>
              <a:cs typeface="Oswald"/>
              <a:sym typeface="Oswald"/>
            </a:endParaRPr>
          </a:p>
          <a:p>
            <a:pPr marR="152400">
              <a:lnSpc>
                <a:spcPct val="100000"/>
              </a:lnSpc>
              <a:spcBef>
                <a:spcPts val="400"/>
              </a:spcBef>
            </a:pPr>
            <a:endParaRPr lang="en-US" sz="1600" b="1">
              <a:solidFill>
                <a:srgbClr val="1C4587"/>
              </a:solidFill>
              <a:latin typeface="Oswald"/>
              <a:ea typeface="Oswald"/>
              <a:cs typeface="Oswald"/>
              <a:sym typeface="Oswald"/>
            </a:endParaRPr>
          </a:p>
          <a:p>
            <a:pPr marL="152400" marR="152400">
              <a:lnSpc>
                <a:spcPct val="115000"/>
              </a:lnSpc>
              <a:spcBef>
                <a:spcPts val="400"/>
              </a:spcBef>
            </a:pPr>
            <a:endParaRPr lang="en-US" sz="1400">
              <a:solidFill>
                <a:srgbClr val="000000"/>
              </a:solidFill>
              <a:latin typeface="Lato"/>
              <a:ea typeface="Lato"/>
              <a:cs typeface="Lato"/>
              <a:sym typeface="Lato"/>
            </a:endParaRPr>
          </a:p>
          <a:p>
            <a:pPr marL="171450" indent="-38100">
              <a:lnSpc>
                <a:spcPct val="90000"/>
              </a:lnSpc>
              <a:spcBef>
                <a:spcPts val="1600"/>
              </a:spcBef>
              <a:buClr>
                <a:schemeClr val="dk1"/>
              </a:buClr>
              <a:buSzPts val="2100"/>
            </a:pPr>
            <a:endParaRPr lang="en-US"/>
          </a:p>
        </p:txBody>
      </p:sp>
      <p:pic>
        <p:nvPicPr>
          <p:cNvPr id="4" name="Google Shape;199;p38">
            <a:extLst>
              <a:ext uri="{FF2B5EF4-FFF2-40B4-BE49-F238E27FC236}">
                <a16:creationId xmlns:a16="http://schemas.microsoft.com/office/drawing/2014/main" id="{DE8AA143-7E4E-28FE-75F8-6F253316A563}"/>
              </a:ext>
            </a:extLst>
          </p:cNvPr>
          <p:cNvPicPr preferRelativeResize="0"/>
          <p:nvPr/>
        </p:nvPicPr>
        <p:blipFill>
          <a:blip r:embed="rId3">
            <a:alphaModFix/>
          </a:blip>
          <a:stretch>
            <a:fillRect/>
          </a:stretch>
        </p:blipFill>
        <p:spPr>
          <a:xfrm>
            <a:off x="1776180" y="5033125"/>
            <a:ext cx="863700" cy="863700"/>
          </a:xfrm>
          <a:prstGeom prst="rect">
            <a:avLst/>
          </a:prstGeom>
          <a:noFill/>
          <a:ln>
            <a:noFill/>
          </a:ln>
        </p:spPr>
      </p:pic>
      <p:pic>
        <p:nvPicPr>
          <p:cNvPr id="7" name="Google Shape;200;p38">
            <a:extLst>
              <a:ext uri="{FF2B5EF4-FFF2-40B4-BE49-F238E27FC236}">
                <a16:creationId xmlns:a16="http://schemas.microsoft.com/office/drawing/2014/main" id="{C14E47E3-B6EA-A55C-B2BA-F71A0C812988}"/>
              </a:ext>
            </a:extLst>
          </p:cNvPr>
          <p:cNvPicPr preferRelativeResize="0"/>
          <p:nvPr/>
        </p:nvPicPr>
        <p:blipFill>
          <a:blip r:embed="rId4">
            <a:alphaModFix/>
          </a:blip>
          <a:stretch>
            <a:fillRect/>
          </a:stretch>
        </p:blipFill>
        <p:spPr>
          <a:xfrm rot="10800000" flipH="1">
            <a:off x="1776180" y="3886475"/>
            <a:ext cx="863700" cy="863700"/>
          </a:xfrm>
          <a:prstGeom prst="rect">
            <a:avLst/>
          </a:prstGeom>
          <a:noFill/>
          <a:ln>
            <a:noFill/>
          </a:ln>
        </p:spPr>
      </p:pic>
      <p:pic>
        <p:nvPicPr>
          <p:cNvPr id="8" name="Google Shape;201;p38">
            <a:extLst>
              <a:ext uri="{FF2B5EF4-FFF2-40B4-BE49-F238E27FC236}">
                <a16:creationId xmlns:a16="http://schemas.microsoft.com/office/drawing/2014/main" id="{2671B0DB-A91C-1973-22F5-CEE6CDF40FD8}"/>
              </a:ext>
            </a:extLst>
          </p:cNvPr>
          <p:cNvPicPr preferRelativeResize="0"/>
          <p:nvPr/>
        </p:nvPicPr>
        <p:blipFill>
          <a:blip r:embed="rId5">
            <a:alphaModFix/>
          </a:blip>
          <a:stretch>
            <a:fillRect/>
          </a:stretch>
        </p:blipFill>
        <p:spPr>
          <a:xfrm>
            <a:off x="1804342" y="2872325"/>
            <a:ext cx="807400" cy="807400"/>
          </a:xfrm>
          <a:prstGeom prst="rect">
            <a:avLst/>
          </a:prstGeom>
          <a:noFill/>
          <a:ln>
            <a:noFill/>
          </a:ln>
        </p:spPr>
      </p:pic>
    </p:spTree>
    <p:extLst>
      <p:ext uri="{BB962C8B-B14F-4D97-AF65-F5344CB8AC3E}">
        <p14:creationId xmlns:p14="http://schemas.microsoft.com/office/powerpoint/2010/main" val="19703261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Using </a:t>
            </a:r>
            <a:r>
              <a:rPr lang="en-US" dirty="0" err="1"/>
              <a:t>GenAI</a:t>
            </a:r>
            <a:r>
              <a:rPr lang="en-US" dirty="0"/>
              <a:t> in your courses</a:t>
            </a:r>
          </a:p>
        </p:txBody>
      </p:sp>
      <p:sp>
        <p:nvSpPr>
          <p:cNvPr id="5" name="Slide Number Placeholder 4"/>
          <p:cNvSpPr>
            <a:spLocks noGrp="1"/>
          </p:cNvSpPr>
          <p:nvPr>
            <p:ph type="sldNum" sz="quarter" idx="19"/>
          </p:nvPr>
        </p:nvSpPr>
        <p:spPr>
          <a:xfrm>
            <a:off x="199082" y="8497455"/>
            <a:ext cx="529132" cy="486834"/>
          </a:xfrm>
        </p:spPr>
        <p:txBody>
          <a:bodyPr/>
          <a:lstStyle/>
          <a:p>
            <a:fld id="{DEF3F5F5-7776-394F-A41F-3BAFC9CC9F8E}" type="slidenum">
              <a:rPr lang="en-US" smtClean="0"/>
              <a:pPr/>
              <a:t>15</a:t>
            </a:fld>
            <a:endParaRPr lang="en-US" dirty="0"/>
          </a:p>
        </p:txBody>
      </p:sp>
      <p:sp>
        <p:nvSpPr>
          <p:cNvPr id="2" name="Google Shape;166;p33">
            <a:extLst>
              <a:ext uri="{FF2B5EF4-FFF2-40B4-BE49-F238E27FC236}">
                <a16:creationId xmlns:a16="http://schemas.microsoft.com/office/drawing/2014/main" id="{6B01027E-C545-F893-8FA0-C460307FCD36}"/>
              </a:ext>
            </a:extLst>
          </p:cNvPr>
          <p:cNvSpPr txBox="1">
            <a:spLocks/>
          </p:cNvSpPr>
          <p:nvPr/>
        </p:nvSpPr>
        <p:spPr>
          <a:xfrm>
            <a:off x="1199229" y="2483850"/>
            <a:ext cx="10557341" cy="4176300"/>
          </a:xfrm>
          <a:prstGeom prst="rect">
            <a:avLst/>
          </a:prstGeom>
          <a:noFill/>
          <a:ln>
            <a:noFill/>
          </a:ln>
        </p:spPr>
        <p:txBody>
          <a:bodyPr spcFirstLastPara="1" wrap="square" lIns="91425" tIns="45700" rIns="91425" bIns="45700" anchor="t" anchorCtr="0">
            <a:noAutofit/>
          </a:bodyPr>
          <a:lstStyle>
            <a:lvl1pPr marL="0" indent="0" algn="l" defTabSz="781583" rtl="0" eaLnBrk="1" latinLnBrk="0" hangingPunct="1">
              <a:lnSpc>
                <a:spcPct val="110000"/>
              </a:lnSpc>
              <a:spcBef>
                <a:spcPct val="20000"/>
              </a:spcBef>
              <a:buClr>
                <a:schemeClr val="accent2"/>
              </a:buClr>
              <a:buFontTx/>
              <a:buNone/>
              <a:defRPr sz="3200" kern="1200">
                <a:solidFill>
                  <a:schemeClr val="accent5"/>
                </a:solidFill>
                <a:latin typeface="+mn-lt"/>
                <a:ea typeface="+mn-ea"/>
                <a:cs typeface="+mn-cs"/>
              </a:defRPr>
            </a:lvl1pPr>
            <a:lvl2pPr marL="1270073" indent="-488490" algn="l" defTabSz="781583" rtl="0" eaLnBrk="1" latinLnBrk="0" hangingPunct="1">
              <a:lnSpc>
                <a:spcPct val="110000"/>
              </a:lnSpc>
              <a:spcBef>
                <a:spcPct val="20000"/>
              </a:spcBef>
              <a:buClr>
                <a:schemeClr val="accent2"/>
              </a:buClr>
              <a:buSzPct val="75000"/>
              <a:buFont typeface="Arial"/>
              <a:buChar char="•"/>
              <a:defRPr sz="3200" kern="1200">
                <a:solidFill>
                  <a:schemeClr val="accent5"/>
                </a:solidFill>
                <a:latin typeface="+mn-lt"/>
                <a:ea typeface="+mn-ea"/>
                <a:cs typeface="+mn-cs"/>
              </a:defRPr>
            </a:lvl2pPr>
            <a:lvl3pPr marL="2020367" indent="-457200" algn="l" defTabSz="781583" rtl="0" eaLnBrk="1" latinLnBrk="0" hangingPunct="1">
              <a:lnSpc>
                <a:spcPct val="110000"/>
              </a:lnSpc>
              <a:spcBef>
                <a:spcPct val="20000"/>
              </a:spcBef>
              <a:buClr>
                <a:schemeClr val="accent2"/>
              </a:buClr>
              <a:buSzPct val="60000"/>
              <a:buFont typeface="Wingdings" charset="2"/>
              <a:buChar char="§"/>
              <a:defRPr sz="3200" kern="1200" baseline="0">
                <a:solidFill>
                  <a:schemeClr val="accent5"/>
                </a:solidFill>
                <a:latin typeface="+mn-lt"/>
                <a:ea typeface="+mn-ea"/>
                <a:cs typeface="+mn-cs"/>
              </a:defRPr>
            </a:lvl3pPr>
            <a:lvl4pPr marL="2735542" indent="-390792" algn="l" defTabSz="781583" rtl="0" eaLnBrk="1" latinLnBrk="0" hangingPunct="1">
              <a:lnSpc>
                <a:spcPct val="120000"/>
              </a:lnSpc>
              <a:spcBef>
                <a:spcPct val="20000"/>
              </a:spcBef>
              <a:buClr>
                <a:schemeClr val="accent2"/>
              </a:buClr>
              <a:buSzPct val="90000"/>
              <a:buFont typeface="Arial"/>
              <a:buChar char="–"/>
              <a:defRPr sz="2100" kern="1200">
                <a:solidFill>
                  <a:schemeClr val="accent4"/>
                </a:solidFill>
                <a:latin typeface="+mn-lt"/>
                <a:ea typeface="+mn-ea"/>
                <a:cs typeface="+mn-cs"/>
              </a:defRPr>
            </a:lvl4pPr>
            <a:lvl5pPr marL="3517125" indent="-390792" algn="l" defTabSz="781583" rtl="0" eaLnBrk="1" latinLnBrk="0" hangingPunct="1">
              <a:spcBef>
                <a:spcPct val="20000"/>
              </a:spcBef>
              <a:buFont typeface="Arial"/>
              <a:buChar char="»"/>
              <a:defRPr sz="3400" kern="1200">
                <a:solidFill>
                  <a:schemeClr val="accent5"/>
                </a:solidFill>
                <a:latin typeface="+mn-lt"/>
                <a:ea typeface="+mn-ea"/>
                <a:cs typeface="+mn-cs"/>
              </a:defRPr>
            </a:lvl5pPr>
            <a:lvl6pPr marL="4298709" indent="-390792" algn="l" defTabSz="781583" rtl="0" eaLnBrk="1" latinLnBrk="0" hangingPunct="1">
              <a:spcBef>
                <a:spcPct val="20000"/>
              </a:spcBef>
              <a:buFont typeface="Arial"/>
              <a:buChar char="•"/>
              <a:defRPr sz="3400" kern="1200">
                <a:solidFill>
                  <a:schemeClr val="tx1"/>
                </a:solidFill>
                <a:latin typeface="+mn-lt"/>
                <a:ea typeface="+mn-ea"/>
                <a:cs typeface="+mn-cs"/>
              </a:defRPr>
            </a:lvl6pPr>
            <a:lvl7pPr marL="5080292" indent="-390792" algn="l" defTabSz="781583" rtl="0" eaLnBrk="1" latinLnBrk="0" hangingPunct="1">
              <a:spcBef>
                <a:spcPct val="20000"/>
              </a:spcBef>
              <a:buFont typeface="Arial"/>
              <a:buChar char="•"/>
              <a:defRPr sz="3400" kern="1200">
                <a:solidFill>
                  <a:schemeClr val="tx1"/>
                </a:solidFill>
                <a:latin typeface="+mn-lt"/>
                <a:ea typeface="+mn-ea"/>
                <a:cs typeface="+mn-cs"/>
              </a:defRPr>
            </a:lvl7pPr>
            <a:lvl8pPr marL="5861876" indent="-390792" algn="l" defTabSz="781583" rtl="0" eaLnBrk="1" latinLnBrk="0" hangingPunct="1">
              <a:spcBef>
                <a:spcPct val="20000"/>
              </a:spcBef>
              <a:buFont typeface="Arial"/>
              <a:buChar char="•"/>
              <a:defRPr sz="3400" kern="1200">
                <a:solidFill>
                  <a:schemeClr val="tx1"/>
                </a:solidFill>
                <a:latin typeface="+mn-lt"/>
                <a:ea typeface="+mn-ea"/>
                <a:cs typeface="+mn-cs"/>
              </a:defRPr>
            </a:lvl8pPr>
            <a:lvl9pPr marL="6643459" indent="-390792" algn="l" defTabSz="781583" rtl="0" eaLnBrk="1" latinLnBrk="0" hangingPunct="1">
              <a:spcBef>
                <a:spcPct val="20000"/>
              </a:spcBef>
              <a:buFont typeface="Arial"/>
              <a:buChar char="•"/>
              <a:defRPr sz="3400" kern="1200">
                <a:solidFill>
                  <a:schemeClr val="tx1"/>
                </a:solidFill>
                <a:latin typeface="+mn-lt"/>
                <a:ea typeface="+mn-ea"/>
                <a:cs typeface="+mn-cs"/>
              </a:defRPr>
            </a:lvl9pPr>
          </a:lstStyle>
          <a:p>
            <a:pPr marL="0" lvl="0" indent="0" algn="l" rtl="0">
              <a:lnSpc>
                <a:spcPct val="115000"/>
              </a:lnSpc>
              <a:spcBef>
                <a:spcPts val="0"/>
              </a:spcBef>
              <a:spcAft>
                <a:spcPts val="0"/>
              </a:spcAft>
              <a:buNone/>
            </a:pPr>
            <a:r>
              <a:rPr lang="en-US" sz="2400" b="1" dirty="0">
                <a:solidFill>
                  <a:srgbClr val="000000"/>
                </a:solidFill>
                <a:highlight>
                  <a:srgbClr val="FEFEFE"/>
                </a:highlight>
                <a:latin typeface="Lato"/>
                <a:ea typeface="Lato"/>
                <a:cs typeface="Lato"/>
                <a:sym typeface="Oswald"/>
              </a:rPr>
              <a:t>Faculty responsibilities</a:t>
            </a:r>
            <a:br>
              <a:rPr lang="en-US" sz="1800" dirty="0">
                <a:solidFill>
                  <a:srgbClr val="000000"/>
                </a:solidFill>
                <a:highlight>
                  <a:srgbClr val="FEFEFE"/>
                </a:highlight>
                <a:latin typeface="Lato"/>
                <a:ea typeface="Lato"/>
                <a:cs typeface="Lato"/>
                <a:sym typeface="Oswald"/>
              </a:rPr>
            </a:br>
            <a:endParaRPr lang="en-US" sz="1800" dirty="0">
              <a:solidFill>
                <a:srgbClr val="000000"/>
              </a:solidFill>
              <a:highlight>
                <a:srgbClr val="FEFEFE"/>
              </a:highlight>
              <a:latin typeface="Lato"/>
              <a:ea typeface="Lato"/>
              <a:cs typeface="Lato"/>
              <a:sym typeface="Oswald"/>
            </a:endParaRPr>
          </a:p>
          <a:p>
            <a:pPr marL="457200" lvl="0" indent="-317500" algn="l" rtl="0">
              <a:lnSpc>
                <a:spcPct val="115000"/>
              </a:lnSpc>
              <a:spcBef>
                <a:spcPts val="0"/>
              </a:spcBef>
              <a:spcAft>
                <a:spcPts val="0"/>
              </a:spcAft>
              <a:buClr>
                <a:srgbClr val="000000"/>
              </a:buClr>
              <a:buSzPts val="1400"/>
              <a:buFont typeface="Lato"/>
              <a:buChar char="•"/>
            </a:pPr>
            <a:r>
              <a:rPr lang="en-US" sz="1800" dirty="0">
                <a:solidFill>
                  <a:srgbClr val="000000"/>
                </a:solidFill>
                <a:highlight>
                  <a:srgbClr val="FEFEFE"/>
                </a:highlight>
                <a:latin typeface="Lato"/>
                <a:ea typeface="Lato"/>
                <a:cs typeface="Lato"/>
                <a:sym typeface="Lato"/>
              </a:rPr>
              <a:t>Provide transparent communication on each assignment  about if/how/why you can use </a:t>
            </a:r>
            <a:r>
              <a:rPr lang="en-US" sz="1800" dirty="0" err="1">
                <a:solidFill>
                  <a:srgbClr val="000000"/>
                </a:solidFill>
                <a:highlight>
                  <a:srgbClr val="FEFEFE"/>
                </a:highlight>
                <a:latin typeface="Lato"/>
                <a:ea typeface="Lato"/>
                <a:cs typeface="Lato"/>
                <a:sym typeface="Lato"/>
              </a:rPr>
              <a:t>GenAI</a:t>
            </a:r>
            <a:br>
              <a:rPr lang="en-US" sz="1800" dirty="0">
                <a:solidFill>
                  <a:srgbClr val="000000"/>
                </a:solidFill>
                <a:highlight>
                  <a:srgbClr val="FEFEFE"/>
                </a:highlight>
                <a:latin typeface="Lato"/>
                <a:ea typeface="Lato"/>
                <a:cs typeface="Lato"/>
                <a:sym typeface="Lato"/>
              </a:rPr>
            </a:br>
            <a:endParaRPr lang="en-US" sz="1800" dirty="0">
              <a:solidFill>
                <a:srgbClr val="000000"/>
              </a:solidFill>
              <a:highlight>
                <a:srgbClr val="FEFEFE"/>
              </a:highlight>
              <a:latin typeface="Lato"/>
              <a:ea typeface="Lato"/>
              <a:cs typeface="Lato"/>
              <a:sym typeface="Lato"/>
            </a:endParaRPr>
          </a:p>
          <a:p>
            <a:pPr marL="457200" lvl="0" indent="-317500" algn="l" rtl="0">
              <a:lnSpc>
                <a:spcPct val="115000"/>
              </a:lnSpc>
              <a:spcBef>
                <a:spcPts val="0"/>
              </a:spcBef>
              <a:spcAft>
                <a:spcPts val="0"/>
              </a:spcAft>
              <a:buClr>
                <a:srgbClr val="000000"/>
              </a:buClr>
              <a:buSzPts val="1400"/>
              <a:buFont typeface="Lato"/>
              <a:buChar char="•"/>
            </a:pPr>
            <a:r>
              <a:rPr lang="en-US" sz="1800" dirty="0">
                <a:solidFill>
                  <a:srgbClr val="000000"/>
                </a:solidFill>
                <a:highlight>
                  <a:srgbClr val="FEFEFE"/>
                </a:highlight>
                <a:latin typeface="Lato"/>
                <a:ea typeface="Lato"/>
                <a:cs typeface="Lato"/>
                <a:sym typeface="Lato"/>
              </a:rPr>
              <a:t>Provide alternatives to address concerns and/or access issues (you will not be mandated to use AI)</a:t>
            </a:r>
          </a:p>
          <a:p>
            <a:pPr marL="914400" lvl="1" indent="-317500" algn="l" rtl="0">
              <a:lnSpc>
                <a:spcPct val="115000"/>
              </a:lnSpc>
              <a:spcBef>
                <a:spcPts val="0"/>
              </a:spcBef>
              <a:spcAft>
                <a:spcPts val="0"/>
              </a:spcAft>
              <a:buClr>
                <a:srgbClr val="000000"/>
              </a:buClr>
              <a:buSzPts val="1400"/>
              <a:buFont typeface="Lato"/>
              <a:buChar char="•"/>
            </a:pPr>
            <a:r>
              <a:rPr lang="en-US" sz="1800" dirty="0" err="1">
                <a:solidFill>
                  <a:srgbClr val="000000"/>
                </a:solidFill>
                <a:highlight>
                  <a:srgbClr val="FEFEFE"/>
                </a:highlight>
                <a:latin typeface="Lato"/>
                <a:ea typeface="Lato"/>
                <a:cs typeface="Lato"/>
                <a:sym typeface="Lato"/>
              </a:rPr>
              <a:t>Eg</a:t>
            </a:r>
            <a:r>
              <a:rPr lang="en-US" sz="1800" dirty="0">
                <a:solidFill>
                  <a:srgbClr val="000000"/>
                </a:solidFill>
                <a:highlight>
                  <a:srgbClr val="FEFEFE"/>
                </a:highlight>
                <a:latin typeface="Lato"/>
                <a:ea typeface="Lato"/>
                <a:cs typeface="Lato"/>
                <a:sym typeface="Lato"/>
              </a:rPr>
              <a:t>: public version of Copilot and ChatGPT4o mini that does not require account creation</a:t>
            </a:r>
            <a:br>
              <a:rPr lang="en-US" sz="1800" dirty="0">
                <a:solidFill>
                  <a:srgbClr val="000000"/>
                </a:solidFill>
                <a:highlight>
                  <a:srgbClr val="FEFEFE"/>
                </a:highlight>
                <a:latin typeface="Lato"/>
                <a:ea typeface="Lato"/>
                <a:cs typeface="Lato"/>
                <a:sym typeface="Lato"/>
              </a:rPr>
            </a:br>
            <a:endParaRPr lang="en-US" sz="1800" dirty="0">
              <a:solidFill>
                <a:srgbClr val="000000"/>
              </a:solidFill>
              <a:highlight>
                <a:srgbClr val="FEFEFE"/>
              </a:highlight>
              <a:latin typeface="Lato"/>
              <a:ea typeface="Lato"/>
              <a:cs typeface="Lato"/>
              <a:sym typeface="Lato"/>
            </a:endParaRPr>
          </a:p>
          <a:p>
            <a:pPr marL="457200" lvl="0" indent="-317500" algn="l" rtl="0">
              <a:lnSpc>
                <a:spcPct val="115000"/>
              </a:lnSpc>
              <a:spcBef>
                <a:spcPts val="0"/>
              </a:spcBef>
              <a:spcAft>
                <a:spcPts val="0"/>
              </a:spcAft>
              <a:buClr>
                <a:srgbClr val="000000"/>
              </a:buClr>
              <a:buSzPts val="1400"/>
              <a:buFont typeface="Lato"/>
              <a:buChar char="•"/>
            </a:pPr>
            <a:r>
              <a:rPr lang="en-US" sz="1800" dirty="0">
                <a:solidFill>
                  <a:srgbClr val="000000"/>
                </a:solidFill>
                <a:highlight>
                  <a:srgbClr val="FEFEFE"/>
                </a:highlight>
                <a:latin typeface="Lato"/>
                <a:ea typeface="Lato"/>
                <a:cs typeface="Lato"/>
                <a:sym typeface="Lato"/>
              </a:rPr>
              <a:t>Provide support around effective use of the tools </a:t>
            </a:r>
            <a:br>
              <a:rPr lang="en-US" sz="1800" dirty="0">
                <a:solidFill>
                  <a:srgbClr val="000000"/>
                </a:solidFill>
                <a:highlight>
                  <a:srgbClr val="FEFEFE"/>
                </a:highlight>
                <a:latin typeface="Lato"/>
                <a:ea typeface="Lato"/>
                <a:cs typeface="Lato"/>
                <a:sym typeface="Lato"/>
              </a:rPr>
            </a:br>
            <a:endParaRPr lang="en-US" sz="1800" dirty="0">
              <a:solidFill>
                <a:srgbClr val="000000"/>
              </a:solidFill>
              <a:highlight>
                <a:srgbClr val="FEFEFE"/>
              </a:highlight>
              <a:latin typeface="Lato"/>
              <a:ea typeface="Lato"/>
              <a:cs typeface="Lato"/>
              <a:sym typeface="Lato"/>
            </a:endParaRPr>
          </a:p>
          <a:p>
            <a:pPr marL="457200" lvl="0" indent="-317500" algn="l" rtl="0">
              <a:lnSpc>
                <a:spcPct val="115000"/>
              </a:lnSpc>
              <a:spcBef>
                <a:spcPts val="0"/>
              </a:spcBef>
              <a:spcAft>
                <a:spcPts val="0"/>
              </a:spcAft>
              <a:buClr>
                <a:srgbClr val="000000"/>
              </a:buClr>
              <a:buSzPts val="1400"/>
              <a:buFont typeface="Lato"/>
              <a:buChar char="•"/>
            </a:pPr>
            <a:r>
              <a:rPr lang="en-US" sz="1800" dirty="0">
                <a:solidFill>
                  <a:srgbClr val="000000"/>
                </a:solidFill>
                <a:highlight>
                  <a:srgbClr val="FEFEFE"/>
                </a:highlight>
                <a:latin typeface="Lato"/>
                <a:ea typeface="Lato"/>
                <a:cs typeface="Lato"/>
                <a:sym typeface="Lato"/>
              </a:rPr>
              <a:t>Share support resources</a:t>
            </a:r>
            <a:br>
              <a:rPr lang="en-US" sz="1800" dirty="0">
                <a:solidFill>
                  <a:srgbClr val="000000"/>
                </a:solidFill>
                <a:highlight>
                  <a:srgbClr val="FEFEFE"/>
                </a:highlight>
                <a:latin typeface="Lato"/>
                <a:ea typeface="Lato"/>
                <a:cs typeface="Lato"/>
                <a:sym typeface="Lato"/>
              </a:rPr>
            </a:br>
            <a:endParaRPr lang="en-US" sz="1800" dirty="0">
              <a:solidFill>
                <a:srgbClr val="000000"/>
              </a:solidFill>
              <a:highlight>
                <a:srgbClr val="FEFEFE"/>
              </a:highlight>
              <a:latin typeface="Lato"/>
              <a:ea typeface="Lato"/>
              <a:cs typeface="Lato"/>
              <a:sym typeface="Lato"/>
            </a:endParaRPr>
          </a:p>
        </p:txBody>
      </p:sp>
      <p:sp>
        <p:nvSpPr>
          <p:cNvPr id="9" name="Google Shape;209;p39">
            <a:extLst>
              <a:ext uri="{FF2B5EF4-FFF2-40B4-BE49-F238E27FC236}">
                <a16:creationId xmlns:a16="http://schemas.microsoft.com/office/drawing/2014/main" id="{748404D0-604A-71F8-F724-DCC2EADC9A96}"/>
              </a:ext>
            </a:extLst>
          </p:cNvPr>
          <p:cNvSpPr/>
          <p:nvPr/>
        </p:nvSpPr>
        <p:spPr>
          <a:xfrm rot="-578059">
            <a:off x="10604940" y="2813967"/>
            <a:ext cx="2875253" cy="2435862"/>
          </a:xfrm>
          <a:prstGeom prst="foldedCorner">
            <a:avLst>
              <a:gd name="adj" fmla="val 16667"/>
            </a:avLst>
          </a:prstGeom>
          <a:solidFill>
            <a:srgbClr val="F2A900"/>
          </a:solidFill>
          <a:ln w="12700" cap="flat" cmpd="sng">
            <a:solidFill>
              <a:schemeClr val="accent5"/>
            </a:solidFill>
            <a:prstDash val="solid"/>
            <a:miter lim="800000"/>
            <a:headEnd type="none" w="sm" len="sm"/>
            <a:tailEnd type="none" w="sm" len="sm"/>
          </a:ln>
        </p:spPr>
        <p:txBody>
          <a:bodyPr spcFirstLastPara="1" wrap="square" lIns="68575" tIns="822950" rIns="68575" bIns="81000" anchor="b" anchorCtr="1">
            <a:noAutofit/>
          </a:bodyPr>
          <a:lstStyle/>
          <a:p>
            <a:pPr marL="0" lvl="0" indent="0" algn="ctr" rtl="0">
              <a:spcBef>
                <a:spcPts val="0"/>
              </a:spcBef>
              <a:spcAft>
                <a:spcPts val="0"/>
              </a:spcAft>
              <a:buNone/>
            </a:pPr>
            <a:r>
              <a:rPr lang="en" sz="1400" b="1" dirty="0">
                <a:latin typeface="Lato"/>
                <a:ea typeface="Lato"/>
                <a:cs typeface="Lato"/>
                <a:sym typeface="Lato"/>
              </a:rPr>
              <a:t>Read and then delete</a:t>
            </a:r>
            <a:endParaRPr sz="1400" b="1" dirty="0">
              <a:latin typeface="Lato"/>
              <a:ea typeface="Lato"/>
              <a:cs typeface="Lato"/>
              <a:sym typeface="Lato"/>
            </a:endParaRPr>
          </a:p>
          <a:p>
            <a:pPr marL="0" marR="0" lvl="0" indent="0" algn="ctr" rtl="0">
              <a:spcBef>
                <a:spcPts val="0"/>
              </a:spcBef>
              <a:spcAft>
                <a:spcPts val="0"/>
              </a:spcAft>
              <a:buNone/>
            </a:pPr>
            <a:endParaRPr sz="1400" dirty="0">
              <a:latin typeface="Lato"/>
              <a:ea typeface="Lato"/>
              <a:cs typeface="Lato"/>
              <a:sym typeface="Lato"/>
            </a:endParaRPr>
          </a:p>
          <a:p>
            <a:pPr marL="0" marR="0" lvl="0" indent="0" algn="ctr" rtl="0">
              <a:spcBef>
                <a:spcPts val="0"/>
              </a:spcBef>
              <a:spcAft>
                <a:spcPts val="0"/>
              </a:spcAft>
              <a:buNone/>
            </a:pPr>
            <a:r>
              <a:rPr lang="en" sz="1400" dirty="0">
                <a:latin typeface="Lato"/>
                <a:ea typeface="Lato"/>
                <a:cs typeface="Lato"/>
                <a:sym typeface="Lato"/>
              </a:rPr>
              <a:t>It’s very important for students to understand what your faculty responsibilities will be. This slide is meant to be communicated to students.</a:t>
            </a:r>
            <a:endParaRPr sz="1400" dirty="0">
              <a:latin typeface="Lato"/>
              <a:ea typeface="Lato"/>
              <a:cs typeface="Lato"/>
              <a:sym typeface="Lato"/>
            </a:endParaRPr>
          </a:p>
          <a:p>
            <a:pPr marL="0" marR="0" lvl="0" indent="0" algn="l" rtl="0">
              <a:spcBef>
                <a:spcPts val="0"/>
              </a:spcBef>
              <a:spcAft>
                <a:spcPts val="0"/>
              </a:spcAft>
              <a:buNone/>
            </a:pPr>
            <a:endParaRPr sz="1100" dirty="0"/>
          </a:p>
        </p:txBody>
      </p:sp>
    </p:spTree>
    <p:extLst>
      <p:ext uri="{BB962C8B-B14F-4D97-AF65-F5344CB8AC3E}">
        <p14:creationId xmlns:p14="http://schemas.microsoft.com/office/powerpoint/2010/main" val="20268666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Assignment Guidance</a:t>
            </a:r>
          </a:p>
        </p:txBody>
      </p:sp>
      <p:sp>
        <p:nvSpPr>
          <p:cNvPr id="5" name="Slide Number Placeholder 4"/>
          <p:cNvSpPr>
            <a:spLocks noGrp="1"/>
          </p:cNvSpPr>
          <p:nvPr>
            <p:ph type="sldNum" sz="quarter" idx="19"/>
          </p:nvPr>
        </p:nvSpPr>
        <p:spPr>
          <a:xfrm>
            <a:off x="199082" y="8497455"/>
            <a:ext cx="529132" cy="486834"/>
          </a:xfrm>
        </p:spPr>
        <p:txBody>
          <a:bodyPr/>
          <a:lstStyle/>
          <a:p>
            <a:fld id="{DEF3F5F5-7776-394F-A41F-3BAFC9CC9F8E}" type="slidenum">
              <a:rPr lang="en-US" smtClean="0"/>
              <a:pPr/>
              <a:t>16</a:t>
            </a:fld>
            <a:endParaRPr lang="en-US" dirty="0"/>
          </a:p>
        </p:txBody>
      </p:sp>
      <p:pic>
        <p:nvPicPr>
          <p:cNvPr id="4" name="Google Shape;199;p38">
            <a:extLst>
              <a:ext uri="{FF2B5EF4-FFF2-40B4-BE49-F238E27FC236}">
                <a16:creationId xmlns:a16="http://schemas.microsoft.com/office/drawing/2014/main" id="{DE8AA143-7E4E-28FE-75F8-6F253316A563}"/>
              </a:ext>
            </a:extLst>
          </p:cNvPr>
          <p:cNvPicPr preferRelativeResize="0"/>
          <p:nvPr/>
        </p:nvPicPr>
        <p:blipFill>
          <a:blip r:embed="rId3">
            <a:alphaModFix/>
          </a:blip>
          <a:stretch>
            <a:fillRect/>
          </a:stretch>
        </p:blipFill>
        <p:spPr>
          <a:xfrm>
            <a:off x="1776180" y="5033125"/>
            <a:ext cx="863700" cy="863700"/>
          </a:xfrm>
          <a:prstGeom prst="rect">
            <a:avLst/>
          </a:prstGeom>
          <a:noFill/>
          <a:ln>
            <a:noFill/>
          </a:ln>
        </p:spPr>
      </p:pic>
      <p:pic>
        <p:nvPicPr>
          <p:cNvPr id="7" name="Google Shape;200;p38">
            <a:extLst>
              <a:ext uri="{FF2B5EF4-FFF2-40B4-BE49-F238E27FC236}">
                <a16:creationId xmlns:a16="http://schemas.microsoft.com/office/drawing/2014/main" id="{C14E47E3-B6EA-A55C-B2BA-F71A0C812988}"/>
              </a:ext>
            </a:extLst>
          </p:cNvPr>
          <p:cNvPicPr preferRelativeResize="0"/>
          <p:nvPr/>
        </p:nvPicPr>
        <p:blipFill>
          <a:blip r:embed="rId4">
            <a:alphaModFix/>
          </a:blip>
          <a:stretch>
            <a:fillRect/>
          </a:stretch>
        </p:blipFill>
        <p:spPr>
          <a:xfrm rot="10800000" flipH="1">
            <a:off x="1776180" y="3886475"/>
            <a:ext cx="863700" cy="863700"/>
          </a:xfrm>
          <a:prstGeom prst="rect">
            <a:avLst/>
          </a:prstGeom>
          <a:noFill/>
          <a:ln>
            <a:noFill/>
          </a:ln>
        </p:spPr>
      </p:pic>
      <p:pic>
        <p:nvPicPr>
          <p:cNvPr id="8" name="Google Shape;201;p38">
            <a:extLst>
              <a:ext uri="{FF2B5EF4-FFF2-40B4-BE49-F238E27FC236}">
                <a16:creationId xmlns:a16="http://schemas.microsoft.com/office/drawing/2014/main" id="{2671B0DB-A91C-1973-22F5-CEE6CDF40FD8}"/>
              </a:ext>
            </a:extLst>
          </p:cNvPr>
          <p:cNvPicPr preferRelativeResize="0"/>
          <p:nvPr/>
        </p:nvPicPr>
        <p:blipFill>
          <a:blip r:embed="rId5">
            <a:alphaModFix/>
          </a:blip>
          <a:stretch>
            <a:fillRect/>
          </a:stretch>
        </p:blipFill>
        <p:spPr>
          <a:xfrm>
            <a:off x="1804342" y="2872325"/>
            <a:ext cx="807400" cy="807400"/>
          </a:xfrm>
          <a:prstGeom prst="rect">
            <a:avLst/>
          </a:prstGeom>
          <a:noFill/>
          <a:ln>
            <a:noFill/>
          </a:ln>
        </p:spPr>
      </p:pic>
      <p:sp>
        <p:nvSpPr>
          <p:cNvPr id="2" name="Google Shape;216;p40">
            <a:extLst>
              <a:ext uri="{FF2B5EF4-FFF2-40B4-BE49-F238E27FC236}">
                <a16:creationId xmlns:a16="http://schemas.microsoft.com/office/drawing/2014/main" id="{22D636F0-9CC7-B5B3-3EA9-332A001002CD}"/>
              </a:ext>
            </a:extLst>
          </p:cNvPr>
          <p:cNvSpPr/>
          <p:nvPr/>
        </p:nvSpPr>
        <p:spPr>
          <a:xfrm rot="-578031">
            <a:off x="11221752" y="2703183"/>
            <a:ext cx="3031350" cy="2647345"/>
          </a:xfrm>
          <a:prstGeom prst="foldedCorner">
            <a:avLst>
              <a:gd name="adj" fmla="val 16667"/>
            </a:avLst>
          </a:prstGeom>
          <a:solidFill>
            <a:srgbClr val="F2A900"/>
          </a:solidFill>
          <a:ln w="12700" cap="flat" cmpd="sng">
            <a:solidFill>
              <a:schemeClr val="accent5"/>
            </a:solidFill>
            <a:prstDash val="solid"/>
            <a:miter lim="800000"/>
            <a:headEnd type="none" w="sm" len="sm"/>
            <a:tailEnd type="none" w="sm" len="sm"/>
          </a:ln>
        </p:spPr>
        <p:txBody>
          <a:bodyPr spcFirstLastPara="1" wrap="square" lIns="68575" tIns="822950" rIns="68575" bIns="81000" anchor="b" anchorCtr="1">
            <a:noAutofit/>
          </a:bodyPr>
          <a:lstStyle/>
          <a:p>
            <a:pPr marL="0" lvl="0" indent="0" algn="ctr" rtl="0">
              <a:spcBef>
                <a:spcPts val="0"/>
              </a:spcBef>
              <a:spcAft>
                <a:spcPts val="0"/>
              </a:spcAft>
              <a:buNone/>
            </a:pPr>
            <a:endParaRPr sz="1400" b="1" dirty="0">
              <a:solidFill>
                <a:schemeClr val="dk1"/>
              </a:solidFill>
            </a:endParaRPr>
          </a:p>
          <a:p>
            <a:pPr marL="0" lvl="0" indent="0" algn="l" rtl="0">
              <a:spcBef>
                <a:spcPts val="0"/>
              </a:spcBef>
              <a:spcAft>
                <a:spcPts val="0"/>
              </a:spcAft>
              <a:buNone/>
            </a:pPr>
            <a:endParaRPr sz="1400" dirty="0"/>
          </a:p>
          <a:p>
            <a:pPr marL="0" lvl="0" indent="0" algn="ctr" rtl="0">
              <a:spcBef>
                <a:spcPts val="0"/>
              </a:spcBef>
              <a:spcAft>
                <a:spcPts val="0"/>
              </a:spcAft>
              <a:buNone/>
            </a:pPr>
            <a:r>
              <a:rPr lang="en" sz="1400" b="1" dirty="0">
                <a:latin typeface="Lato"/>
                <a:ea typeface="Lato"/>
                <a:cs typeface="Lato"/>
                <a:sym typeface="Lato"/>
              </a:rPr>
              <a:t>Read and then delete</a:t>
            </a:r>
            <a:endParaRPr sz="1400" b="1" dirty="0">
              <a:latin typeface="Lato"/>
              <a:ea typeface="Lato"/>
              <a:cs typeface="Lato"/>
              <a:sym typeface="Lato"/>
            </a:endParaRPr>
          </a:p>
          <a:p>
            <a:pPr marL="0" marR="0" lvl="0" indent="0" algn="ctr" rtl="0">
              <a:spcBef>
                <a:spcPts val="0"/>
              </a:spcBef>
              <a:spcAft>
                <a:spcPts val="0"/>
              </a:spcAft>
              <a:buNone/>
            </a:pPr>
            <a:endParaRPr sz="1400" dirty="0">
              <a:latin typeface="Lato"/>
              <a:ea typeface="Lato"/>
              <a:cs typeface="Lato"/>
              <a:sym typeface="Lato"/>
            </a:endParaRPr>
          </a:p>
          <a:p>
            <a:pPr marL="0" lvl="0" indent="0" algn="ctr" rtl="0">
              <a:spcBef>
                <a:spcPts val="0"/>
              </a:spcBef>
              <a:spcAft>
                <a:spcPts val="0"/>
              </a:spcAft>
              <a:buNone/>
            </a:pPr>
            <a:r>
              <a:rPr lang="en" sz="1400" dirty="0">
                <a:latin typeface="Lato"/>
                <a:ea typeface="Lato"/>
                <a:cs typeface="Lato"/>
                <a:sym typeface="Lato"/>
              </a:rPr>
              <a:t>Faculty, for each assignment in your course, let students know that you will share the appropriate GenAI assignment guidelines. </a:t>
            </a:r>
            <a:endParaRPr sz="1400" dirty="0">
              <a:latin typeface="Lato"/>
              <a:ea typeface="Lato"/>
              <a:cs typeface="Lato"/>
              <a:sym typeface="Lato"/>
            </a:endParaRPr>
          </a:p>
          <a:p>
            <a:pPr marL="0" lvl="0" indent="0" algn="ctr" rtl="0">
              <a:spcBef>
                <a:spcPts val="0"/>
              </a:spcBef>
              <a:spcAft>
                <a:spcPts val="0"/>
              </a:spcAft>
              <a:buNone/>
            </a:pPr>
            <a:br>
              <a:rPr lang="en" sz="1400" dirty="0">
                <a:solidFill>
                  <a:srgbClr val="111111"/>
                </a:solidFill>
              </a:rPr>
            </a:br>
            <a:r>
              <a:rPr lang="en" sz="1400" dirty="0">
                <a:solidFill>
                  <a:srgbClr val="111111"/>
                </a:solidFill>
              </a:rPr>
              <a:t>See</a:t>
            </a:r>
            <a:r>
              <a:rPr lang="en" sz="1400" dirty="0">
                <a:solidFill>
                  <a:schemeClr val="dk1"/>
                </a:solidFill>
              </a:rPr>
              <a:t> </a:t>
            </a:r>
            <a:r>
              <a:rPr lang="en" sz="1400" u="sng" dirty="0">
                <a:solidFill>
                  <a:schemeClr val="hlink"/>
                </a:solidFill>
                <a:hlinkClick r:id="rId6"/>
              </a:rPr>
              <a:t>GenAI assignment statements</a:t>
            </a:r>
            <a:r>
              <a:rPr lang="en" sz="1400" dirty="0">
                <a:solidFill>
                  <a:schemeClr val="dk1"/>
                </a:solidFill>
              </a:rPr>
              <a:t> </a:t>
            </a:r>
            <a:r>
              <a:rPr lang="en" sz="1400" dirty="0">
                <a:solidFill>
                  <a:srgbClr val="111111"/>
                </a:solidFill>
              </a:rPr>
              <a:t>to use/adapt assignment guidance statements</a:t>
            </a:r>
            <a:r>
              <a:rPr lang="en" sz="1400" dirty="0">
                <a:solidFill>
                  <a:schemeClr val="dk1"/>
                </a:solidFill>
              </a:rPr>
              <a:t> </a:t>
            </a:r>
            <a:endParaRPr sz="1400" dirty="0">
              <a:latin typeface="Lato"/>
              <a:ea typeface="Lato"/>
              <a:cs typeface="Lato"/>
              <a:sym typeface="Lato"/>
            </a:endParaRPr>
          </a:p>
        </p:txBody>
      </p:sp>
      <p:sp>
        <p:nvSpPr>
          <p:cNvPr id="9" name="Google Shape;220;p40">
            <a:extLst>
              <a:ext uri="{FF2B5EF4-FFF2-40B4-BE49-F238E27FC236}">
                <a16:creationId xmlns:a16="http://schemas.microsoft.com/office/drawing/2014/main" id="{F9FA0CD0-5DD0-6D33-226D-C65E7029CE8A}"/>
              </a:ext>
            </a:extLst>
          </p:cNvPr>
          <p:cNvSpPr txBox="1"/>
          <p:nvPr/>
        </p:nvSpPr>
        <p:spPr>
          <a:xfrm>
            <a:off x="3035788" y="2872325"/>
            <a:ext cx="5030100" cy="3036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800" dirty="0">
                <a:solidFill>
                  <a:srgbClr val="2F5496"/>
                </a:solidFill>
              </a:rPr>
              <a:t>GenAI is permitted for this assignment.</a:t>
            </a:r>
            <a:endParaRPr sz="1800" dirty="0">
              <a:solidFill>
                <a:srgbClr val="2F5496"/>
              </a:solidFill>
            </a:endParaRPr>
          </a:p>
          <a:p>
            <a:pPr marL="457200" lvl="0" indent="-342900" algn="l" rtl="0">
              <a:lnSpc>
                <a:spcPct val="115000"/>
              </a:lnSpc>
              <a:spcBef>
                <a:spcPts val="0"/>
              </a:spcBef>
              <a:spcAft>
                <a:spcPts val="0"/>
              </a:spcAft>
              <a:buSzPts val="1800"/>
              <a:buChar char="●"/>
            </a:pPr>
            <a:r>
              <a:rPr lang="en" sz="1800" dirty="0"/>
              <a:t>Details will be included</a:t>
            </a:r>
            <a:endParaRPr sz="1800" dirty="0"/>
          </a:p>
          <a:p>
            <a:pPr marL="0" lvl="0" indent="0" algn="l" rtl="0">
              <a:lnSpc>
                <a:spcPct val="115000"/>
              </a:lnSpc>
              <a:spcBef>
                <a:spcPts val="0"/>
              </a:spcBef>
              <a:spcAft>
                <a:spcPts val="0"/>
              </a:spcAft>
              <a:buNone/>
            </a:pPr>
            <a:endParaRPr sz="1800" dirty="0">
              <a:solidFill>
                <a:srgbClr val="2F5496"/>
              </a:solidFill>
            </a:endParaRPr>
          </a:p>
          <a:p>
            <a:pPr marL="0" lvl="0" indent="0" algn="l" rtl="0">
              <a:lnSpc>
                <a:spcPct val="115000"/>
              </a:lnSpc>
              <a:spcBef>
                <a:spcPts val="0"/>
              </a:spcBef>
              <a:spcAft>
                <a:spcPts val="0"/>
              </a:spcAft>
              <a:buNone/>
            </a:pPr>
            <a:endParaRPr sz="1300" dirty="0">
              <a:solidFill>
                <a:srgbClr val="2F5496"/>
              </a:solidFill>
            </a:endParaRPr>
          </a:p>
          <a:p>
            <a:pPr marL="0" lvl="0" indent="0" algn="l" rtl="0">
              <a:lnSpc>
                <a:spcPct val="115000"/>
              </a:lnSpc>
              <a:spcBef>
                <a:spcPts val="0"/>
              </a:spcBef>
              <a:spcAft>
                <a:spcPts val="0"/>
              </a:spcAft>
              <a:buNone/>
            </a:pPr>
            <a:r>
              <a:rPr lang="en" sz="1800" dirty="0">
                <a:solidFill>
                  <a:srgbClr val="2F5496"/>
                </a:solidFill>
              </a:rPr>
              <a:t>GenAI can be used in specific ways</a:t>
            </a:r>
            <a:r>
              <a:rPr lang="en" sz="1800" b="1" dirty="0">
                <a:solidFill>
                  <a:srgbClr val="434343"/>
                </a:solidFill>
                <a:highlight>
                  <a:schemeClr val="lt1"/>
                </a:highlight>
              </a:rPr>
              <a:t> </a:t>
            </a:r>
            <a:endParaRPr sz="1800" b="1" dirty="0">
              <a:solidFill>
                <a:srgbClr val="434343"/>
              </a:solidFill>
              <a:highlight>
                <a:schemeClr val="lt1"/>
              </a:highlight>
            </a:endParaRPr>
          </a:p>
          <a:p>
            <a:pPr marL="457200" lvl="0" indent="-342900" algn="l" rtl="0">
              <a:lnSpc>
                <a:spcPct val="115000"/>
              </a:lnSpc>
              <a:spcBef>
                <a:spcPts val="0"/>
              </a:spcBef>
              <a:spcAft>
                <a:spcPts val="0"/>
              </a:spcAft>
              <a:buSzPts val="1800"/>
              <a:buChar char="●"/>
            </a:pPr>
            <a:r>
              <a:rPr lang="en" sz="1800" dirty="0"/>
              <a:t>Details will be included</a:t>
            </a:r>
            <a:endParaRPr sz="1800" dirty="0">
              <a:solidFill>
                <a:srgbClr val="2F5496"/>
              </a:solidFill>
            </a:endParaRPr>
          </a:p>
          <a:p>
            <a:pPr marL="0" marR="152400" lvl="0" indent="0" algn="l" rtl="0">
              <a:lnSpc>
                <a:spcPct val="115000"/>
              </a:lnSpc>
              <a:spcBef>
                <a:spcPts val="0"/>
              </a:spcBef>
              <a:spcAft>
                <a:spcPts val="0"/>
              </a:spcAft>
              <a:buNone/>
            </a:pPr>
            <a:endParaRPr sz="1800" dirty="0">
              <a:solidFill>
                <a:srgbClr val="2F5496"/>
              </a:solidFill>
            </a:endParaRPr>
          </a:p>
          <a:p>
            <a:pPr marL="0" lvl="0" indent="0" algn="l" rtl="0">
              <a:lnSpc>
                <a:spcPct val="115000"/>
              </a:lnSpc>
              <a:spcBef>
                <a:spcPts val="1600"/>
              </a:spcBef>
              <a:spcAft>
                <a:spcPts val="0"/>
              </a:spcAft>
              <a:buNone/>
            </a:pPr>
            <a:r>
              <a:rPr lang="en" sz="1800" dirty="0">
                <a:solidFill>
                  <a:srgbClr val="2F5496"/>
                </a:solidFill>
              </a:rPr>
              <a:t>GenAI is not permitted on this assignment</a:t>
            </a:r>
            <a:endParaRPr sz="1800" b="1" dirty="0">
              <a:solidFill>
                <a:srgbClr val="434343"/>
              </a:solidFill>
              <a:highlight>
                <a:schemeClr val="lt1"/>
              </a:highlight>
            </a:endParaRPr>
          </a:p>
          <a:p>
            <a:pPr marL="457200" lvl="0" indent="-342900" algn="l" rtl="0">
              <a:lnSpc>
                <a:spcPct val="115000"/>
              </a:lnSpc>
              <a:spcBef>
                <a:spcPts val="0"/>
              </a:spcBef>
              <a:spcAft>
                <a:spcPts val="0"/>
              </a:spcAft>
              <a:buSzPts val="1800"/>
              <a:buChar char="●"/>
            </a:pPr>
            <a:r>
              <a:rPr lang="en" sz="1800" dirty="0"/>
              <a:t>Details will be included</a:t>
            </a:r>
            <a:endParaRPr dirty="0"/>
          </a:p>
        </p:txBody>
      </p:sp>
    </p:spTree>
    <p:extLst>
      <p:ext uri="{BB962C8B-B14F-4D97-AF65-F5344CB8AC3E}">
        <p14:creationId xmlns:p14="http://schemas.microsoft.com/office/powerpoint/2010/main" val="10263649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12881" y="768365"/>
            <a:ext cx="7638788" cy="650237"/>
          </a:xfrm>
        </p:spPr>
        <p:txBody>
          <a:bodyPr/>
          <a:lstStyle/>
          <a:p>
            <a:r>
              <a:rPr lang="en-US" sz="4000" dirty="0"/>
              <a:t>Acknowledging use of </a:t>
            </a:r>
            <a:r>
              <a:rPr lang="en-US" sz="4000" dirty="0" err="1"/>
              <a:t>GenAI</a:t>
            </a:r>
            <a:endParaRPr lang="en-US" sz="4000" dirty="0"/>
          </a:p>
        </p:txBody>
      </p:sp>
      <p:sp>
        <p:nvSpPr>
          <p:cNvPr id="5" name="Slide Number Placeholder 4"/>
          <p:cNvSpPr>
            <a:spLocks noGrp="1"/>
          </p:cNvSpPr>
          <p:nvPr>
            <p:ph type="sldNum" sz="quarter" idx="19"/>
          </p:nvPr>
        </p:nvSpPr>
        <p:spPr>
          <a:xfrm>
            <a:off x="199082" y="8497455"/>
            <a:ext cx="529132" cy="486834"/>
          </a:xfrm>
        </p:spPr>
        <p:txBody>
          <a:bodyPr/>
          <a:lstStyle/>
          <a:p>
            <a:fld id="{DEF3F5F5-7776-394F-A41F-3BAFC9CC9F8E}" type="slidenum">
              <a:rPr lang="en-US" smtClean="0"/>
              <a:pPr/>
              <a:t>17</a:t>
            </a:fld>
            <a:endParaRPr lang="en-US" dirty="0"/>
          </a:p>
        </p:txBody>
      </p:sp>
      <p:sp>
        <p:nvSpPr>
          <p:cNvPr id="3" name="Google Shape;166;p33">
            <a:extLst>
              <a:ext uri="{FF2B5EF4-FFF2-40B4-BE49-F238E27FC236}">
                <a16:creationId xmlns:a16="http://schemas.microsoft.com/office/drawing/2014/main" id="{910968B2-B346-BAE6-DB15-BC0FB9B9BA89}"/>
              </a:ext>
            </a:extLst>
          </p:cNvPr>
          <p:cNvSpPr txBox="1">
            <a:spLocks/>
          </p:cNvSpPr>
          <p:nvPr/>
        </p:nvSpPr>
        <p:spPr>
          <a:xfrm>
            <a:off x="728214" y="1418602"/>
            <a:ext cx="7014664" cy="1696264"/>
          </a:xfrm>
          <a:prstGeom prst="rect">
            <a:avLst/>
          </a:prstGeom>
          <a:noFill/>
          <a:ln>
            <a:noFill/>
          </a:ln>
        </p:spPr>
        <p:txBody>
          <a:bodyPr spcFirstLastPara="1" wrap="square" lIns="91425" tIns="45700" rIns="91425" bIns="45700" anchor="t" anchorCtr="0">
            <a:noAutofit/>
          </a:bodyPr>
          <a:lstStyle>
            <a:lvl1pPr marL="0" indent="0" algn="l" defTabSz="781583" rtl="0" eaLnBrk="1" latinLnBrk="0" hangingPunct="1">
              <a:lnSpc>
                <a:spcPct val="110000"/>
              </a:lnSpc>
              <a:spcBef>
                <a:spcPct val="20000"/>
              </a:spcBef>
              <a:buClr>
                <a:schemeClr val="accent2"/>
              </a:buClr>
              <a:buFontTx/>
              <a:buNone/>
              <a:defRPr sz="3200" kern="1200">
                <a:solidFill>
                  <a:schemeClr val="accent5"/>
                </a:solidFill>
                <a:latin typeface="+mn-lt"/>
                <a:ea typeface="+mn-ea"/>
                <a:cs typeface="+mn-cs"/>
              </a:defRPr>
            </a:lvl1pPr>
            <a:lvl2pPr marL="1270073" indent="-488490" algn="l" defTabSz="781583" rtl="0" eaLnBrk="1" latinLnBrk="0" hangingPunct="1">
              <a:lnSpc>
                <a:spcPct val="110000"/>
              </a:lnSpc>
              <a:spcBef>
                <a:spcPct val="20000"/>
              </a:spcBef>
              <a:buClr>
                <a:schemeClr val="accent2"/>
              </a:buClr>
              <a:buSzPct val="75000"/>
              <a:buFont typeface="Arial"/>
              <a:buChar char="•"/>
              <a:defRPr sz="3200" kern="1200">
                <a:solidFill>
                  <a:schemeClr val="accent5"/>
                </a:solidFill>
                <a:latin typeface="+mn-lt"/>
                <a:ea typeface="+mn-ea"/>
                <a:cs typeface="+mn-cs"/>
              </a:defRPr>
            </a:lvl2pPr>
            <a:lvl3pPr marL="2020367" indent="-457200" algn="l" defTabSz="781583" rtl="0" eaLnBrk="1" latinLnBrk="0" hangingPunct="1">
              <a:lnSpc>
                <a:spcPct val="110000"/>
              </a:lnSpc>
              <a:spcBef>
                <a:spcPct val="20000"/>
              </a:spcBef>
              <a:buClr>
                <a:schemeClr val="accent2"/>
              </a:buClr>
              <a:buSzPct val="60000"/>
              <a:buFont typeface="Wingdings" charset="2"/>
              <a:buChar char="§"/>
              <a:defRPr sz="3200" kern="1200" baseline="0">
                <a:solidFill>
                  <a:schemeClr val="accent5"/>
                </a:solidFill>
                <a:latin typeface="+mn-lt"/>
                <a:ea typeface="+mn-ea"/>
                <a:cs typeface="+mn-cs"/>
              </a:defRPr>
            </a:lvl3pPr>
            <a:lvl4pPr marL="2735542" indent="-390792" algn="l" defTabSz="781583" rtl="0" eaLnBrk="1" latinLnBrk="0" hangingPunct="1">
              <a:lnSpc>
                <a:spcPct val="120000"/>
              </a:lnSpc>
              <a:spcBef>
                <a:spcPct val="20000"/>
              </a:spcBef>
              <a:buClr>
                <a:schemeClr val="accent2"/>
              </a:buClr>
              <a:buSzPct val="90000"/>
              <a:buFont typeface="Arial"/>
              <a:buChar char="–"/>
              <a:defRPr sz="2100" kern="1200">
                <a:solidFill>
                  <a:schemeClr val="accent4"/>
                </a:solidFill>
                <a:latin typeface="+mn-lt"/>
                <a:ea typeface="+mn-ea"/>
                <a:cs typeface="+mn-cs"/>
              </a:defRPr>
            </a:lvl4pPr>
            <a:lvl5pPr marL="3517125" indent="-390792" algn="l" defTabSz="781583" rtl="0" eaLnBrk="1" latinLnBrk="0" hangingPunct="1">
              <a:spcBef>
                <a:spcPct val="20000"/>
              </a:spcBef>
              <a:buFont typeface="Arial"/>
              <a:buChar char="»"/>
              <a:defRPr sz="3400" kern="1200">
                <a:solidFill>
                  <a:schemeClr val="accent5"/>
                </a:solidFill>
                <a:latin typeface="+mn-lt"/>
                <a:ea typeface="+mn-ea"/>
                <a:cs typeface="+mn-cs"/>
              </a:defRPr>
            </a:lvl5pPr>
            <a:lvl6pPr marL="4298709" indent="-390792" algn="l" defTabSz="781583" rtl="0" eaLnBrk="1" latinLnBrk="0" hangingPunct="1">
              <a:spcBef>
                <a:spcPct val="20000"/>
              </a:spcBef>
              <a:buFont typeface="Arial"/>
              <a:buChar char="•"/>
              <a:defRPr sz="3400" kern="1200">
                <a:solidFill>
                  <a:schemeClr val="tx1"/>
                </a:solidFill>
                <a:latin typeface="+mn-lt"/>
                <a:ea typeface="+mn-ea"/>
                <a:cs typeface="+mn-cs"/>
              </a:defRPr>
            </a:lvl6pPr>
            <a:lvl7pPr marL="5080292" indent="-390792" algn="l" defTabSz="781583" rtl="0" eaLnBrk="1" latinLnBrk="0" hangingPunct="1">
              <a:spcBef>
                <a:spcPct val="20000"/>
              </a:spcBef>
              <a:buFont typeface="Arial"/>
              <a:buChar char="•"/>
              <a:defRPr sz="3400" kern="1200">
                <a:solidFill>
                  <a:schemeClr val="tx1"/>
                </a:solidFill>
                <a:latin typeface="+mn-lt"/>
                <a:ea typeface="+mn-ea"/>
                <a:cs typeface="+mn-cs"/>
              </a:defRPr>
            </a:lvl7pPr>
            <a:lvl8pPr marL="5861876" indent="-390792" algn="l" defTabSz="781583" rtl="0" eaLnBrk="1" latinLnBrk="0" hangingPunct="1">
              <a:spcBef>
                <a:spcPct val="20000"/>
              </a:spcBef>
              <a:buFont typeface="Arial"/>
              <a:buChar char="•"/>
              <a:defRPr sz="3400" kern="1200">
                <a:solidFill>
                  <a:schemeClr val="tx1"/>
                </a:solidFill>
                <a:latin typeface="+mn-lt"/>
                <a:ea typeface="+mn-ea"/>
                <a:cs typeface="+mn-cs"/>
              </a:defRPr>
            </a:lvl8pPr>
            <a:lvl9pPr marL="6643459" indent="-390792" algn="l" defTabSz="781583" rtl="0" eaLnBrk="1" latinLnBrk="0" hangingPunct="1">
              <a:spcBef>
                <a:spcPct val="20000"/>
              </a:spcBef>
              <a:buFont typeface="Arial"/>
              <a:buChar char="•"/>
              <a:defRPr sz="3400" kern="1200">
                <a:solidFill>
                  <a:schemeClr val="tx1"/>
                </a:solidFill>
                <a:latin typeface="+mn-lt"/>
                <a:ea typeface="+mn-ea"/>
                <a:cs typeface="+mn-cs"/>
              </a:defRPr>
            </a:lvl9pPr>
          </a:lstStyle>
          <a:p>
            <a:pPr marL="0" lvl="0" indent="0" algn="l" rtl="0">
              <a:lnSpc>
                <a:spcPct val="115000"/>
              </a:lnSpc>
              <a:spcBef>
                <a:spcPts val="0"/>
              </a:spcBef>
              <a:spcAft>
                <a:spcPts val="0"/>
              </a:spcAft>
              <a:buNone/>
            </a:pPr>
            <a:r>
              <a:rPr lang="en-US" sz="2000" b="1" dirty="0">
                <a:solidFill>
                  <a:srgbClr val="000000"/>
                </a:solidFill>
                <a:highlight>
                  <a:srgbClr val="FEFEFE"/>
                </a:highlight>
                <a:latin typeface="Lato"/>
                <a:ea typeface="Lato"/>
                <a:cs typeface="Lato"/>
                <a:sym typeface="Oswald"/>
              </a:rPr>
              <a:t>Assignment Instructions</a:t>
            </a:r>
          </a:p>
          <a:p>
            <a:pPr algn="l"/>
            <a:r>
              <a:rPr lang="en-US" sz="1400" b="0" i="0" dirty="0">
                <a:solidFill>
                  <a:srgbClr val="505050"/>
                </a:solidFill>
                <a:effectLst/>
                <a:latin typeface="Arial" panose="020B0604020202020204" pitchFamily="34" charset="0"/>
              </a:rPr>
              <a:t>Very briefly explain how you used </a:t>
            </a:r>
            <a:r>
              <a:rPr lang="en-US" sz="1400" b="0" i="0" dirty="0" err="1">
                <a:solidFill>
                  <a:srgbClr val="505050"/>
                </a:solidFill>
                <a:effectLst/>
                <a:latin typeface="Arial" panose="020B0604020202020204" pitchFamily="34" charset="0"/>
              </a:rPr>
              <a:t>GenAI</a:t>
            </a:r>
            <a:r>
              <a:rPr lang="en-US" sz="1400" b="0" i="0" dirty="0">
                <a:solidFill>
                  <a:srgbClr val="505050"/>
                </a:solidFill>
                <a:effectLst/>
                <a:latin typeface="Arial" panose="020B0604020202020204" pitchFamily="34" charset="0"/>
              </a:rPr>
              <a:t> in the production of this assessment.</a:t>
            </a:r>
            <a:br>
              <a:rPr lang="en-US" sz="1400" b="0" i="0" dirty="0">
                <a:solidFill>
                  <a:srgbClr val="505050"/>
                </a:solidFill>
                <a:effectLst/>
                <a:latin typeface="Arial" panose="020B0604020202020204" pitchFamily="34" charset="0"/>
              </a:rPr>
            </a:br>
            <a:endParaRPr lang="en-US" sz="1400" b="0" i="0" dirty="0">
              <a:solidFill>
                <a:srgbClr val="505050"/>
              </a:solidFill>
              <a:effectLst/>
              <a:latin typeface="Arial" panose="020B0604020202020204" pitchFamily="34" charset="0"/>
            </a:endParaRPr>
          </a:p>
          <a:p>
            <a:pPr marL="285750" indent="-285750" algn="l">
              <a:lnSpc>
                <a:spcPts val="1400"/>
              </a:lnSpc>
              <a:buFont typeface="Arial" panose="020B0604020202020204" pitchFamily="34" charset="0"/>
              <a:buChar char="•"/>
            </a:pPr>
            <a:r>
              <a:rPr lang="en-US" sz="1400" b="0" i="0" dirty="0">
                <a:solidFill>
                  <a:srgbClr val="505050"/>
                </a:solidFill>
                <a:effectLst/>
                <a:highlight>
                  <a:srgbClr val="FFDE75"/>
                </a:highlight>
                <a:latin typeface="Arial" panose="020B0604020202020204" pitchFamily="34" charset="0"/>
              </a:rPr>
              <a:t>Explain which AI tools you have used and for what purposes.</a:t>
            </a:r>
            <a:br>
              <a:rPr lang="en-US" sz="1400" b="0" i="0" dirty="0">
                <a:solidFill>
                  <a:srgbClr val="505050"/>
                </a:solidFill>
                <a:effectLst/>
                <a:highlight>
                  <a:srgbClr val="FFDE75"/>
                </a:highlight>
                <a:latin typeface="Arial" panose="020B0604020202020204" pitchFamily="34" charset="0"/>
              </a:rPr>
            </a:br>
            <a:endParaRPr lang="en-US" sz="1400" b="0" i="0" dirty="0">
              <a:solidFill>
                <a:srgbClr val="505050"/>
              </a:solidFill>
              <a:effectLst/>
              <a:highlight>
                <a:srgbClr val="FFDE75"/>
              </a:highlight>
              <a:latin typeface="Arial" panose="020B0604020202020204" pitchFamily="34" charset="0"/>
            </a:endParaRPr>
          </a:p>
          <a:p>
            <a:pPr marL="285750" indent="-285750" algn="l">
              <a:lnSpc>
                <a:spcPts val="1400"/>
              </a:lnSpc>
              <a:buFont typeface="Arial" panose="020B0604020202020204" pitchFamily="34" charset="0"/>
              <a:buChar char="•"/>
            </a:pPr>
            <a:r>
              <a:rPr lang="en-US" sz="1400" b="0" i="0" dirty="0">
                <a:solidFill>
                  <a:srgbClr val="505050"/>
                </a:solidFill>
                <a:effectLst/>
                <a:highlight>
                  <a:srgbClr val="00FFFF"/>
                </a:highlight>
                <a:latin typeface="Arial" panose="020B0604020202020204" pitchFamily="34" charset="0"/>
              </a:rPr>
              <a:t>If you used tools on your own, explain why these tools were selected and provide a URL link to the tool.</a:t>
            </a:r>
            <a:br>
              <a:rPr lang="en-US" sz="1400" b="0" i="0" dirty="0">
                <a:solidFill>
                  <a:srgbClr val="505050"/>
                </a:solidFill>
                <a:effectLst/>
                <a:latin typeface="Arial" panose="020B0604020202020204" pitchFamily="34" charset="0"/>
              </a:rPr>
            </a:br>
            <a:endParaRPr lang="en-US" sz="1400" b="0" i="0" dirty="0">
              <a:solidFill>
                <a:srgbClr val="505050"/>
              </a:solidFill>
              <a:effectLst/>
              <a:latin typeface="Arial" panose="020B0604020202020204" pitchFamily="34" charset="0"/>
            </a:endParaRPr>
          </a:p>
          <a:p>
            <a:pPr marL="285750" indent="-285750" algn="l">
              <a:lnSpc>
                <a:spcPts val="1400"/>
              </a:lnSpc>
              <a:buFont typeface="Arial" panose="020B0604020202020204" pitchFamily="34" charset="0"/>
              <a:buChar char="•"/>
            </a:pPr>
            <a:r>
              <a:rPr lang="en-US" sz="1400" b="0" i="0" dirty="0">
                <a:solidFill>
                  <a:srgbClr val="505050"/>
                </a:solidFill>
                <a:effectLst/>
                <a:highlight>
                  <a:srgbClr val="D4FCC0"/>
                </a:highlight>
                <a:latin typeface="Arial" panose="020B0604020202020204" pitchFamily="34" charset="0"/>
              </a:rPr>
              <a:t>Describe how the tool was used</a:t>
            </a:r>
            <a:br>
              <a:rPr lang="en-US" sz="1400" b="0" i="0" dirty="0">
                <a:solidFill>
                  <a:srgbClr val="505050"/>
                </a:solidFill>
                <a:effectLst/>
                <a:latin typeface="Arial" panose="020B0604020202020204" pitchFamily="34" charset="0"/>
              </a:rPr>
            </a:br>
            <a:endParaRPr lang="en-US" sz="1400" b="0" i="0" dirty="0">
              <a:solidFill>
                <a:srgbClr val="505050"/>
              </a:solidFill>
              <a:effectLst/>
              <a:latin typeface="Arial" panose="020B0604020202020204" pitchFamily="34" charset="0"/>
            </a:endParaRPr>
          </a:p>
          <a:p>
            <a:pPr marL="285750" indent="-285750" algn="l">
              <a:lnSpc>
                <a:spcPts val="1400"/>
              </a:lnSpc>
              <a:buFont typeface="Arial" panose="020B0604020202020204" pitchFamily="34" charset="0"/>
              <a:buChar char="•"/>
            </a:pPr>
            <a:r>
              <a:rPr lang="en-US" sz="1400" b="0" i="0" dirty="0">
                <a:solidFill>
                  <a:srgbClr val="505050"/>
                </a:solidFill>
                <a:effectLst/>
                <a:highlight>
                  <a:srgbClr val="E76FDE"/>
                </a:highlight>
                <a:latin typeface="Arial" panose="020B0604020202020204" pitchFamily="34" charset="0"/>
              </a:rPr>
              <a:t>Describe what output from the tool/service has been included, and where.</a:t>
            </a:r>
            <a:br>
              <a:rPr lang="en-US" sz="1400" b="0" i="0" dirty="0">
                <a:solidFill>
                  <a:srgbClr val="505050"/>
                </a:solidFill>
                <a:effectLst/>
                <a:highlight>
                  <a:srgbClr val="E76FDE"/>
                </a:highlight>
                <a:latin typeface="Arial" panose="020B0604020202020204" pitchFamily="34" charset="0"/>
              </a:rPr>
            </a:br>
            <a:endParaRPr lang="en-US" sz="1400" b="0" i="0" dirty="0">
              <a:solidFill>
                <a:srgbClr val="505050"/>
              </a:solidFill>
              <a:effectLst/>
              <a:highlight>
                <a:srgbClr val="E76FDE"/>
              </a:highlight>
              <a:latin typeface="Arial" panose="020B0604020202020204" pitchFamily="34" charset="0"/>
            </a:endParaRPr>
          </a:p>
          <a:p>
            <a:pPr marL="285750" indent="-285750" algn="l">
              <a:lnSpc>
                <a:spcPts val="1400"/>
              </a:lnSpc>
              <a:buFont typeface="Arial" panose="020B0604020202020204" pitchFamily="34" charset="0"/>
              <a:buChar char="•"/>
            </a:pPr>
            <a:r>
              <a:rPr lang="en-US" sz="1400" b="0" i="0" dirty="0">
                <a:solidFill>
                  <a:srgbClr val="505050"/>
                </a:solidFill>
                <a:effectLst/>
                <a:highlight>
                  <a:srgbClr val="C8B7F7"/>
                </a:highlight>
                <a:latin typeface="Arial" panose="020B0604020202020204" pitchFamily="34" charset="0"/>
              </a:rPr>
              <a:t>Summarize how you edited, adapted, and incorporated the AI output.</a:t>
            </a:r>
            <a:br>
              <a:rPr lang="en-US" sz="1400" b="0" i="0" dirty="0">
                <a:solidFill>
                  <a:srgbClr val="505050"/>
                </a:solidFill>
                <a:effectLst/>
                <a:highlight>
                  <a:srgbClr val="C8B7F7"/>
                </a:highlight>
                <a:latin typeface="Arial" panose="020B0604020202020204" pitchFamily="34" charset="0"/>
              </a:rPr>
            </a:br>
            <a:endParaRPr lang="en-US" sz="1400" b="0" i="0" dirty="0">
              <a:solidFill>
                <a:srgbClr val="505050"/>
              </a:solidFill>
              <a:effectLst/>
              <a:highlight>
                <a:srgbClr val="C8B7F7"/>
              </a:highlight>
              <a:latin typeface="Arial" panose="020B0604020202020204" pitchFamily="34" charset="0"/>
            </a:endParaRPr>
          </a:p>
          <a:p>
            <a:pPr algn="l"/>
            <a:r>
              <a:rPr lang="en-US" sz="1400" b="0" i="0" dirty="0">
                <a:solidFill>
                  <a:srgbClr val="505050"/>
                </a:solidFill>
                <a:effectLst/>
                <a:latin typeface="Arial" panose="020B0604020202020204" pitchFamily="34" charset="0"/>
              </a:rPr>
              <a:t>Also, it is recommended that you also carefully document the processes you used to create your assignment.</a:t>
            </a:r>
          </a:p>
          <a:p>
            <a:pPr marL="0" lvl="0" indent="0" algn="l" rtl="0">
              <a:lnSpc>
                <a:spcPct val="115000"/>
              </a:lnSpc>
              <a:spcBef>
                <a:spcPts val="0"/>
              </a:spcBef>
              <a:spcAft>
                <a:spcPts val="0"/>
              </a:spcAft>
              <a:buNone/>
            </a:pPr>
            <a:endParaRPr lang="en-US" sz="2400" b="1" dirty="0">
              <a:solidFill>
                <a:srgbClr val="000000"/>
              </a:solidFill>
              <a:highlight>
                <a:srgbClr val="FEFEFE"/>
              </a:highlight>
              <a:latin typeface="Lato"/>
              <a:ea typeface="Lato"/>
              <a:cs typeface="Lato"/>
              <a:sym typeface="Oswald"/>
            </a:endParaRPr>
          </a:p>
          <a:p>
            <a:pPr marL="0" lvl="0" indent="0" algn="l" rtl="0">
              <a:lnSpc>
                <a:spcPct val="115000"/>
              </a:lnSpc>
              <a:spcBef>
                <a:spcPts val="0"/>
              </a:spcBef>
              <a:spcAft>
                <a:spcPts val="0"/>
              </a:spcAft>
              <a:buNone/>
            </a:pPr>
            <a:r>
              <a:rPr lang="en-US" sz="2000" b="1" dirty="0">
                <a:solidFill>
                  <a:srgbClr val="000000"/>
                </a:solidFill>
                <a:highlight>
                  <a:srgbClr val="FEFEFE"/>
                </a:highlight>
                <a:latin typeface="Lato"/>
                <a:ea typeface="Lato"/>
                <a:cs typeface="Lato"/>
                <a:sym typeface="Oswald"/>
              </a:rPr>
              <a:t>Attribution Statement</a:t>
            </a:r>
            <a:br>
              <a:rPr lang="en-US" sz="2400" b="1" dirty="0">
                <a:solidFill>
                  <a:srgbClr val="000000"/>
                </a:solidFill>
                <a:highlight>
                  <a:srgbClr val="FEFEFE"/>
                </a:highlight>
                <a:latin typeface="Lato"/>
                <a:ea typeface="Lato"/>
                <a:cs typeface="Lato"/>
                <a:sym typeface="Oswald"/>
              </a:rPr>
            </a:br>
            <a:r>
              <a:rPr lang="en-US" sz="1600" b="0" i="0" dirty="0">
                <a:solidFill>
                  <a:srgbClr val="444444"/>
                </a:solidFill>
                <a:effectLst/>
              </a:rPr>
              <a:t>I acknowledge the use of </a:t>
            </a:r>
            <a:r>
              <a:rPr lang="en-US" sz="1600" i="0" dirty="0" err="1">
                <a:solidFill>
                  <a:srgbClr val="444444"/>
                </a:solidFill>
                <a:effectLst/>
                <a:highlight>
                  <a:srgbClr val="FFDE75"/>
                </a:highlight>
              </a:rPr>
              <a:t>ChatGPT</a:t>
            </a:r>
            <a:r>
              <a:rPr lang="en-US" sz="1600" b="0" i="0" dirty="0">
                <a:solidFill>
                  <a:srgbClr val="444444"/>
                </a:solidFill>
                <a:effectLst/>
                <a:highlight>
                  <a:srgbClr val="FFDE75"/>
                </a:highlight>
              </a:rPr>
              <a:t> </a:t>
            </a:r>
            <a:r>
              <a:rPr lang="en-US" sz="1600" b="0" i="0" dirty="0">
                <a:solidFill>
                  <a:srgbClr val="444444"/>
                </a:solidFill>
                <a:effectLst/>
                <a:highlight>
                  <a:srgbClr val="00FFFF"/>
                </a:highlight>
              </a:rPr>
              <a:t>(https://chat.openai.com/) </a:t>
            </a:r>
            <a:r>
              <a:rPr lang="en-US" sz="1600" i="0" dirty="0">
                <a:solidFill>
                  <a:srgbClr val="444444"/>
                </a:solidFill>
                <a:effectLst/>
                <a:highlight>
                  <a:srgbClr val="D4FCC0"/>
                </a:highlight>
              </a:rPr>
              <a:t>to refine the academic language and accuracy of my own work</a:t>
            </a:r>
            <a:r>
              <a:rPr lang="en-US" sz="1600" b="0" i="0" dirty="0">
                <a:solidFill>
                  <a:srgbClr val="444444"/>
                </a:solidFill>
                <a:effectLst/>
              </a:rPr>
              <a:t>. </a:t>
            </a:r>
            <a:r>
              <a:rPr lang="en-US" sz="1600" b="0" i="0" dirty="0">
                <a:solidFill>
                  <a:srgbClr val="444444"/>
                </a:solidFill>
                <a:effectLst/>
                <a:highlight>
                  <a:srgbClr val="E76FDE"/>
                </a:highlight>
              </a:rPr>
              <a:t>On </a:t>
            </a:r>
            <a:r>
              <a:rPr lang="en-US" sz="1600" i="0" dirty="0">
                <a:solidFill>
                  <a:srgbClr val="444444"/>
                </a:solidFill>
                <a:effectLst/>
                <a:highlight>
                  <a:srgbClr val="E76FDE"/>
                </a:highlight>
              </a:rPr>
              <a:t>4 January 2023 I </a:t>
            </a:r>
            <a:r>
              <a:rPr lang="en-US" sz="1600" b="0" i="0" dirty="0">
                <a:solidFill>
                  <a:srgbClr val="444444"/>
                </a:solidFill>
                <a:effectLst/>
                <a:highlight>
                  <a:srgbClr val="E76FDE"/>
                </a:highlight>
              </a:rPr>
              <a:t>submitted my entire essay (document shared) </a:t>
            </a:r>
            <a:r>
              <a:rPr lang="en-US" sz="1600" i="0" dirty="0">
                <a:solidFill>
                  <a:srgbClr val="444444"/>
                </a:solidFill>
                <a:effectLst/>
                <a:highlight>
                  <a:srgbClr val="E76FDE"/>
                </a:highlight>
              </a:rPr>
              <a:t>with the instruction to  </a:t>
            </a:r>
            <a:r>
              <a:rPr lang="en-US" sz="1600" b="0" i="0" dirty="0">
                <a:solidFill>
                  <a:srgbClr val="444444"/>
                </a:solidFill>
                <a:effectLst/>
                <a:highlight>
                  <a:srgbClr val="E76FDE"/>
                </a:highlight>
              </a:rPr>
              <a:t>“Improve the academic tone and accuracy of language, including grammatical structures, punctuation and vocabulary”. </a:t>
            </a:r>
            <a:r>
              <a:rPr lang="en-US" sz="1600" b="0" i="0" dirty="0">
                <a:solidFill>
                  <a:srgbClr val="444444"/>
                </a:solidFill>
                <a:effectLst/>
                <a:highlight>
                  <a:srgbClr val="C8B7F7"/>
                </a:highlight>
              </a:rPr>
              <a:t>The output (prompt results shared) was then modified further to better represent my own tone and style of writing.</a:t>
            </a:r>
            <a:br>
              <a:rPr lang="en-US" sz="1600" b="0" i="0" dirty="0">
                <a:solidFill>
                  <a:srgbClr val="444444"/>
                </a:solidFill>
                <a:effectLst/>
                <a:highlight>
                  <a:srgbClr val="C8B7F7"/>
                </a:highlight>
              </a:rPr>
            </a:br>
            <a:endParaRPr lang="en-US" sz="1800" dirty="0">
              <a:solidFill>
                <a:srgbClr val="000000"/>
              </a:solidFill>
              <a:highlight>
                <a:srgbClr val="C8B7F7"/>
              </a:highlight>
              <a:latin typeface="Lato"/>
              <a:ea typeface="Lato"/>
              <a:cs typeface="Lato"/>
              <a:sym typeface="Lato"/>
            </a:endParaRPr>
          </a:p>
          <a:p>
            <a:pPr marL="139700" lvl="0" algn="l" rtl="0">
              <a:lnSpc>
                <a:spcPct val="115000"/>
              </a:lnSpc>
              <a:spcBef>
                <a:spcPts val="0"/>
              </a:spcBef>
              <a:spcAft>
                <a:spcPts val="0"/>
              </a:spcAft>
              <a:buClr>
                <a:srgbClr val="000000"/>
              </a:buClr>
              <a:buSzPts val="1400"/>
            </a:pPr>
            <a:br>
              <a:rPr lang="en-US" sz="1800" dirty="0">
                <a:solidFill>
                  <a:srgbClr val="000000"/>
                </a:solidFill>
                <a:highlight>
                  <a:srgbClr val="FEFEFE"/>
                </a:highlight>
                <a:latin typeface="Lato"/>
                <a:ea typeface="Lato"/>
                <a:cs typeface="Lato"/>
                <a:sym typeface="Lato"/>
              </a:rPr>
            </a:br>
            <a:endParaRPr lang="en-US" sz="1800" dirty="0">
              <a:solidFill>
                <a:srgbClr val="000000"/>
              </a:solidFill>
              <a:highlight>
                <a:srgbClr val="FEFEFE"/>
              </a:highlight>
              <a:latin typeface="Lato"/>
              <a:ea typeface="Lato"/>
              <a:cs typeface="Lato"/>
              <a:sym typeface="Lato"/>
            </a:endParaRPr>
          </a:p>
        </p:txBody>
      </p:sp>
      <p:pic>
        <p:nvPicPr>
          <p:cNvPr id="17" name="Picture 16" descr="A blue background with lines and dots&#10;&#10;Description automatically generated">
            <a:extLst>
              <a:ext uri="{FF2B5EF4-FFF2-40B4-BE49-F238E27FC236}">
                <a16:creationId xmlns:a16="http://schemas.microsoft.com/office/drawing/2014/main" id="{FD2C4C6B-E65F-2E99-C1CF-5226CD576E08}"/>
              </a:ext>
            </a:extLst>
          </p:cNvPr>
          <p:cNvPicPr>
            <a:picLocks noChangeAspect="1"/>
          </p:cNvPicPr>
          <p:nvPr/>
        </p:nvPicPr>
        <p:blipFill rotWithShape="1">
          <a:blip r:embed="rId3"/>
          <a:srcRect l="36880" r="4706"/>
          <a:stretch/>
        </p:blipFill>
        <p:spPr>
          <a:xfrm>
            <a:off x="8869680" y="0"/>
            <a:ext cx="7387908" cy="8431746"/>
          </a:xfrm>
          <a:prstGeom prst="rect">
            <a:avLst/>
          </a:prstGeom>
        </p:spPr>
      </p:pic>
      <p:sp>
        <p:nvSpPr>
          <p:cNvPr id="19" name="TextBox 18">
            <a:extLst>
              <a:ext uri="{FF2B5EF4-FFF2-40B4-BE49-F238E27FC236}">
                <a16:creationId xmlns:a16="http://schemas.microsoft.com/office/drawing/2014/main" id="{DD3945DB-03FD-BE28-1005-F632BBF393C4}"/>
              </a:ext>
            </a:extLst>
          </p:cNvPr>
          <p:cNvSpPr txBox="1"/>
          <p:nvPr/>
        </p:nvSpPr>
        <p:spPr>
          <a:xfrm>
            <a:off x="14107886" y="7945082"/>
            <a:ext cx="1734770" cy="307777"/>
          </a:xfrm>
          <a:prstGeom prst="rect">
            <a:avLst/>
          </a:prstGeom>
          <a:noFill/>
        </p:spPr>
        <p:txBody>
          <a:bodyPr wrap="none" rtlCol="0">
            <a:spAutoFit/>
          </a:bodyPr>
          <a:lstStyle/>
          <a:p>
            <a:r>
              <a:rPr lang="en-CA" sz="1400" dirty="0">
                <a:solidFill>
                  <a:schemeClr val="bg1"/>
                </a:solidFill>
              </a:rPr>
              <a:t>Image from </a:t>
            </a:r>
            <a:r>
              <a:rPr lang="en-CA" sz="1400" dirty="0" err="1">
                <a:solidFill>
                  <a:schemeClr val="bg1"/>
                </a:solidFill>
                <a:hlinkClick r:id="rId4">
                  <a:extLst>
                    <a:ext uri="{A12FA001-AC4F-418D-AE19-62706E023703}">
                      <ahyp:hlinkClr xmlns:ahyp="http://schemas.microsoft.com/office/drawing/2018/hyperlinkcolor" val="tx"/>
                    </a:ext>
                  </a:extLst>
                </a:hlinkClick>
              </a:rPr>
              <a:t>Freepik</a:t>
            </a:r>
            <a:endParaRPr lang="en-CA" sz="1400" dirty="0">
              <a:solidFill>
                <a:schemeClr val="bg1"/>
              </a:solidFill>
            </a:endParaRPr>
          </a:p>
        </p:txBody>
      </p:sp>
      <p:sp>
        <p:nvSpPr>
          <p:cNvPr id="21" name="Google Shape;209;p39">
            <a:extLst>
              <a:ext uri="{FF2B5EF4-FFF2-40B4-BE49-F238E27FC236}">
                <a16:creationId xmlns:a16="http://schemas.microsoft.com/office/drawing/2014/main" id="{94E45311-3E11-0B18-B945-D5BB3CEA80E4}"/>
              </a:ext>
            </a:extLst>
          </p:cNvPr>
          <p:cNvSpPr/>
          <p:nvPr/>
        </p:nvSpPr>
        <p:spPr>
          <a:xfrm rot="-578059">
            <a:off x="10650698" y="2752203"/>
            <a:ext cx="3562382" cy="3040589"/>
          </a:xfrm>
          <a:prstGeom prst="foldedCorner">
            <a:avLst>
              <a:gd name="adj" fmla="val 16667"/>
            </a:avLst>
          </a:prstGeom>
          <a:solidFill>
            <a:srgbClr val="F2A900"/>
          </a:solidFill>
          <a:ln w="12700" cap="flat" cmpd="sng">
            <a:solidFill>
              <a:schemeClr val="accent5"/>
            </a:solidFill>
            <a:prstDash val="solid"/>
            <a:miter lim="800000"/>
            <a:headEnd type="none" w="sm" len="sm"/>
            <a:tailEnd type="none" w="sm" len="sm"/>
          </a:ln>
        </p:spPr>
        <p:txBody>
          <a:bodyPr spcFirstLastPara="1" wrap="square" lIns="68575" tIns="822950" rIns="68575" bIns="81000" anchor="b" anchorCtr="1">
            <a:noAutofit/>
          </a:bodyPr>
          <a:lstStyle/>
          <a:p>
            <a:pPr marL="0" lvl="0" indent="0" algn="ctr" rtl="0">
              <a:spcBef>
                <a:spcPts val="0"/>
              </a:spcBef>
              <a:spcAft>
                <a:spcPts val="0"/>
              </a:spcAft>
              <a:buNone/>
            </a:pPr>
            <a:r>
              <a:rPr lang="en" sz="1400" b="1" dirty="0">
                <a:latin typeface="Lato"/>
                <a:ea typeface="Lato"/>
                <a:cs typeface="Lato"/>
                <a:sym typeface="Lato"/>
              </a:rPr>
              <a:t>Read and then delete</a:t>
            </a:r>
            <a:endParaRPr sz="1400" b="1" dirty="0">
              <a:latin typeface="Lato"/>
              <a:ea typeface="Lato"/>
              <a:cs typeface="Lato"/>
              <a:sym typeface="Lato"/>
            </a:endParaRPr>
          </a:p>
          <a:p>
            <a:pPr marL="0" marR="0" lvl="0" indent="0" algn="ctr" rtl="0">
              <a:spcBef>
                <a:spcPts val="0"/>
              </a:spcBef>
              <a:spcAft>
                <a:spcPts val="0"/>
              </a:spcAft>
              <a:buNone/>
            </a:pPr>
            <a:endParaRPr sz="1400" dirty="0">
              <a:latin typeface="Lato"/>
              <a:ea typeface="Lato"/>
              <a:cs typeface="Lato"/>
              <a:sym typeface="Lato"/>
            </a:endParaRPr>
          </a:p>
          <a:p>
            <a:pPr marL="0" marR="0" lvl="0" indent="0" algn="ctr" rtl="0">
              <a:spcBef>
                <a:spcPts val="0"/>
              </a:spcBef>
              <a:spcAft>
                <a:spcPts val="0"/>
              </a:spcAft>
              <a:buNone/>
            </a:pPr>
            <a:r>
              <a:rPr lang="en-CA" sz="1400" dirty="0">
                <a:latin typeface="Lato"/>
                <a:ea typeface="Lato"/>
                <a:cs typeface="Lato"/>
                <a:sym typeface="Lato"/>
              </a:rPr>
              <a:t>You may wish to discuss how you would like students to acknowledge their use of GenAI in assignments. This can be a simple acknowledgement statement or more formal citation of use.</a:t>
            </a:r>
            <a:br>
              <a:rPr lang="en-CA" sz="1400" dirty="0">
                <a:latin typeface="Lato"/>
                <a:ea typeface="Lato"/>
                <a:cs typeface="Lato"/>
                <a:sym typeface="Lato"/>
              </a:rPr>
            </a:br>
            <a:r>
              <a:rPr lang="en-CA" sz="1400" dirty="0">
                <a:latin typeface="Lato"/>
                <a:ea typeface="Lato"/>
                <a:cs typeface="Lato"/>
                <a:sym typeface="Lato"/>
              </a:rPr>
              <a:t>Also, describe if they should be documenting their work in a certain way.</a:t>
            </a:r>
            <a:endParaRPr sz="1400" dirty="0">
              <a:latin typeface="Lato"/>
              <a:ea typeface="Lato"/>
              <a:cs typeface="Lato"/>
              <a:sym typeface="Lato"/>
            </a:endParaRPr>
          </a:p>
          <a:p>
            <a:pPr marL="0" marR="0" lvl="0" indent="0" algn="l" rtl="0">
              <a:spcBef>
                <a:spcPts val="0"/>
              </a:spcBef>
              <a:spcAft>
                <a:spcPts val="0"/>
              </a:spcAft>
              <a:buNone/>
            </a:pPr>
            <a:endParaRPr sz="1100" dirty="0"/>
          </a:p>
        </p:txBody>
      </p:sp>
    </p:spTree>
    <p:extLst>
      <p:ext uri="{BB962C8B-B14F-4D97-AF65-F5344CB8AC3E}">
        <p14:creationId xmlns:p14="http://schemas.microsoft.com/office/powerpoint/2010/main" val="23856405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12881" y="768365"/>
            <a:ext cx="7638788" cy="650237"/>
          </a:xfrm>
        </p:spPr>
        <p:txBody>
          <a:bodyPr/>
          <a:lstStyle/>
          <a:p>
            <a:r>
              <a:rPr lang="en-US" sz="4000" dirty="0"/>
              <a:t>Acknowledging use of </a:t>
            </a:r>
            <a:r>
              <a:rPr lang="en-US" sz="4000" dirty="0" err="1"/>
              <a:t>GenAI</a:t>
            </a:r>
            <a:endParaRPr lang="en-US" sz="4000" dirty="0"/>
          </a:p>
        </p:txBody>
      </p:sp>
      <p:sp>
        <p:nvSpPr>
          <p:cNvPr id="5" name="Slide Number Placeholder 4"/>
          <p:cNvSpPr>
            <a:spLocks noGrp="1"/>
          </p:cNvSpPr>
          <p:nvPr>
            <p:ph type="sldNum" sz="quarter" idx="19"/>
          </p:nvPr>
        </p:nvSpPr>
        <p:spPr>
          <a:xfrm>
            <a:off x="199082" y="8497455"/>
            <a:ext cx="529132" cy="486834"/>
          </a:xfrm>
        </p:spPr>
        <p:txBody>
          <a:bodyPr/>
          <a:lstStyle/>
          <a:p>
            <a:fld id="{DEF3F5F5-7776-394F-A41F-3BAFC9CC9F8E}" type="slidenum">
              <a:rPr lang="en-US" smtClean="0"/>
              <a:pPr/>
              <a:t>18</a:t>
            </a:fld>
            <a:endParaRPr lang="en-US" dirty="0"/>
          </a:p>
        </p:txBody>
      </p:sp>
      <p:sp>
        <p:nvSpPr>
          <p:cNvPr id="3" name="Google Shape;166;p33">
            <a:extLst>
              <a:ext uri="{FF2B5EF4-FFF2-40B4-BE49-F238E27FC236}">
                <a16:creationId xmlns:a16="http://schemas.microsoft.com/office/drawing/2014/main" id="{910968B2-B346-BAE6-DB15-BC0FB9B9BA89}"/>
              </a:ext>
            </a:extLst>
          </p:cNvPr>
          <p:cNvSpPr txBox="1">
            <a:spLocks/>
          </p:cNvSpPr>
          <p:nvPr/>
        </p:nvSpPr>
        <p:spPr>
          <a:xfrm>
            <a:off x="728214" y="1418602"/>
            <a:ext cx="7014664" cy="1696264"/>
          </a:xfrm>
          <a:prstGeom prst="rect">
            <a:avLst/>
          </a:prstGeom>
          <a:noFill/>
          <a:ln>
            <a:noFill/>
          </a:ln>
        </p:spPr>
        <p:txBody>
          <a:bodyPr spcFirstLastPara="1" wrap="square" lIns="91425" tIns="45700" rIns="91425" bIns="45700" anchor="t" anchorCtr="0">
            <a:noAutofit/>
          </a:bodyPr>
          <a:lstStyle>
            <a:lvl1pPr marL="0" indent="0" algn="l" defTabSz="781583" rtl="0" eaLnBrk="1" latinLnBrk="0" hangingPunct="1">
              <a:lnSpc>
                <a:spcPct val="110000"/>
              </a:lnSpc>
              <a:spcBef>
                <a:spcPct val="20000"/>
              </a:spcBef>
              <a:buClr>
                <a:schemeClr val="accent2"/>
              </a:buClr>
              <a:buFontTx/>
              <a:buNone/>
              <a:defRPr sz="3200" kern="1200">
                <a:solidFill>
                  <a:schemeClr val="accent5"/>
                </a:solidFill>
                <a:latin typeface="+mn-lt"/>
                <a:ea typeface="+mn-ea"/>
                <a:cs typeface="+mn-cs"/>
              </a:defRPr>
            </a:lvl1pPr>
            <a:lvl2pPr marL="1270073" indent="-488490" algn="l" defTabSz="781583" rtl="0" eaLnBrk="1" latinLnBrk="0" hangingPunct="1">
              <a:lnSpc>
                <a:spcPct val="110000"/>
              </a:lnSpc>
              <a:spcBef>
                <a:spcPct val="20000"/>
              </a:spcBef>
              <a:buClr>
                <a:schemeClr val="accent2"/>
              </a:buClr>
              <a:buSzPct val="75000"/>
              <a:buFont typeface="Arial"/>
              <a:buChar char="•"/>
              <a:defRPr sz="3200" kern="1200">
                <a:solidFill>
                  <a:schemeClr val="accent5"/>
                </a:solidFill>
                <a:latin typeface="+mn-lt"/>
                <a:ea typeface="+mn-ea"/>
                <a:cs typeface="+mn-cs"/>
              </a:defRPr>
            </a:lvl2pPr>
            <a:lvl3pPr marL="2020367" indent="-457200" algn="l" defTabSz="781583" rtl="0" eaLnBrk="1" latinLnBrk="0" hangingPunct="1">
              <a:lnSpc>
                <a:spcPct val="110000"/>
              </a:lnSpc>
              <a:spcBef>
                <a:spcPct val="20000"/>
              </a:spcBef>
              <a:buClr>
                <a:schemeClr val="accent2"/>
              </a:buClr>
              <a:buSzPct val="60000"/>
              <a:buFont typeface="Wingdings" charset="2"/>
              <a:buChar char="§"/>
              <a:defRPr sz="3200" kern="1200" baseline="0">
                <a:solidFill>
                  <a:schemeClr val="accent5"/>
                </a:solidFill>
                <a:latin typeface="+mn-lt"/>
                <a:ea typeface="+mn-ea"/>
                <a:cs typeface="+mn-cs"/>
              </a:defRPr>
            </a:lvl3pPr>
            <a:lvl4pPr marL="2735542" indent="-390792" algn="l" defTabSz="781583" rtl="0" eaLnBrk="1" latinLnBrk="0" hangingPunct="1">
              <a:lnSpc>
                <a:spcPct val="120000"/>
              </a:lnSpc>
              <a:spcBef>
                <a:spcPct val="20000"/>
              </a:spcBef>
              <a:buClr>
                <a:schemeClr val="accent2"/>
              </a:buClr>
              <a:buSzPct val="90000"/>
              <a:buFont typeface="Arial"/>
              <a:buChar char="–"/>
              <a:defRPr sz="2100" kern="1200">
                <a:solidFill>
                  <a:schemeClr val="accent4"/>
                </a:solidFill>
                <a:latin typeface="+mn-lt"/>
                <a:ea typeface="+mn-ea"/>
                <a:cs typeface="+mn-cs"/>
              </a:defRPr>
            </a:lvl4pPr>
            <a:lvl5pPr marL="3517125" indent="-390792" algn="l" defTabSz="781583" rtl="0" eaLnBrk="1" latinLnBrk="0" hangingPunct="1">
              <a:spcBef>
                <a:spcPct val="20000"/>
              </a:spcBef>
              <a:buFont typeface="Arial"/>
              <a:buChar char="»"/>
              <a:defRPr sz="3400" kern="1200">
                <a:solidFill>
                  <a:schemeClr val="accent5"/>
                </a:solidFill>
                <a:latin typeface="+mn-lt"/>
                <a:ea typeface="+mn-ea"/>
                <a:cs typeface="+mn-cs"/>
              </a:defRPr>
            </a:lvl5pPr>
            <a:lvl6pPr marL="4298709" indent="-390792" algn="l" defTabSz="781583" rtl="0" eaLnBrk="1" latinLnBrk="0" hangingPunct="1">
              <a:spcBef>
                <a:spcPct val="20000"/>
              </a:spcBef>
              <a:buFont typeface="Arial"/>
              <a:buChar char="•"/>
              <a:defRPr sz="3400" kern="1200">
                <a:solidFill>
                  <a:schemeClr val="tx1"/>
                </a:solidFill>
                <a:latin typeface="+mn-lt"/>
                <a:ea typeface="+mn-ea"/>
                <a:cs typeface="+mn-cs"/>
              </a:defRPr>
            </a:lvl6pPr>
            <a:lvl7pPr marL="5080292" indent="-390792" algn="l" defTabSz="781583" rtl="0" eaLnBrk="1" latinLnBrk="0" hangingPunct="1">
              <a:spcBef>
                <a:spcPct val="20000"/>
              </a:spcBef>
              <a:buFont typeface="Arial"/>
              <a:buChar char="•"/>
              <a:defRPr sz="3400" kern="1200">
                <a:solidFill>
                  <a:schemeClr val="tx1"/>
                </a:solidFill>
                <a:latin typeface="+mn-lt"/>
                <a:ea typeface="+mn-ea"/>
                <a:cs typeface="+mn-cs"/>
              </a:defRPr>
            </a:lvl7pPr>
            <a:lvl8pPr marL="5861876" indent="-390792" algn="l" defTabSz="781583" rtl="0" eaLnBrk="1" latinLnBrk="0" hangingPunct="1">
              <a:spcBef>
                <a:spcPct val="20000"/>
              </a:spcBef>
              <a:buFont typeface="Arial"/>
              <a:buChar char="•"/>
              <a:defRPr sz="3400" kern="1200">
                <a:solidFill>
                  <a:schemeClr val="tx1"/>
                </a:solidFill>
                <a:latin typeface="+mn-lt"/>
                <a:ea typeface="+mn-ea"/>
                <a:cs typeface="+mn-cs"/>
              </a:defRPr>
            </a:lvl8pPr>
            <a:lvl9pPr marL="6643459" indent="-390792" algn="l" defTabSz="781583" rtl="0" eaLnBrk="1" latinLnBrk="0" hangingPunct="1">
              <a:spcBef>
                <a:spcPct val="20000"/>
              </a:spcBef>
              <a:buFont typeface="Arial"/>
              <a:buChar char="•"/>
              <a:defRPr sz="3400" kern="1200">
                <a:solidFill>
                  <a:schemeClr val="tx1"/>
                </a:solidFill>
                <a:latin typeface="+mn-lt"/>
                <a:ea typeface="+mn-ea"/>
                <a:cs typeface="+mn-cs"/>
              </a:defRPr>
            </a:lvl9pPr>
          </a:lstStyle>
          <a:p>
            <a:pPr>
              <a:lnSpc>
                <a:spcPct val="115000"/>
              </a:lnSpc>
              <a:spcBef>
                <a:spcPts val="0"/>
              </a:spcBef>
            </a:pPr>
            <a:r>
              <a:rPr lang="en-US" sz="2000" b="1" dirty="0">
                <a:solidFill>
                  <a:srgbClr val="000000"/>
                </a:solidFill>
                <a:highlight>
                  <a:srgbClr val="FEFEFE"/>
                </a:highlight>
                <a:latin typeface="Lato"/>
                <a:ea typeface="Lato"/>
                <a:cs typeface="Lato"/>
              </a:rPr>
              <a:t>Citation</a:t>
            </a:r>
          </a:p>
          <a:p>
            <a:pPr>
              <a:lnSpc>
                <a:spcPct val="115000"/>
              </a:lnSpc>
              <a:spcBef>
                <a:spcPts val="0"/>
              </a:spcBef>
            </a:pPr>
            <a:endParaRPr lang="en-US" sz="2000" b="1" dirty="0">
              <a:solidFill>
                <a:srgbClr val="000000"/>
              </a:solidFill>
              <a:highlight>
                <a:srgbClr val="FEFEFE"/>
              </a:highlight>
              <a:latin typeface="Lato"/>
              <a:ea typeface="Lato"/>
              <a:cs typeface="Lato"/>
              <a:sym typeface="Lato"/>
            </a:endParaRPr>
          </a:p>
          <a:p>
            <a:pPr>
              <a:lnSpc>
                <a:spcPct val="115000"/>
              </a:lnSpc>
              <a:spcBef>
                <a:spcPts val="0"/>
              </a:spcBef>
            </a:pPr>
            <a:r>
              <a:rPr lang="en-US" sz="1800" dirty="0">
                <a:solidFill>
                  <a:srgbClr val="000000"/>
                </a:solidFill>
                <a:highlight>
                  <a:srgbClr val="FEFEFE"/>
                </a:highlight>
                <a:latin typeface="Lato"/>
                <a:ea typeface="Lato"/>
                <a:cs typeface="Lato"/>
                <a:sym typeface="Lato"/>
              </a:rPr>
              <a:t>Use the citation guide provided by Algonquin College’s library:</a:t>
            </a:r>
            <a:br>
              <a:rPr lang="en-US" sz="2000" b="1" dirty="0">
                <a:solidFill>
                  <a:srgbClr val="000000"/>
                </a:solidFill>
                <a:highlight>
                  <a:srgbClr val="FEFEFE"/>
                </a:highlight>
                <a:latin typeface="Lato"/>
                <a:ea typeface="Lato"/>
                <a:cs typeface="Lato"/>
                <a:sym typeface="Lato"/>
              </a:rPr>
            </a:br>
            <a:br>
              <a:rPr lang="en-US" sz="2000" b="1" dirty="0">
                <a:solidFill>
                  <a:srgbClr val="000000"/>
                </a:solidFill>
                <a:highlight>
                  <a:srgbClr val="FEFEFE"/>
                </a:highlight>
                <a:latin typeface="Lato"/>
                <a:ea typeface="Lato"/>
                <a:cs typeface="Lato"/>
                <a:sym typeface="Lato"/>
              </a:rPr>
            </a:br>
            <a:br>
              <a:rPr lang="en-US" sz="1800" dirty="0">
                <a:solidFill>
                  <a:srgbClr val="000000"/>
                </a:solidFill>
                <a:highlight>
                  <a:srgbClr val="FEFEFE"/>
                </a:highlight>
                <a:latin typeface="Lato"/>
                <a:ea typeface="Lato"/>
                <a:cs typeface="Lato"/>
                <a:sym typeface="Lato"/>
              </a:rPr>
            </a:br>
            <a:endParaRPr lang="en-US" sz="1800" dirty="0">
              <a:solidFill>
                <a:srgbClr val="000000"/>
              </a:solidFill>
              <a:highlight>
                <a:srgbClr val="FEFEFE"/>
              </a:highlight>
              <a:latin typeface="Lato"/>
              <a:ea typeface="Lato"/>
              <a:cs typeface="Lato"/>
              <a:sym typeface="Lato"/>
            </a:endParaRPr>
          </a:p>
        </p:txBody>
      </p:sp>
      <p:pic>
        <p:nvPicPr>
          <p:cNvPr id="17" name="Picture 16" descr="A blue background with lines and dots&#10;&#10;Description automatically generated">
            <a:extLst>
              <a:ext uri="{FF2B5EF4-FFF2-40B4-BE49-F238E27FC236}">
                <a16:creationId xmlns:a16="http://schemas.microsoft.com/office/drawing/2014/main" id="{FD2C4C6B-E65F-2E99-C1CF-5226CD576E08}"/>
              </a:ext>
            </a:extLst>
          </p:cNvPr>
          <p:cNvPicPr>
            <a:picLocks noChangeAspect="1"/>
          </p:cNvPicPr>
          <p:nvPr/>
        </p:nvPicPr>
        <p:blipFill rotWithShape="1">
          <a:blip r:embed="rId3"/>
          <a:srcRect l="36880" r="4706"/>
          <a:stretch/>
        </p:blipFill>
        <p:spPr>
          <a:xfrm>
            <a:off x="8869680" y="0"/>
            <a:ext cx="7387908" cy="8431746"/>
          </a:xfrm>
          <a:prstGeom prst="rect">
            <a:avLst/>
          </a:prstGeom>
        </p:spPr>
      </p:pic>
      <p:sp>
        <p:nvSpPr>
          <p:cNvPr id="18" name="Google Shape;209;p39">
            <a:extLst>
              <a:ext uri="{FF2B5EF4-FFF2-40B4-BE49-F238E27FC236}">
                <a16:creationId xmlns:a16="http://schemas.microsoft.com/office/drawing/2014/main" id="{C7CFB9DE-921F-7383-0563-A9A07997E45A}"/>
              </a:ext>
            </a:extLst>
          </p:cNvPr>
          <p:cNvSpPr/>
          <p:nvPr/>
        </p:nvSpPr>
        <p:spPr>
          <a:xfrm rot="-578059">
            <a:off x="10650698" y="2752203"/>
            <a:ext cx="3562382" cy="3040589"/>
          </a:xfrm>
          <a:prstGeom prst="foldedCorner">
            <a:avLst>
              <a:gd name="adj" fmla="val 16667"/>
            </a:avLst>
          </a:prstGeom>
          <a:solidFill>
            <a:srgbClr val="F2A900"/>
          </a:solidFill>
          <a:ln w="12700" cap="flat" cmpd="sng">
            <a:solidFill>
              <a:schemeClr val="accent5"/>
            </a:solidFill>
            <a:prstDash val="solid"/>
            <a:miter lim="800000"/>
            <a:headEnd type="none" w="sm" len="sm"/>
            <a:tailEnd type="none" w="sm" len="sm"/>
          </a:ln>
        </p:spPr>
        <p:txBody>
          <a:bodyPr spcFirstLastPara="1" wrap="square" lIns="68575" tIns="822950" rIns="68575" bIns="81000" anchor="b" anchorCtr="1">
            <a:noAutofit/>
          </a:bodyPr>
          <a:lstStyle/>
          <a:p>
            <a:pPr marL="0" lvl="0" indent="0" algn="ctr" rtl="0">
              <a:spcBef>
                <a:spcPts val="0"/>
              </a:spcBef>
              <a:spcAft>
                <a:spcPts val="0"/>
              </a:spcAft>
              <a:buNone/>
            </a:pPr>
            <a:r>
              <a:rPr lang="en" sz="1400" b="1" dirty="0">
                <a:latin typeface="Lato"/>
                <a:ea typeface="Lato"/>
                <a:cs typeface="Lato"/>
                <a:sym typeface="Lato"/>
              </a:rPr>
              <a:t>Read and then delete</a:t>
            </a:r>
            <a:endParaRPr sz="1400" b="1" dirty="0">
              <a:latin typeface="Lato"/>
              <a:ea typeface="Lato"/>
              <a:cs typeface="Lato"/>
              <a:sym typeface="Lato"/>
            </a:endParaRPr>
          </a:p>
          <a:p>
            <a:pPr marL="0" marR="0" lvl="0" indent="0" algn="ctr" rtl="0">
              <a:spcBef>
                <a:spcPts val="0"/>
              </a:spcBef>
              <a:spcAft>
                <a:spcPts val="0"/>
              </a:spcAft>
              <a:buNone/>
            </a:pPr>
            <a:endParaRPr sz="1400" dirty="0">
              <a:latin typeface="Lato"/>
              <a:ea typeface="Lato"/>
              <a:cs typeface="Lato"/>
              <a:sym typeface="Lato"/>
            </a:endParaRPr>
          </a:p>
          <a:p>
            <a:pPr marL="0" marR="0" lvl="0" indent="0" algn="ctr" rtl="0">
              <a:spcBef>
                <a:spcPts val="0"/>
              </a:spcBef>
              <a:spcAft>
                <a:spcPts val="0"/>
              </a:spcAft>
              <a:buNone/>
            </a:pPr>
            <a:r>
              <a:rPr lang="en-CA" sz="1400" dirty="0">
                <a:latin typeface="Lato"/>
                <a:ea typeface="Lato"/>
                <a:cs typeface="Lato"/>
                <a:sym typeface="Lato"/>
              </a:rPr>
              <a:t>You may wish to discuss how you would like students to acknowledge their use of GenAI in assignments. This can be a simple acknowledgement statement or more formal citation of use.</a:t>
            </a:r>
            <a:br>
              <a:rPr lang="en-CA" sz="1400" dirty="0">
                <a:latin typeface="Lato"/>
                <a:ea typeface="Lato"/>
                <a:cs typeface="Lato"/>
                <a:sym typeface="Lato"/>
              </a:rPr>
            </a:br>
            <a:r>
              <a:rPr lang="en-CA" sz="1400" dirty="0">
                <a:latin typeface="Lato"/>
                <a:ea typeface="Lato"/>
                <a:cs typeface="Lato"/>
                <a:sym typeface="Lato"/>
              </a:rPr>
              <a:t>Also, describe if they should be documenting their work in a certain way.</a:t>
            </a:r>
            <a:endParaRPr sz="1400" dirty="0">
              <a:latin typeface="Lato"/>
              <a:ea typeface="Lato"/>
              <a:cs typeface="Lato"/>
              <a:sym typeface="Lato"/>
            </a:endParaRPr>
          </a:p>
          <a:p>
            <a:pPr marL="0" marR="0" lvl="0" indent="0" algn="l" rtl="0">
              <a:spcBef>
                <a:spcPts val="0"/>
              </a:spcBef>
              <a:spcAft>
                <a:spcPts val="0"/>
              </a:spcAft>
              <a:buNone/>
            </a:pPr>
            <a:endParaRPr sz="1100" dirty="0"/>
          </a:p>
        </p:txBody>
      </p:sp>
      <p:sp>
        <p:nvSpPr>
          <p:cNvPr id="19" name="TextBox 18">
            <a:extLst>
              <a:ext uri="{FF2B5EF4-FFF2-40B4-BE49-F238E27FC236}">
                <a16:creationId xmlns:a16="http://schemas.microsoft.com/office/drawing/2014/main" id="{DD3945DB-03FD-BE28-1005-F632BBF393C4}"/>
              </a:ext>
            </a:extLst>
          </p:cNvPr>
          <p:cNvSpPr txBox="1"/>
          <p:nvPr/>
        </p:nvSpPr>
        <p:spPr>
          <a:xfrm>
            <a:off x="14107886" y="7945082"/>
            <a:ext cx="1734770" cy="307777"/>
          </a:xfrm>
          <a:prstGeom prst="rect">
            <a:avLst/>
          </a:prstGeom>
          <a:noFill/>
        </p:spPr>
        <p:txBody>
          <a:bodyPr wrap="none" rtlCol="0">
            <a:spAutoFit/>
          </a:bodyPr>
          <a:lstStyle/>
          <a:p>
            <a:r>
              <a:rPr lang="en-CA" sz="1400" dirty="0">
                <a:solidFill>
                  <a:schemeClr val="bg1"/>
                </a:solidFill>
              </a:rPr>
              <a:t>Image from </a:t>
            </a:r>
            <a:r>
              <a:rPr lang="en-CA" sz="1400" dirty="0" err="1">
                <a:solidFill>
                  <a:schemeClr val="bg1"/>
                </a:solidFill>
                <a:hlinkClick r:id="rId4">
                  <a:extLst>
                    <a:ext uri="{A12FA001-AC4F-418D-AE19-62706E023703}">
                      <ahyp:hlinkClr xmlns:ahyp="http://schemas.microsoft.com/office/drawing/2018/hyperlinkcolor" val="tx"/>
                    </a:ext>
                  </a:extLst>
                </a:hlinkClick>
              </a:rPr>
              <a:t>Freepik</a:t>
            </a:r>
            <a:endParaRPr lang="en-CA" sz="1400" dirty="0">
              <a:solidFill>
                <a:schemeClr val="bg1"/>
              </a:solidFill>
            </a:endParaRPr>
          </a:p>
        </p:txBody>
      </p:sp>
      <p:pic>
        <p:nvPicPr>
          <p:cNvPr id="8" name="Picture 7">
            <a:extLst>
              <a:ext uri="{FF2B5EF4-FFF2-40B4-BE49-F238E27FC236}">
                <a16:creationId xmlns:a16="http://schemas.microsoft.com/office/drawing/2014/main" id="{9923BFF6-BB9D-9BE1-B480-C00D4276C00D}"/>
              </a:ext>
            </a:extLst>
          </p:cNvPr>
          <p:cNvPicPr>
            <a:picLocks noChangeAspect="1"/>
          </p:cNvPicPr>
          <p:nvPr/>
        </p:nvPicPr>
        <p:blipFill>
          <a:blip r:embed="rId5"/>
          <a:stretch>
            <a:fillRect/>
          </a:stretch>
        </p:blipFill>
        <p:spPr>
          <a:xfrm>
            <a:off x="1815194" y="3398378"/>
            <a:ext cx="5248275" cy="3048000"/>
          </a:xfrm>
          <a:prstGeom prst="rect">
            <a:avLst/>
          </a:prstGeom>
        </p:spPr>
      </p:pic>
      <p:sp>
        <p:nvSpPr>
          <p:cNvPr id="9" name="TextBox 8">
            <a:extLst>
              <a:ext uri="{FF2B5EF4-FFF2-40B4-BE49-F238E27FC236}">
                <a16:creationId xmlns:a16="http://schemas.microsoft.com/office/drawing/2014/main" id="{39B46054-FEFC-2090-A386-F49F20D0ADBD}"/>
              </a:ext>
            </a:extLst>
          </p:cNvPr>
          <p:cNvSpPr txBox="1"/>
          <p:nvPr/>
        </p:nvSpPr>
        <p:spPr>
          <a:xfrm>
            <a:off x="2088367" y="6340979"/>
            <a:ext cx="4701928" cy="523220"/>
          </a:xfrm>
          <a:prstGeom prst="rect">
            <a:avLst/>
          </a:prstGeom>
          <a:noFill/>
        </p:spPr>
        <p:txBody>
          <a:bodyPr wrap="none" rtlCol="0">
            <a:spAutoFit/>
          </a:bodyPr>
          <a:lstStyle/>
          <a:p>
            <a:r>
              <a:rPr lang="en-CA" sz="1400" dirty="0">
                <a:hlinkClick r:id="rId6"/>
              </a:rPr>
              <a:t>https://algonquincollege.libguides.com/generativeai/citing</a:t>
            </a:r>
            <a:endParaRPr lang="en-CA" sz="1400" dirty="0"/>
          </a:p>
          <a:p>
            <a:endParaRPr lang="en-CA" sz="1400" dirty="0"/>
          </a:p>
        </p:txBody>
      </p:sp>
    </p:spTree>
    <p:extLst>
      <p:ext uri="{BB962C8B-B14F-4D97-AF65-F5344CB8AC3E}">
        <p14:creationId xmlns:p14="http://schemas.microsoft.com/office/powerpoint/2010/main" val="2955362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Help Resources</a:t>
            </a:r>
          </a:p>
        </p:txBody>
      </p:sp>
      <p:sp>
        <p:nvSpPr>
          <p:cNvPr id="5" name="Slide Number Placeholder 4"/>
          <p:cNvSpPr>
            <a:spLocks noGrp="1"/>
          </p:cNvSpPr>
          <p:nvPr>
            <p:ph type="sldNum" sz="quarter" idx="19"/>
          </p:nvPr>
        </p:nvSpPr>
        <p:spPr>
          <a:xfrm>
            <a:off x="199082" y="8497455"/>
            <a:ext cx="529132" cy="486834"/>
          </a:xfrm>
        </p:spPr>
        <p:txBody>
          <a:bodyPr/>
          <a:lstStyle/>
          <a:p>
            <a:fld id="{DEF3F5F5-7776-394F-A41F-3BAFC9CC9F8E}" type="slidenum">
              <a:rPr lang="en-US" smtClean="0"/>
              <a:pPr/>
              <a:t>19</a:t>
            </a:fld>
            <a:endParaRPr lang="en-US" dirty="0"/>
          </a:p>
        </p:txBody>
      </p:sp>
      <p:sp>
        <p:nvSpPr>
          <p:cNvPr id="3" name="Google Shape;166;p33">
            <a:extLst>
              <a:ext uri="{FF2B5EF4-FFF2-40B4-BE49-F238E27FC236}">
                <a16:creationId xmlns:a16="http://schemas.microsoft.com/office/drawing/2014/main" id="{910968B2-B346-BAE6-DB15-BC0FB9B9BA89}"/>
              </a:ext>
            </a:extLst>
          </p:cNvPr>
          <p:cNvSpPr txBox="1">
            <a:spLocks/>
          </p:cNvSpPr>
          <p:nvPr/>
        </p:nvSpPr>
        <p:spPr>
          <a:xfrm>
            <a:off x="1199230" y="2483850"/>
            <a:ext cx="5972280" cy="1696264"/>
          </a:xfrm>
          <a:prstGeom prst="rect">
            <a:avLst/>
          </a:prstGeom>
          <a:noFill/>
          <a:ln>
            <a:noFill/>
          </a:ln>
        </p:spPr>
        <p:txBody>
          <a:bodyPr spcFirstLastPara="1" wrap="square" lIns="91425" tIns="45700" rIns="91425" bIns="45700" anchor="t" anchorCtr="0">
            <a:noAutofit/>
          </a:bodyPr>
          <a:lstStyle>
            <a:lvl1pPr marL="0" indent="0" algn="l" defTabSz="781583" rtl="0" eaLnBrk="1" latinLnBrk="0" hangingPunct="1">
              <a:lnSpc>
                <a:spcPct val="110000"/>
              </a:lnSpc>
              <a:spcBef>
                <a:spcPct val="20000"/>
              </a:spcBef>
              <a:buClr>
                <a:schemeClr val="accent2"/>
              </a:buClr>
              <a:buFontTx/>
              <a:buNone/>
              <a:defRPr sz="3200" kern="1200">
                <a:solidFill>
                  <a:schemeClr val="accent5"/>
                </a:solidFill>
                <a:latin typeface="+mn-lt"/>
                <a:ea typeface="+mn-ea"/>
                <a:cs typeface="+mn-cs"/>
              </a:defRPr>
            </a:lvl1pPr>
            <a:lvl2pPr marL="1270073" indent="-488490" algn="l" defTabSz="781583" rtl="0" eaLnBrk="1" latinLnBrk="0" hangingPunct="1">
              <a:lnSpc>
                <a:spcPct val="110000"/>
              </a:lnSpc>
              <a:spcBef>
                <a:spcPct val="20000"/>
              </a:spcBef>
              <a:buClr>
                <a:schemeClr val="accent2"/>
              </a:buClr>
              <a:buSzPct val="75000"/>
              <a:buFont typeface="Arial"/>
              <a:buChar char="•"/>
              <a:defRPr sz="3200" kern="1200">
                <a:solidFill>
                  <a:schemeClr val="accent5"/>
                </a:solidFill>
                <a:latin typeface="+mn-lt"/>
                <a:ea typeface="+mn-ea"/>
                <a:cs typeface="+mn-cs"/>
              </a:defRPr>
            </a:lvl2pPr>
            <a:lvl3pPr marL="2020367" indent="-457200" algn="l" defTabSz="781583" rtl="0" eaLnBrk="1" latinLnBrk="0" hangingPunct="1">
              <a:lnSpc>
                <a:spcPct val="110000"/>
              </a:lnSpc>
              <a:spcBef>
                <a:spcPct val="20000"/>
              </a:spcBef>
              <a:buClr>
                <a:schemeClr val="accent2"/>
              </a:buClr>
              <a:buSzPct val="60000"/>
              <a:buFont typeface="Wingdings" charset="2"/>
              <a:buChar char="§"/>
              <a:defRPr sz="3200" kern="1200" baseline="0">
                <a:solidFill>
                  <a:schemeClr val="accent5"/>
                </a:solidFill>
                <a:latin typeface="+mn-lt"/>
                <a:ea typeface="+mn-ea"/>
                <a:cs typeface="+mn-cs"/>
              </a:defRPr>
            </a:lvl3pPr>
            <a:lvl4pPr marL="2735542" indent="-390792" algn="l" defTabSz="781583" rtl="0" eaLnBrk="1" latinLnBrk="0" hangingPunct="1">
              <a:lnSpc>
                <a:spcPct val="120000"/>
              </a:lnSpc>
              <a:spcBef>
                <a:spcPct val="20000"/>
              </a:spcBef>
              <a:buClr>
                <a:schemeClr val="accent2"/>
              </a:buClr>
              <a:buSzPct val="90000"/>
              <a:buFont typeface="Arial"/>
              <a:buChar char="–"/>
              <a:defRPr sz="2100" kern="1200">
                <a:solidFill>
                  <a:schemeClr val="accent4"/>
                </a:solidFill>
                <a:latin typeface="+mn-lt"/>
                <a:ea typeface="+mn-ea"/>
                <a:cs typeface="+mn-cs"/>
              </a:defRPr>
            </a:lvl4pPr>
            <a:lvl5pPr marL="3517125" indent="-390792" algn="l" defTabSz="781583" rtl="0" eaLnBrk="1" latinLnBrk="0" hangingPunct="1">
              <a:spcBef>
                <a:spcPct val="20000"/>
              </a:spcBef>
              <a:buFont typeface="Arial"/>
              <a:buChar char="»"/>
              <a:defRPr sz="3400" kern="1200">
                <a:solidFill>
                  <a:schemeClr val="accent5"/>
                </a:solidFill>
                <a:latin typeface="+mn-lt"/>
                <a:ea typeface="+mn-ea"/>
                <a:cs typeface="+mn-cs"/>
              </a:defRPr>
            </a:lvl5pPr>
            <a:lvl6pPr marL="4298709" indent="-390792" algn="l" defTabSz="781583" rtl="0" eaLnBrk="1" latinLnBrk="0" hangingPunct="1">
              <a:spcBef>
                <a:spcPct val="20000"/>
              </a:spcBef>
              <a:buFont typeface="Arial"/>
              <a:buChar char="•"/>
              <a:defRPr sz="3400" kern="1200">
                <a:solidFill>
                  <a:schemeClr val="tx1"/>
                </a:solidFill>
                <a:latin typeface="+mn-lt"/>
                <a:ea typeface="+mn-ea"/>
                <a:cs typeface="+mn-cs"/>
              </a:defRPr>
            </a:lvl6pPr>
            <a:lvl7pPr marL="5080292" indent="-390792" algn="l" defTabSz="781583" rtl="0" eaLnBrk="1" latinLnBrk="0" hangingPunct="1">
              <a:spcBef>
                <a:spcPct val="20000"/>
              </a:spcBef>
              <a:buFont typeface="Arial"/>
              <a:buChar char="•"/>
              <a:defRPr sz="3400" kern="1200">
                <a:solidFill>
                  <a:schemeClr val="tx1"/>
                </a:solidFill>
                <a:latin typeface="+mn-lt"/>
                <a:ea typeface="+mn-ea"/>
                <a:cs typeface="+mn-cs"/>
              </a:defRPr>
            </a:lvl7pPr>
            <a:lvl8pPr marL="5861876" indent="-390792" algn="l" defTabSz="781583" rtl="0" eaLnBrk="1" latinLnBrk="0" hangingPunct="1">
              <a:spcBef>
                <a:spcPct val="20000"/>
              </a:spcBef>
              <a:buFont typeface="Arial"/>
              <a:buChar char="•"/>
              <a:defRPr sz="3400" kern="1200">
                <a:solidFill>
                  <a:schemeClr val="tx1"/>
                </a:solidFill>
                <a:latin typeface="+mn-lt"/>
                <a:ea typeface="+mn-ea"/>
                <a:cs typeface="+mn-cs"/>
              </a:defRPr>
            </a:lvl8pPr>
            <a:lvl9pPr marL="6643459" indent="-390792" algn="l" defTabSz="781583" rtl="0" eaLnBrk="1" latinLnBrk="0" hangingPunct="1">
              <a:spcBef>
                <a:spcPct val="20000"/>
              </a:spcBef>
              <a:buFont typeface="Arial"/>
              <a:buChar char="•"/>
              <a:defRPr sz="3400" kern="1200">
                <a:solidFill>
                  <a:schemeClr val="tx1"/>
                </a:solidFill>
                <a:latin typeface="+mn-lt"/>
                <a:ea typeface="+mn-ea"/>
                <a:cs typeface="+mn-cs"/>
              </a:defRPr>
            </a:lvl9pPr>
          </a:lstStyle>
          <a:p>
            <a:pPr marL="0" lvl="0" indent="0" algn="l" rtl="0">
              <a:lnSpc>
                <a:spcPct val="115000"/>
              </a:lnSpc>
              <a:spcBef>
                <a:spcPts val="0"/>
              </a:spcBef>
              <a:spcAft>
                <a:spcPts val="0"/>
              </a:spcAft>
              <a:buNone/>
            </a:pPr>
            <a:r>
              <a:rPr lang="en-US" sz="2400" b="1" dirty="0">
                <a:solidFill>
                  <a:srgbClr val="000000"/>
                </a:solidFill>
                <a:highlight>
                  <a:srgbClr val="FEFEFE"/>
                </a:highlight>
                <a:latin typeface="Lato"/>
                <a:ea typeface="Lato"/>
                <a:cs typeface="Lato"/>
                <a:sym typeface="Oswald"/>
              </a:rPr>
              <a:t>When in doubt, ask!</a:t>
            </a:r>
            <a:br>
              <a:rPr lang="en-US" sz="1800" dirty="0">
                <a:solidFill>
                  <a:srgbClr val="000000"/>
                </a:solidFill>
                <a:highlight>
                  <a:srgbClr val="FEFEFE"/>
                </a:highlight>
                <a:latin typeface="Lato"/>
                <a:ea typeface="Lato"/>
                <a:cs typeface="Lato"/>
                <a:sym typeface="Oswald"/>
              </a:rPr>
            </a:br>
            <a:endParaRPr lang="en-US" sz="1800" dirty="0">
              <a:solidFill>
                <a:srgbClr val="000000"/>
              </a:solidFill>
              <a:highlight>
                <a:srgbClr val="FEFEFE"/>
              </a:highlight>
              <a:latin typeface="Lato"/>
              <a:ea typeface="Lato"/>
              <a:cs typeface="Lato"/>
              <a:sym typeface="Oswald"/>
            </a:endParaRPr>
          </a:p>
          <a:p>
            <a:pPr marL="0" lvl="0" indent="0" algn="l" rtl="0">
              <a:lnSpc>
                <a:spcPct val="115000"/>
              </a:lnSpc>
              <a:spcBef>
                <a:spcPts val="0"/>
              </a:spcBef>
              <a:spcAft>
                <a:spcPts val="0"/>
              </a:spcAft>
              <a:buNone/>
            </a:pPr>
            <a:r>
              <a:rPr lang="en-US" sz="1800" dirty="0">
                <a:solidFill>
                  <a:srgbClr val="000000"/>
                </a:solidFill>
                <a:highlight>
                  <a:srgbClr val="FFFFFF"/>
                </a:highlight>
                <a:latin typeface="Lato"/>
                <a:ea typeface="Lato"/>
                <a:cs typeface="Lato"/>
                <a:sym typeface="Lato"/>
              </a:rPr>
              <a:t>Seek guidance from your professors if you have any questions or concerns about the use of AI tools in an assignment. </a:t>
            </a:r>
          </a:p>
          <a:p>
            <a:pPr marL="0" lvl="0" indent="0" algn="l" rtl="0">
              <a:lnSpc>
                <a:spcPct val="115000"/>
              </a:lnSpc>
              <a:spcBef>
                <a:spcPts val="0"/>
              </a:spcBef>
              <a:spcAft>
                <a:spcPts val="0"/>
              </a:spcAft>
              <a:buNone/>
            </a:pPr>
            <a:endParaRPr lang="en-US" sz="1800" dirty="0">
              <a:solidFill>
                <a:srgbClr val="000000"/>
              </a:solidFill>
              <a:highlight>
                <a:srgbClr val="FFFFFF"/>
              </a:highlight>
              <a:latin typeface="Lato"/>
              <a:ea typeface="Lato"/>
              <a:cs typeface="Lato"/>
              <a:sym typeface="Lato"/>
            </a:endParaRPr>
          </a:p>
          <a:p>
            <a:pPr marL="139700" lvl="0" algn="l" rtl="0">
              <a:lnSpc>
                <a:spcPct val="115000"/>
              </a:lnSpc>
              <a:spcBef>
                <a:spcPts val="0"/>
              </a:spcBef>
              <a:spcAft>
                <a:spcPts val="0"/>
              </a:spcAft>
              <a:buClr>
                <a:srgbClr val="000000"/>
              </a:buClr>
              <a:buSzPts val="1400"/>
            </a:pPr>
            <a:br>
              <a:rPr lang="en-US" sz="1800" dirty="0">
                <a:solidFill>
                  <a:srgbClr val="000000"/>
                </a:solidFill>
                <a:highlight>
                  <a:srgbClr val="FEFEFE"/>
                </a:highlight>
                <a:latin typeface="Lato"/>
                <a:ea typeface="Lato"/>
                <a:cs typeface="Lato"/>
                <a:sym typeface="Lato"/>
              </a:rPr>
            </a:br>
            <a:endParaRPr lang="en-US" sz="1800" dirty="0">
              <a:solidFill>
                <a:srgbClr val="000000"/>
              </a:solidFill>
              <a:highlight>
                <a:srgbClr val="FEFEFE"/>
              </a:highlight>
              <a:latin typeface="Lato"/>
              <a:ea typeface="Lato"/>
              <a:cs typeface="Lato"/>
              <a:sym typeface="Lato"/>
            </a:endParaRPr>
          </a:p>
        </p:txBody>
      </p:sp>
      <p:sp>
        <p:nvSpPr>
          <p:cNvPr id="10" name="Google Shape;236;p42">
            <a:extLst>
              <a:ext uri="{FF2B5EF4-FFF2-40B4-BE49-F238E27FC236}">
                <a16:creationId xmlns:a16="http://schemas.microsoft.com/office/drawing/2014/main" id="{3808214B-C0EA-51FA-C87D-AF5F9097C8B0}"/>
              </a:ext>
            </a:extLst>
          </p:cNvPr>
          <p:cNvSpPr txBox="1"/>
          <p:nvPr/>
        </p:nvSpPr>
        <p:spPr>
          <a:xfrm>
            <a:off x="1199229" y="4572000"/>
            <a:ext cx="5214634" cy="1034100"/>
          </a:xfrm>
          <a:prstGeom prst="rect">
            <a:avLst/>
          </a:prstGeom>
          <a:solidFill>
            <a:srgbClr val="FFF2CC"/>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dirty="0"/>
              <a:t>Remember, GenAI permissions will be different for each class. Be sure you understand the situation for each of your courses!!</a:t>
            </a:r>
            <a:endParaRPr sz="1600" dirty="0"/>
          </a:p>
        </p:txBody>
      </p:sp>
      <p:cxnSp>
        <p:nvCxnSpPr>
          <p:cNvPr id="13" name="Straight Connector 12">
            <a:extLst>
              <a:ext uri="{FF2B5EF4-FFF2-40B4-BE49-F238E27FC236}">
                <a16:creationId xmlns:a16="http://schemas.microsoft.com/office/drawing/2014/main" id="{E021B2D4-B402-E1CB-D8AF-7544AB46B9BC}"/>
              </a:ext>
            </a:extLst>
          </p:cNvPr>
          <p:cNvCxnSpPr/>
          <p:nvPr/>
        </p:nvCxnSpPr>
        <p:spPr>
          <a:xfrm>
            <a:off x="8321040" y="1632857"/>
            <a:ext cx="0" cy="5747657"/>
          </a:xfrm>
          <a:prstGeom prst="line">
            <a:avLst/>
          </a:prstGeom>
        </p:spPr>
        <p:style>
          <a:lnRef idx="2">
            <a:schemeClr val="accent1"/>
          </a:lnRef>
          <a:fillRef idx="0">
            <a:schemeClr val="accent1"/>
          </a:fillRef>
          <a:effectRef idx="1">
            <a:schemeClr val="accent1"/>
          </a:effectRef>
          <a:fontRef idx="minor">
            <a:schemeClr val="tx1"/>
          </a:fontRef>
        </p:style>
      </p:cxnSp>
      <p:sp>
        <p:nvSpPr>
          <p:cNvPr id="14" name="Google Shape;234;p42">
            <a:extLst>
              <a:ext uri="{FF2B5EF4-FFF2-40B4-BE49-F238E27FC236}">
                <a16:creationId xmlns:a16="http://schemas.microsoft.com/office/drawing/2014/main" id="{98A7217F-A56F-D36B-6953-46198361A471}"/>
              </a:ext>
            </a:extLst>
          </p:cNvPr>
          <p:cNvSpPr txBox="1">
            <a:spLocks/>
          </p:cNvSpPr>
          <p:nvPr/>
        </p:nvSpPr>
        <p:spPr>
          <a:xfrm>
            <a:off x="9651846" y="2483849"/>
            <a:ext cx="5406511" cy="3969201"/>
          </a:xfrm>
          <a:prstGeom prst="rect">
            <a:avLst/>
          </a:prstGeom>
          <a:noFill/>
          <a:ln>
            <a:noFill/>
          </a:ln>
        </p:spPr>
        <p:txBody>
          <a:bodyPr spcFirstLastPara="1" wrap="square" lIns="91425" tIns="45700" rIns="91425" bIns="45700" anchor="t" anchorCtr="0">
            <a:noAutofit/>
          </a:bodyPr>
          <a:lstStyle>
            <a:lvl1pPr marL="0" indent="0" algn="l" defTabSz="781583" rtl="0" eaLnBrk="1" latinLnBrk="0" hangingPunct="1">
              <a:lnSpc>
                <a:spcPct val="110000"/>
              </a:lnSpc>
              <a:spcBef>
                <a:spcPct val="20000"/>
              </a:spcBef>
              <a:buClr>
                <a:schemeClr val="accent2"/>
              </a:buClr>
              <a:buFontTx/>
              <a:buNone/>
              <a:defRPr sz="3200" kern="1200">
                <a:solidFill>
                  <a:schemeClr val="accent5"/>
                </a:solidFill>
                <a:latin typeface="+mn-lt"/>
                <a:ea typeface="+mn-ea"/>
                <a:cs typeface="+mn-cs"/>
              </a:defRPr>
            </a:lvl1pPr>
            <a:lvl2pPr marL="1270073" indent="-488490" algn="l" defTabSz="781583" rtl="0" eaLnBrk="1" latinLnBrk="0" hangingPunct="1">
              <a:lnSpc>
                <a:spcPct val="110000"/>
              </a:lnSpc>
              <a:spcBef>
                <a:spcPct val="20000"/>
              </a:spcBef>
              <a:buClr>
                <a:schemeClr val="accent2"/>
              </a:buClr>
              <a:buSzPct val="75000"/>
              <a:buFont typeface="Arial"/>
              <a:buChar char="•"/>
              <a:defRPr sz="3200" kern="1200">
                <a:solidFill>
                  <a:schemeClr val="accent5"/>
                </a:solidFill>
                <a:latin typeface="+mn-lt"/>
                <a:ea typeface="+mn-ea"/>
                <a:cs typeface="+mn-cs"/>
              </a:defRPr>
            </a:lvl2pPr>
            <a:lvl3pPr marL="2020367" indent="-457200" algn="l" defTabSz="781583" rtl="0" eaLnBrk="1" latinLnBrk="0" hangingPunct="1">
              <a:lnSpc>
                <a:spcPct val="110000"/>
              </a:lnSpc>
              <a:spcBef>
                <a:spcPct val="20000"/>
              </a:spcBef>
              <a:buClr>
                <a:schemeClr val="accent2"/>
              </a:buClr>
              <a:buSzPct val="60000"/>
              <a:buFont typeface="Wingdings" charset="2"/>
              <a:buChar char="§"/>
              <a:defRPr sz="3200" kern="1200" baseline="0">
                <a:solidFill>
                  <a:schemeClr val="accent5"/>
                </a:solidFill>
                <a:latin typeface="+mn-lt"/>
                <a:ea typeface="+mn-ea"/>
                <a:cs typeface="+mn-cs"/>
              </a:defRPr>
            </a:lvl3pPr>
            <a:lvl4pPr marL="2735542" indent="-390792" algn="l" defTabSz="781583" rtl="0" eaLnBrk="1" latinLnBrk="0" hangingPunct="1">
              <a:lnSpc>
                <a:spcPct val="120000"/>
              </a:lnSpc>
              <a:spcBef>
                <a:spcPct val="20000"/>
              </a:spcBef>
              <a:buClr>
                <a:schemeClr val="accent2"/>
              </a:buClr>
              <a:buSzPct val="90000"/>
              <a:buFont typeface="Arial"/>
              <a:buChar char="–"/>
              <a:defRPr sz="2100" kern="1200">
                <a:solidFill>
                  <a:schemeClr val="accent4"/>
                </a:solidFill>
                <a:latin typeface="+mn-lt"/>
                <a:ea typeface="+mn-ea"/>
                <a:cs typeface="+mn-cs"/>
              </a:defRPr>
            </a:lvl4pPr>
            <a:lvl5pPr marL="3517125" indent="-390792" algn="l" defTabSz="781583" rtl="0" eaLnBrk="1" latinLnBrk="0" hangingPunct="1">
              <a:spcBef>
                <a:spcPct val="20000"/>
              </a:spcBef>
              <a:buFont typeface="Arial"/>
              <a:buChar char="»"/>
              <a:defRPr sz="3400" kern="1200">
                <a:solidFill>
                  <a:schemeClr val="accent5"/>
                </a:solidFill>
                <a:latin typeface="+mn-lt"/>
                <a:ea typeface="+mn-ea"/>
                <a:cs typeface="+mn-cs"/>
              </a:defRPr>
            </a:lvl5pPr>
            <a:lvl6pPr marL="4298709" indent="-390792" algn="l" defTabSz="781583" rtl="0" eaLnBrk="1" latinLnBrk="0" hangingPunct="1">
              <a:spcBef>
                <a:spcPct val="20000"/>
              </a:spcBef>
              <a:buFont typeface="Arial"/>
              <a:buChar char="•"/>
              <a:defRPr sz="3400" kern="1200">
                <a:solidFill>
                  <a:schemeClr val="tx1"/>
                </a:solidFill>
                <a:latin typeface="+mn-lt"/>
                <a:ea typeface="+mn-ea"/>
                <a:cs typeface="+mn-cs"/>
              </a:defRPr>
            </a:lvl6pPr>
            <a:lvl7pPr marL="5080292" indent="-390792" algn="l" defTabSz="781583" rtl="0" eaLnBrk="1" latinLnBrk="0" hangingPunct="1">
              <a:spcBef>
                <a:spcPct val="20000"/>
              </a:spcBef>
              <a:buFont typeface="Arial"/>
              <a:buChar char="•"/>
              <a:defRPr sz="3400" kern="1200">
                <a:solidFill>
                  <a:schemeClr val="tx1"/>
                </a:solidFill>
                <a:latin typeface="+mn-lt"/>
                <a:ea typeface="+mn-ea"/>
                <a:cs typeface="+mn-cs"/>
              </a:defRPr>
            </a:lvl7pPr>
            <a:lvl8pPr marL="5861876" indent="-390792" algn="l" defTabSz="781583" rtl="0" eaLnBrk="1" latinLnBrk="0" hangingPunct="1">
              <a:spcBef>
                <a:spcPct val="20000"/>
              </a:spcBef>
              <a:buFont typeface="Arial"/>
              <a:buChar char="•"/>
              <a:defRPr sz="3400" kern="1200">
                <a:solidFill>
                  <a:schemeClr val="tx1"/>
                </a:solidFill>
                <a:latin typeface="+mn-lt"/>
                <a:ea typeface="+mn-ea"/>
                <a:cs typeface="+mn-cs"/>
              </a:defRPr>
            </a:lvl8pPr>
            <a:lvl9pPr marL="6643459" indent="-390792" algn="l" defTabSz="781583" rtl="0" eaLnBrk="1" latinLnBrk="0" hangingPunct="1">
              <a:spcBef>
                <a:spcPct val="20000"/>
              </a:spcBef>
              <a:buFont typeface="Arial"/>
              <a:buChar char="•"/>
              <a:defRPr sz="3400" kern="1200">
                <a:solidFill>
                  <a:schemeClr val="tx1"/>
                </a:solidFill>
                <a:latin typeface="+mn-lt"/>
                <a:ea typeface="+mn-ea"/>
                <a:cs typeface="+mn-cs"/>
              </a:defRPr>
            </a:lvl9pPr>
          </a:lstStyle>
          <a:p>
            <a:pPr>
              <a:lnSpc>
                <a:spcPct val="115000"/>
              </a:lnSpc>
              <a:spcBef>
                <a:spcPts val="0"/>
              </a:spcBef>
            </a:pPr>
            <a:r>
              <a:rPr lang="en-US" sz="2400" b="1" dirty="0">
                <a:solidFill>
                  <a:srgbClr val="000000"/>
                </a:solidFill>
                <a:highlight>
                  <a:srgbClr val="FEFEFE"/>
                </a:highlight>
                <a:latin typeface="Lato"/>
                <a:ea typeface="Lato"/>
                <a:cs typeface="Lato"/>
                <a:sym typeface="Lato"/>
              </a:rPr>
              <a:t>Need assistance?</a:t>
            </a:r>
          </a:p>
          <a:p>
            <a:pPr>
              <a:lnSpc>
                <a:spcPct val="115000"/>
              </a:lnSpc>
              <a:spcBef>
                <a:spcPts val="0"/>
              </a:spcBef>
            </a:pPr>
            <a:endParaRPr lang="en-US" sz="2400" b="1" dirty="0">
              <a:solidFill>
                <a:srgbClr val="000000"/>
              </a:solidFill>
              <a:highlight>
                <a:srgbClr val="FEFEFE"/>
              </a:highlight>
              <a:latin typeface="Lato"/>
              <a:ea typeface="Lato"/>
              <a:cs typeface="Lato"/>
              <a:sym typeface="Lato"/>
            </a:endParaRPr>
          </a:p>
          <a:p>
            <a:pPr>
              <a:lnSpc>
                <a:spcPct val="115000"/>
              </a:lnSpc>
              <a:spcBef>
                <a:spcPts val="0"/>
              </a:spcBef>
            </a:pPr>
            <a:r>
              <a:rPr lang="en-US" sz="1800" b="1" dirty="0">
                <a:solidFill>
                  <a:srgbClr val="000000"/>
                </a:solidFill>
                <a:highlight>
                  <a:srgbClr val="FEFEFE"/>
                </a:highlight>
                <a:latin typeface="Lato"/>
                <a:ea typeface="Lato"/>
                <a:cs typeface="Lato"/>
                <a:sym typeface="Lato"/>
                <a:hlinkClick r:id="rId3"/>
              </a:rPr>
              <a:t>Student Learning Centre</a:t>
            </a:r>
            <a:r>
              <a:rPr lang="en-US" sz="1800" dirty="0">
                <a:solidFill>
                  <a:srgbClr val="000000"/>
                </a:solidFill>
                <a:highlight>
                  <a:srgbClr val="FEFEFE"/>
                </a:highlight>
                <a:latin typeface="Lato"/>
                <a:ea typeface="Lato"/>
                <a:cs typeface="Lato"/>
                <a:sym typeface="Lato"/>
                <a:hlinkClick r:id="rId3"/>
              </a:rPr>
              <a:t> </a:t>
            </a:r>
            <a:r>
              <a:rPr lang="en-US" sz="1800" dirty="0">
                <a:solidFill>
                  <a:srgbClr val="000000"/>
                </a:solidFill>
                <a:highlight>
                  <a:srgbClr val="FEFEFE"/>
                </a:highlight>
                <a:latin typeface="Lato"/>
                <a:ea typeface="Lato"/>
                <a:cs typeface="Lato"/>
                <a:sym typeface="Lato"/>
              </a:rPr>
              <a:t>offer workshops and </a:t>
            </a:r>
            <a:br>
              <a:rPr lang="en-US" sz="1800" dirty="0">
                <a:solidFill>
                  <a:srgbClr val="000000"/>
                </a:solidFill>
                <a:highlight>
                  <a:srgbClr val="FEFEFE"/>
                </a:highlight>
                <a:latin typeface="Lato"/>
                <a:ea typeface="Lato"/>
                <a:cs typeface="Lato"/>
                <a:sym typeface="Lato"/>
              </a:rPr>
            </a:br>
            <a:r>
              <a:rPr lang="en-US" sz="1800" dirty="0">
                <a:solidFill>
                  <a:srgbClr val="000000"/>
                </a:solidFill>
                <a:highlight>
                  <a:srgbClr val="FEFEFE"/>
                </a:highlight>
                <a:latin typeface="Lato"/>
                <a:ea typeface="Lato"/>
                <a:cs typeface="Lato"/>
                <a:sym typeface="Lato"/>
              </a:rPr>
              <a:t>appointments to support you with using </a:t>
            </a:r>
            <a:r>
              <a:rPr lang="en-US" sz="1800" dirty="0" err="1">
                <a:solidFill>
                  <a:srgbClr val="000000"/>
                </a:solidFill>
                <a:highlight>
                  <a:srgbClr val="FEFEFE"/>
                </a:highlight>
                <a:latin typeface="Lato"/>
                <a:ea typeface="Lato"/>
                <a:cs typeface="Lato"/>
                <a:sym typeface="Lato"/>
              </a:rPr>
              <a:t>GenAI</a:t>
            </a:r>
            <a:r>
              <a:rPr lang="en-US" sz="1800" dirty="0">
                <a:solidFill>
                  <a:srgbClr val="000000"/>
                </a:solidFill>
                <a:highlight>
                  <a:srgbClr val="FEFEFE"/>
                </a:highlight>
                <a:latin typeface="Lato"/>
                <a:ea typeface="Lato"/>
                <a:cs typeface="Lato"/>
                <a:sym typeface="Lato"/>
              </a:rPr>
              <a:t>, preparing research assignments, and citing your work</a:t>
            </a:r>
            <a:br>
              <a:rPr lang="en-US" sz="1800" dirty="0">
                <a:solidFill>
                  <a:srgbClr val="000000"/>
                </a:solidFill>
                <a:highlight>
                  <a:srgbClr val="FEFEFE"/>
                </a:highlight>
                <a:latin typeface="Lato"/>
                <a:ea typeface="Lato"/>
                <a:cs typeface="Lato"/>
                <a:sym typeface="Lato"/>
              </a:rPr>
            </a:br>
            <a:br>
              <a:rPr lang="en-US" sz="1800" dirty="0">
                <a:solidFill>
                  <a:srgbClr val="000000"/>
                </a:solidFill>
                <a:highlight>
                  <a:srgbClr val="FEFEFE"/>
                </a:highlight>
                <a:latin typeface="Lato"/>
                <a:ea typeface="Lato"/>
                <a:cs typeface="Lato"/>
                <a:sym typeface="Lato"/>
              </a:rPr>
            </a:br>
            <a:r>
              <a:rPr lang="en-US" sz="1800" dirty="0">
                <a:solidFill>
                  <a:srgbClr val="000000"/>
                </a:solidFill>
                <a:highlight>
                  <a:srgbClr val="FEFEFE"/>
                </a:highlight>
                <a:latin typeface="Lato"/>
                <a:ea typeface="Lato"/>
                <a:cs typeface="Lato"/>
                <a:sym typeface="Lato"/>
                <a:hlinkClick r:id="rId4"/>
              </a:rPr>
              <a:t>Library</a:t>
            </a:r>
            <a:r>
              <a:rPr lang="en-US" sz="1800" dirty="0">
                <a:solidFill>
                  <a:srgbClr val="000000"/>
                </a:solidFill>
                <a:highlight>
                  <a:srgbClr val="FEFEFE"/>
                </a:highlight>
                <a:latin typeface="Lato"/>
                <a:ea typeface="Lato"/>
                <a:cs typeface="Lato"/>
                <a:sym typeface="Lato"/>
              </a:rPr>
              <a:t> has citation guides for how to cite </a:t>
            </a:r>
            <a:r>
              <a:rPr lang="en-US" sz="1800" dirty="0" err="1">
                <a:solidFill>
                  <a:srgbClr val="000000"/>
                </a:solidFill>
                <a:highlight>
                  <a:srgbClr val="FEFEFE"/>
                </a:highlight>
                <a:latin typeface="Lato"/>
                <a:ea typeface="Lato"/>
                <a:cs typeface="Lato"/>
                <a:sym typeface="Lato"/>
              </a:rPr>
              <a:t>GenAI</a:t>
            </a:r>
            <a:r>
              <a:rPr lang="en-US" sz="1800" dirty="0">
                <a:solidFill>
                  <a:srgbClr val="000000"/>
                </a:solidFill>
                <a:highlight>
                  <a:srgbClr val="FEFEFE"/>
                </a:highlight>
                <a:latin typeface="Lato"/>
                <a:ea typeface="Lato"/>
                <a:cs typeface="Lato"/>
                <a:sym typeface="Lato"/>
              </a:rPr>
              <a:t> use in your assignments</a:t>
            </a:r>
            <a:br>
              <a:rPr lang="en-US" sz="1800" dirty="0">
                <a:solidFill>
                  <a:srgbClr val="000000"/>
                </a:solidFill>
                <a:highlight>
                  <a:srgbClr val="FEFEFE"/>
                </a:highlight>
                <a:latin typeface="Lato"/>
                <a:ea typeface="Lato"/>
                <a:cs typeface="Lato"/>
                <a:sym typeface="Lato"/>
              </a:rPr>
            </a:br>
            <a:r>
              <a:rPr lang="en-US" sz="1800" dirty="0">
                <a:solidFill>
                  <a:srgbClr val="000000"/>
                </a:solidFill>
                <a:highlight>
                  <a:srgbClr val="FEFEFE"/>
                </a:highlight>
                <a:latin typeface="Lato"/>
                <a:ea typeface="Lato"/>
                <a:cs typeface="Lato"/>
                <a:sym typeface="Lato"/>
              </a:rPr>
              <a:t> </a:t>
            </a:r>
            <a:br>
              <a:rPr lang="en-US" sz="1800" b="1" dirty="0">
                <a:solidFill>
                  <a:srgbClr val="000000"/>
                </a:solidFill>
                <a:highlight>
                  <a:srgbClr val="FEFEFE"/>
                </a:highlight>
                <a:latin typeface="Lato"/>
                <a:ea typeface="Lato"/>
                <a:cs typeface="Lato"/>
                <a:sym typeface="Lato"/>
              </a:rPr>
            </a:br>
            <a:endParaRPr lang="en-US" sz="1800" b="1" dirty="0">
              <a:solidFill>
                <a:srgbClr val="000000"/>
              </a:solidFill>
              <a:highlight>
                <a:srgbClr val="FEFEFE"/>
              </a:highlight>
              <a:latin typeface="Lato"/>
              <a:ea typeface="Lato"/>
              <a:cs typeface="Lato"/>
              <a:sym typeface="Lato"/>
            </a:endParaRPr>
          </a:p>
        </p:txBody>
      </p:sp>
    </p:spTree>
    <p:extLst>
      <p:ext uri="{BB962C8B-B14F-4D97-AF65-F5344CB8AC3E}">
        <p14:creationId xmlns:p14="http://schemas.microsoft.com/office/powerpoint/2010/main" val="40204979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E6CAF32-1CA3-C977-AD51-B5741B1BFD82}"/>
              </a:ext>
            </a:extLst>
          </p:cNvPr>
          <p:cNvSpPr/>
          <p:nvPr/>
        </p:nvSpPr>
        <p:spPr>
          <a:xfrm>
            <a:off x="-1" y="0"/>
            <a:ext cx="5928527" cy="9144000"/>
          </a:xfrm>
          <a:prstGeom prst="rect">
            <a:avLst/>
          </a:prstGeom>
          <a:solidFill>
            <a:schemeClr val="accent1">
              <a:tint val="100000"/>
              <a:shade val="100000"/>
              <a:satMod val="13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5" name="Google Shape;129;p27">
            <a:extLst>
              <a:ext uri="{FF2B5EF4-FFF2-40B4-BE49-F238E27FC236}">
                <a16:creationId xmlns:a16="http://schemas.microsoft.com/office/drawing/2014/main" id="{DC8B9D58-4C29-57F1-7995-2C3A3FCEDEC9}"/>
              </a:ext>
            </a:extLst>
          </p:cNvPr>
          <p:cNvSpPr/>
          <p:nvPr/>
        </p:nvSpPr>
        <p:spPr>
          <a:xfrm rot="-578178">
            <a:off x="1464538" y="3609328"/>
            <a:ext cx="3081160" cy="2718154"/>
          </a:xfrm>
          <a:prstGeom prst="foldedCorner">
            <a:avLst>
              <a:gd name="adj" fmla="val 16667"/>
            </a:avLst>
          </a:prstGeom>
          <a:solidFill>
            <a:srgbClr val="F2A900"/>
          </a:solidFill>
          <a:ln w="12700" cap="flat" cmpd="sng">
            <a:solidFill>
              <a:schemeClr val="accent5"/>
            </a:solidFill>
            <a:prstDash val="solid"/>
            <a:miter lim="800000"/>
            <a:headEnd type="none" w="sm" len="sm"/>
            <a:tailEnd type="none" w="sm" len="sm"/>
          </a:ln>
        </p:spPr>
        <p:txBody>
          <a:bodyPr spcFirstLastPara="1" wrap="square" lIns="68575" tIns="81000" rIns="68575" bIns="81000" anchor="b" anchorCtr="1">
            <a:noAutofit/>
          </a:bodyPr>
          <a:lstStyle/>
          <a:p>
            <a:pPr marL="171450" marR="0" lvl="0" indent="-171450" algn="l" rtl="0">
              <a:spcBef>
                <a:spcPts val="0"/>
              </a:spcBef>
              <a:spcAft>
                <a:spcPts val="0"/>
              </a:spcAft>
              <a:buFont typeface="Arial" panose="020B0604020202020204" pitchFamily="34" charset="0"/>
              <a:buChar char="•"/>
            </a:pPr>
            <a:endParaRPr sz="1200" b="1" i="0" u="none" strike="noStrike" cap="none" dirty="0">
              <a:solidFill>
                <a:schemeClr val="dk1"/>
              </a:solidFill>
              <a:latin typeface="Arial"/>
              <a:ea typeface="Arial"/>
              <a:cs typeface="Arial"/>
              <a:sym typeface="Arial"/>
            </a:endParaRPr>
          </a:p>
          <a:p>
            <a:pPr marL="285750" marR="0" lvl="0" indent="-285750" algn="ctr" rtl="0">
              <a:spcBef>
                <a:spcPts val="0"/>
              </a:spcBef>
              <a:spcAft>
                <a:spcPts val="0"/>
              </a:spcAft>
              <a:buFont typeface="Arial" panose="020B0604020202020204" pitchFamily="34" charset="0"/>
              <a:buChar char="•"/>
            </a:pPr>
            <a:endParaRPr sz="1400" b="1" i="0" u="none" strike="noStrike" cap="none" dirty="0">
              <a:solidFill>
                <a:schemeClr val="dk1"/>
              </a:solidFill>
              <a:latin typeface="Arial"/>
              <a:ea typeface="Arial"/>
              <a:cs typeface="Arial"/>
              <a:sym typeface="Arial"/>
            </a:endParaRPr>
          </a:p>
          <a:p>
            <a:pPr marL="171450" marR="0" lvl="0" indent="-171450" algn="ctr" rtl="0">
              <a:spcBef>
                <a:spcPts val="0"/>
              </a:spcBef>
              <a:spcAft>
                <a:spcPts val="0"/>
              </a:spcAft>
              <a:buFont typeface="Arial" panose="020B0604020202020204" pitchFamily="34" charset="0"/>
              <a:buChar char="•"/>
            </a:pPr>
            <a:endParaRPr sz="1100" b="1" dirty="0"/>
          </a:p>
          <a:p>
            <a:pPr marL="171450" marR="0" lvl="0" indent="-171450" algn="ctr" rtl="0">
              <a:spcBef>
                <a:spcPts val="0"/>
              </a:spcBef>
              <a:spcAft>
                <a:spcPts val="0"/>
              </a:spcAft>
              <a:buFont typeface="Arial" panose="020B0604020202020204" pitchFamily="34" charset="0"/>
              <a:buChar char="•"/>
            </a:pPr>
            <a:endParaRPr sz="1100" b="1" dirty="0"/>
          </a:p>
          <a:p>
            <a:pPr marR="0" lvl="0" algn="ctr" rtl="0">
              <a:spcBef>
                <a:spcPts val="0"/>
              </a:spcBef>
              <a:spcAft>
                <a:spcPts val="0"/>
              </a:spcAft>
            </a:pPr>
            <a:r>
              <a:rPr lang="en" sz="1200" b="1" dirty="0">
                <a:latin typeface="Lato"/>
                <a:ea typeface="Lato"/>
                <a:cs typeface="Lato"/>
                <a:sym typeface="Lato"/>
              </a:rPr>
              <a:t>Read and then delete</a:t>
            </a:r>
            <a:endParaRPr sz="1200" b="1" dirty="0">
              <a:latin typeface="Lato"/>
              <a:ea typeface="Lato"/>
              <a:cs typeface="Lato"/>
              <a:sym typeface="Lato"/>
            </a:endParaRPr>
          </a:p>
          <a:p>
            <a:pPr marL="171450" marR="0" lvl="0" indent="-171450" algn="ctr" rtl="0">
              <a:spcBef>
                <a:spcPts val="0"/>
              </a:spcBef>
              <a:spcAft>
                <a:spcPts val="0"/>
              </a:spcAft>
              <a:buFont typeface="Arial" panose="020B0604020202020204" pitchFamily="34" charset="0"/>
              <a:buChar char="•"/>
            </a:pPr>
            <a:endParaRPr sz="1200" b="1" dirty="0">
              <a:latin typeface="Lato"/>
              <a:ea typeface="Lato"/>
              <a:cs typeface="Lato"/>
              <a:sym typeface="Lato"/>
            </a:endParaRPr>
          </a:p>
          <a:p>
            <a:pPr marR="0" lvl="0" algn="l" rtl="0">
              <a:spcBef>
                <a:spcPts val="0"/>
              </a:spcBef>
              <a:spcAft>
                <a:spcPts val="0"/>
              </a:spcAft>
            </a:pPr>
            <a:r>
              <a:rPr lang="en" sz="1200" b="1" dirty="0">
                <a:latin typeface="Lato"/>
                <a:ea typeface="Lato"/>
                <a:cs typeface="Lato"/>
                <a:sym typeface="Lato"/>
              </a:rPr>
              <a:t>Note</a:t>
            </a:r>
            <a:r>
              <a:rPr lang="en" sz="1200" dirty="0">
                <a:latin typeface="Lato"/>
                <a:ea typeface="Lato"/>
                <a:cs typeface="Lato"/>
                <a:sym typeface="Lato"/>
              </a:rPr>
              <a:t>: GenAI tools are new for all of us, teachers and students alike! And, GenAI tools are not only here to stay, they are rapidly evolving.</a:t>
            </a:r>
            <a:br>
              <a:rPr lang="en" sz="1200" dirty="0">
                <a:latin typeface="Lato"/>
                <a:ea typeface="Lato"/>
                <a:cs typeface="Lato"/>
                <a:sym typeface="Lato"/>
              </a:rPr>
            </a:br>
            <a:endParaRPr lang="en" sz="1200" dirty="0">
              <a:latin typeface="Lato"/>
              <a:ea typeface="Lato"/>
              <a:cs typeface="Lato"/>
              <a:sym typeface="Lato"/>
            </a:endParaRPr>
          </a:p>
          <a:p>
            <a:pPr marR="0" lvl="0" algn="l" rtl="0">
              <a:spcBef>
                <a:spcPts val="0"/>
              </a:spcBef>
              <a:spcAft>
                <a:spcPts val="0"/>
              </a:spcAft>
            </a:pPr>
            <a:r>
              <a:rPr lang="en" sz="1200" dirty="0">
                <a:latin typeface="Lato"/>
                <a:ea typeface="Lato"/>
                <a:cs typeface="Lato"/>
                <a:sym typeface="Lato"/>
              </a:rPr>
              <a:t> Approaching this as an opportunity to learn along with your students sets the stage for a meaningful, ongoing learning experience for everyone.</a:t>
            </a:r>
            <a:endParaRPr sz="1100" dirty="0"/>
          </a:p>
        </p:txBody>
      </p:sp>
      <p:sp>
        <p:nvSpPr>
          <p:cNvPr id="16" name="TextBox 15">
            <a:extLst>
              <a:ext uri="{FF2B5EF4-FFF2-40B4-BE49-F238E27FC236}">
                <a16:creationId xmlns:a16="http://schemas.microsoft.com/office/drawing/2014/main" id="{A29EC39C-0843-7317-6672-954E1EF6072C}"/>
              </a:ext>
            </a:extLst>
          </p:cNvPr>
          <p:cNvSpPr txBox="1"/>
          <p:nvPr/>
        </p:nvSpPr>
        <p:spPr>
          <a:xfrm>
            <a:off x="6601767" y="2142835"/>
            <a:ext cx="8850043" cy="4385816"/>
          </a:xfrm>
          <a:prstGeom prst="rect">
            <a:avLst/>
          </a:prstGeom>
          <a:noFill/>
        </p:spPr>
        <p:txBody>
          <a:bodyPr wrap="square" rtlCol="0">
            <a:spAutoFit/>
          </a:bodyPr>
          <a:lstStyle/>
          <a:p>
            <a:pPr marL="457200" lvl="0" indent="-361950" algn="l" rtl="0">
              <a:spcBef>
                <a:spcPts val="750"/>
              </a:spcBef>
              <a:spcAft>
                <a:spcPts val="0"/>
              </a:spcAft>
              <a:buSzPts val="2100"/>
              <a:buAutoNum type="arabicPeriod"/>
            </a:pPr>
            <a:r>
              <a:rPr lang="en-US" dirty="0" err="1"/>
              <a:t>GenAI</a:t>
            </a:r>
            <a:r>
              <a:rPr lang="en-US" dirty="0"/>
              <a:t> tools - what are they and how do they work?</a:t>
            </a:r>
            <a:br>
              <a:rPr lang="en-US" dirty="0"/>
            </a:br>
            <a:endParaRPr lang="en-US" dirty="0"/>
          </a:p>
          <a:p>
            <a:pPr marL="457200" lvl="0" indent="-361950" algn="l" rtl="0">
              <a:spcBef>
                <a:spcPts val="0"/>
              </a:spcBef>
              <a:spcAft>
                <a:spcPts val="0"/>
              </a:spcAft>
              <a:buSzPts val="2100"/>
              <a:buAutoNum type="arabicPeriod"/>
            </a:pPr>
            <a:r>
              <a:rPr lang="en-US" dirty="0"/>
              <a:t>What are limitations and concerns related to using </a:t>
            </a:r>
            <a:r>
              <a:rPr lang="en-US" dirty="0" err="1"/>
              <a:t>GenAI</a:t>
            </a:r>
            <a:r>
              <a:rPr lang="en-US" dirty="0"/>
              <a:t> tools?</a:t>
            </a:r>
            <a:br>
              <a:rPr lang="en-US" dirty="0"/>
            </a:br>
            <a:endParaRPr lang="en-US" dirty="0"/>
          </a:p>
          <a:p>
            <a:pPr marL="457200" lvl="0" indent="-361950" algn="l" rtl="0">
              <a:spcBef>
                <a:spcPts val="0"/>
              </a:spcBef>
              <a:spcAft>
                <a:spcPts val="0"/>
              </a:spcAft>
              <a:buSzPts val="2100"/>
              <a:buAutoNum type="arabicPeriod"/>
            </a:pPr>
            <a:r>
              <a:rPr lang="en-US" dirty="0"/>
              <a:t>What do you need to know about using </a:t>
            </a:r>
            <a:r>
              <a:rPr lang="en-US" dirty="0" err="1"/>
              <a:t>GenAI</a:t>
            </a:r>
            <a:r>
              <a:rPr lang="en-US" dirty="0"/>
              <a:t> tools in this course?</a:t>
            </a:r>
            <a:endParaRPr lang="en-US" sz="4400" dirty="0">
              <a:solidFill>
                <a:srgbClr val="2F5496"/>
              </a:solidFill>
            </a:endParaRPr>
          </a:p>
          <a:p>
            <a:endParaRPr lang="en-CA" dirty="0"/>
          </a:p>
        </p:txBody>
      </p:sp>
      <p:sp>
        <p:nvSpPr>
          <p:cNvPr id="17" name="Google Shape;127;p27">
            <a:extLst>
              <a:ext uri="{FF2B5EF4-FFF2-40B4-BE49-F238E27FC236}">
                <a16:creationId xmlns:a16="http://schemas.microsoft.com/office/drawing/2014/main" id="{49B94AF7-3A39-D39D-79AA-53E5632CA220}"/>
              </a:ext>
            </a:extLst>
          </p:cNvPr>
          <p:cNvSpPr txBox="1">
            <a:spLocks/>
          </p:cNvSpPr>
          <p:nvPr/>
        </p:nvSpPr>
        <p:spPr>
          <a:xfrm>
            <a:off x="670505" y="1542002"/>
            <a:ext cx="5463271" cy="1109999"/>
          </a:xfrm>
          <a:prstGeom prst="rect">
            <a:avLst/>
          </a:prstGeom>
          <a:noFill/>
          <a:ln>
            <a:noFill/>
          </a:ln>
        </p:spPr>
        <p:txBody>
          <a:bodyPr spcFirstLastPara="1" wrap="square" lIns="91425" tIns="45700" rIns="91425" bIns="45700" anchor="ctr" anchorCtr="0">
            <a:noAutofit/>
          </a:bodyPr>
          <a:lstStyle>
            <a:lvl1pPr algn="l" defTabSz="781583" rtl="0" eaLnBrk="1" latinLnBrk="0" hangingPunct="1">
              <a:lnSpc>
                <a:spcPct val="80000"/>
              </a:lnSpc>
              <a:spcBef>
                <a:spcPct val="0"/>
              </a:spcBef>
              <a:buNone/>
              <a:defRPr sz="7200" kern="1200">
                <a:solidFill>
                  <a:schemeClr val="accent5"/>
                </a:solidFill>
                <a:latin typeface="+mj-lt"/>
                <a:ea typeface="+mj-ea"/>
                <a:cs typeface="+mj-cs"/>
              </a:defRPr>
            </a:lvl1pPr>
          </a:lstStyle>
          <a:p>
            <a:pPr>
              <a:lnSpc>
                <a:spcPts val="5500"/>
              </a:lnSpc>
              <a:spcBef>
                <a:spcPts val="0"/>
              </a:spcBef>
              <a:buClr>
                <a:srgbClr val="343433"/>
              </a:buClr>
              <a:buSzPts val="3000"/>
              <a:buFont typeface="Arial Black"/>
              <a:buNone/>
            </a:pPr>
            <a:r>
              <a:rPr lang="en-CA" sz="5400" b="1" dirty="0">
                <a:solidFill>
                  <a:schemeClr val="bg1"/>
                </a:solidFill>
              </a:rPr>
              <a:t>We’re all</a:t>
            </a:r>
            <a:br>
              <a:rPr lang="en-CA" sz="5400" b="1" dirty="0">
                <a:solidFill>
                  <a:schemeClr val="bg1"/>
                </a:solidFill>
              </a:rPr>
            </a:br>
            <a:r>
              <a:rPr lang="en-CA" sz="5400" b="1" dirty="0">
                <a:solidFill>
                  <a:schemeClr val="bg1"/>
                </a:solidFill>
              </a:rPr>
              <a:t>learning this!</a:t>
            </a:r>
          </a:p>
        </p:txBody>
      </p:sp>
    </p:spTree>
    <p:extLst>
      <p:ext uri="{BB962C8B-B14F-4D97-AF65-F5344CB8AC3E}">
        <p14:creationId xmlns:p14="http://schemas.microsoft.com/office/powerpoint/2010/main" val="23606342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Continuing the conversation …</a:t>
            </a:r>
          </a:p>
        </p:txBody>
      </p:sp>
      <p:sp>
        <p:nvSpPr>
          <p:cNvPr id="5" name="Slide Number Placeholder 4"/>
          <p:cNvSpPr>
            <a:spLocks noGrp="1"/>
          </p:cNvSpPr>
          <p:nvPr>
            <p:ph type="sldNum" sz="quarter" idx="19"/>
          </p:nvPr>
        </p:nvSpPr>
        <p:spPr>
          <a:xfrm>
            <a:off x="199082" y="8497455"/>
            <a:ext cx="529132" cy="486834"/>
          </a:xfrm>
        </p:spPr>
        <p:txBody>
          <a:bodyPr/>
          <a:lstStyle/>
          <a:p>
            <a:fld id="{DEF3F5F5-7776-394F-A41F-3BAFC9CC9F8E}" type="slidenum">
              <a:rPr lang="en-US" smtClean="0"/>
              <a:pPr/>
              <a:t>20</a:t>
            </a:fld>
            <a:endParaRPr lang="en-US" dirty="0"/>
          </a:p>
        </p:txBody>
      </p:sp>
      <p:pic>
        <p:nvPicPr>
          <p:cNvPr id="2" name="Google Shape;242;p43">
            <a:extLst>
              <a:ext uri="{FF2B5EF4-FFF2-40B4-BE49-F238E27FC236}">
                <a16:creationId xmlns:a16="http://schemas.microsoft.com/office/drawing/2014/main" id="{7612E020-1204-2E1B-FFF1-1BF768053F86}"/>
              </a:ext>
            </a:extLst>
          </p:cNvPr>
          <p:cNvPicPr preferRelativeResize="0"/>
          <p:nvPr/>
        </p:nvPicPr>
        <p:blipFill>
          <a:blip r:embed="rId3">
            <a:alphaModFix/>
          </a:blip>
          <a:stretch>
            <a:fillRect/>
          </a:stretch>
        </p:blipFill>
        <p:spPr>
          <a:xfrm>
            <a:off x="4147543" y="2114135"/>
            <a:ext cx="6442448" cy="4293300"/>
          </a:xfrm>
          <a:prstGeom prst="rect">
            <a:avLst/>
          </a:prstGeom>
          <a:noFill/>
          <a:ln w="12700" cap="flat" cmpd="sng">
            <a:solidFill>
              <a:schemeClr val="accent5"/>
            </a:solidFill>
            <a:prstDash val="solid"/>
            <a:miter lim="8000"/>
            <a:headEnd type="none" w="sm" len="sm"/>
            <a:tailEnd type="none" w="sm" len="sm"/>
          </a:ln>
        </p:spPr>
      </p:pic>
      <p:sp>
        <p:nvSpPr>
          <p:cNvPr id="9" name="Google Shape;243;p43">
            <a:extLst>
              <a:ext uri="{FF2B5EF4-FFF2-40B4-BE49-F238E27FC236}">
                <a16:creationId xmlns:a16="http://schemas.microsoft.com/office/drawing/2014/main" id="{1AAF33CC-4B74-5242-EAF4-01C985C2C4E2}"/>
              </a:ext>
            </a:extLst>
          </p:cNvPr>
          <p:cNvSpPr/>
          <p:nvPr/>
        </p:nvSpPr>
        <p:spPr>
          <a:xfrm rot="-578059">
            <a:off x="11129618" y="2545426"/>
            <a:ext cx="2875253" cy="2435862"/>
          </a:xfrm>
          <a:prstGeom prst="foldedCorner">
            <a:avLst>
              <a:gd name="adj" fmla="val 16667"/>
            </a:avLst>
          </a:prstGeom>
          <a:solidFill>
            <a:srgbClr val="F2A900"/>
          </a:solidFill>
          <a:ln w="12700" cap="flat" cmpd="sng">
            <a:solidFill>
              <a:schemeClr val="accent5"/>
            </a:solidFill>
            <a:prstDash val="solid"/>
            <a:miter lim="800000"/>
            <a:headEnd type="none" w="sm" len="sm"/>
            <a:tailEnd type="none" w="sm" len="sm"/>
          </a:ln>
        </p:spPr>
        <p:txBody>
          <a:bodyPr spcFirstLastPara="1" wrap="square" lIns="68575" tIns="822950" rIns="68575" bIns="81000" anchor="b" anchorCtr="1">
            <a:noAutofit/>
          </a:bodyPr>
          <a:lstStyle/>
          <a:p>
            <a:pPr marL="0" lvl="0" indent="0" algn="ctr" rtl="0">
              <a:spcBef>
                <a:spcPts val="0"/>
              </a:spcBef>
              <a:spcAft>
                <a:spcPts val="0"/>
              </a:spcAft>
              <a:buNone/>
            </a:pPr>
            <a:endParaRPr sz="1400" b="1" dirty="0">
              <a:solidFill>
                <a:schemeClr val="dk1"/>
              </a:solidFill>
            </a:endParaRPr>
          </a:p>
          <a:p>
            <a:pPr marL="0" lvl="0" indent="0" algn="l" rtl="0">
              <a:spcBef>
                <a:spcPts val="0"/>
              </a:spcBef>
              <a:spcAft>
                <a:spcPts val="0"/>
              </a:spcAft>
              <a:buNone/>
            </a:pPr>
            <a:endParaRPr sz="1400" dirty="0">
              <a:latin typeface="Lato"/>
              <a:ea typeface="Lato"/>
              <a:cs typeface="Lato"/>
              <a:sym typeface="Lato"/>
            </a:endParaRPr>
          </a:p>
          <a:p>
            <a:pPr marL="0" lvl="0" indent="0" algn="ctr" rtl="0">
              <a:spcBef>
                <a:spcPts val="0"/>
              </a:spcBef>
              <a:spcAft>
                <a:spcPts val="0"/>
              </a:spcAft>
              <a:buNone/>
            </a:pPr>
            <a:r>
              <a:rPr lang="en" sz="1400" b="1" dirty="0">
                <a:latin typeface="Lato"/>
                <a:ea typeface="Lato"/>
                <a:cs typeface="Lato"/>
                <a:sym typeface="Lato"/>
              </a:rPr>
              <a:t>Read and then delete</a:t>
            </a:r>
            <a:endParaRPr sz="1400" b="1" dirty="0">
              <a:latin typeface="Lato"/>
              <a:ea typeface="Lato"/>
              <a:cs typeface="Lato"/>
              <a:sym typeface="Lato"/>
            </a:endParaRPr>
          </a:p>
          <a:p>
            <a:pPr marL="0" marR="0" lvl="0" indent="0" algn="ctr" rtl="0">
              <a:spcBef>
                <a:spcPts val="0"/>
              </a:spcBef>
              <a:spcAft>
                <a:spcPts val="0"/>
              </a:spcAft>
              <a:buNone/>
            </a:pPr>
            <a:endParaRPr sz="1400" dirty="0">
              <a:latin typeface="Lato"/>
              <a:ea typeface="Lato"/>
              <a:cs typeface="Lato"/>
              <a:sym typeface="Lato"/>
            </a:endParaRPr>
          </a:p>
          <a:p>
            <a:pPr marL="0" marR="0" lvl="0" indent="0" algn="ctr" rtl="0">
              <a:spcBef>
                <a:spcPts val="0"/>
              </a:spcBef>
              <a:spcAft>
                <a:spcPts val="0"/>
              </a:spcAft>
              <a:buNone/>
            </a:pPr>
            <a:r>
              <a:rPr lang="en" sz="1400" dirty="0">
                <a:latin typeface="Lato"/>
                <a:ea typeface="Lato"/>
                <a:cs typeface="Lato"/>
                <a:sym typeface="Lato"/>
              </a:rPr>
              <a:t>Ensure your students that this is just the beginning of an ongoing conversation as you all learn about the potential and limitations of AI in your course. Be sure to ask for feedback and input along the way!</a:t>
            </a:r>
            <a:endParaRPr sz="1400" dirty="0">
              <a:latin typeface="Lato"/>
              <a:ea typeface="Lato"/>
              <a:cs typeface="Lato"/>
              <a:sym typeface="Lato"/>
            </a:endParaRPr>
          </a:p>
        </p:txBody>
      </p:sp>
    </p:spTree>
    <p:extLst>
      <p:ext uri="{BB962C8B-B14F-4D97-AF65-F5344CB8AC3E}">
        <p14:creationId xmlns:p14="http://schemas.microsoft.com/office/powerpoint/2010/main" val="1485402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400" dirty="0"/>
              <a:t>What do you know about </a:t>
            </a:r>
            <a:r>
              <a:rPr lang="en-US" sz="4400" dirty="0" err="1"/>
              <a:t>GenAI</a:t>
            </a:r>
            <a:r>
              <a:rPr lang="en-US" sz="4400" dirty="0"/>
              <a:t> tools?</a:t>
            </a:r>
          </a:p>
        </p:txBody>
      </p:sp>
      <p:sp>
        <p:nvSpPr>
          <p:cNvPr id="6" name="Google Shape;135;p28">
            <a:extLst>
              <a:ext uri="{FF2B5EF4-FFF2-40B4-BE49-F238E27FC236}">
                <a16:creationId xmlns:a16="http://schemas.microsoft.com/office/drawing/2014/main" id="{614BB4C9-41D3-41F8-84EE-ADE59CE3A125}"/>
              </a:ext>
            </a:extLst>
          </p:cNvPr>
          <p:cNvSpPr/>
          <p:nvPr/>
        </p:nvSpPr>
        <p:spPr>
          <a:xfrm rot="-578067">
            <a:off x="11797264" y="4837781"/>
            <a:ext cx="3490744" cy="3733321"/>
          </a:xfrm>
          <a:prstGeom prst="foldedCorner">
            <a:avLst>
              <a:gd name="adj" fmla="val 16667"/>
            </a:avLst>
          </a:prstGeom>
          <a:solidFill>
            <a:srgbClr val="F2A900"/>
          </a:solidFill>
          <a:ln w="12700" cap="flat" cmpd="sng">
            <a:solidFill>
              <a:srgbClr val="B6B5B5"/>
            </a:solidFill>
            <a:prstDash val="solid"/>
            <a:miter lim="800000"/>
            <a:headEnd type="none" w="sm" len="sm"/>
            <a:tailEnd type="none" w="sm" len="sm"/>
          </a:ln>
        </p:spPr>
        <p:txBody>
          <a:bodyPr spcFirstLastPara="1" wrap="square" lIns="68575" tIns="81000" rIns="68575" bIns="81000" anchor="b" anchorCtr="1">
            <a:noAutofit/>
          </a:bodyPr>
          <a:lstStyle/>
          <a:p>
            <a:pPr marL="0" lvl="0" indent="0" algn="ctr" rtl="0">
              <a:spcBef>
                <a:spcPts val="0"/>
              </a:spcBef>
              <a:spcAft>
                <a:spcPts val="0"/>
              </a:spcAft>
              <a:buNone/>
            </a:pPr>
            <a:endParaRPr b="1" dirty="0">
              <a:solidFill>
                <a:srgbClr val="414041"/>
              </a:solidFill>
            </a:endParaRPr>
          </a:p>
          <a:p>
            <a:pPr marL="0" lvl="0" indent="0" algn="ctr" rtl="0">
              <a:spcBef>
                <a:spcPts val="0"/>
              </a:spcBef>
              <a:spcAft>
                <a:spcPts val="0"/>
              </a:spcAft>
              <a:buNone/>
            </a:pPr>
            <a:endParaRPr dirty="0">
              <a:solidFill>
                <a:srgbClr val="414041"/>
              </a:solidFill>
              <a:latin typeface="Lato"/>
              <a:ea typeface="Lato"/>
              <a:cs typeface="Lato"/>
              <a:sym typeface="Lato"/>
            </a:endParaRPr>
          </a:p>
          <a:p>
            <a:pPr marL="0" lvl="0" indent="0" algn="ctr" rtl="0">
              <a:spcBef>
                <a:spcPts val="0"/>
              </a:spcBef>
              <a:spcAft>
                <a:spcPts val="0"/>
              </a:spcAft>
              <a:buNone/>
            </a:pPr>
            <a:r>
              <a:rPr lang="en" sz="1400" b="1" dirty="0">
                <a:solidFill>
                  <a:srgbClr val="414041"/>
                </a:solidFill>
                <a:latin typeface="Lato"/>
                <a:ea typeface="Lato"/>
                <a:cs typeface="Lato"/>
                <a:sym typeface="Lato"/>
              </a:rPr>
              <a:t>Read and then delete</a:t>
            </a:r>
            <a:endParaRPr sz="1400" b="1" dirty="0">
              <a:solidFill>
                <a:srgbClr val="414041"/>
              </a:solidFill>
              <a:latin typeface="Lato"/>
              <a:ea typeface="Lato"/>
              <a:cs typeface="Lato"/>
              <a:sym typeface="Lato"/>
            </a:endParaRPr>
          </a:p>
          <a:p>
            <a:pPr marL="0" lvl="0" indent="0" algn="ctr" rtl="0">
              <a:spcBef>
                <a:spcPts val="0"/>
              </a:spcBef>
              <a:spcAft>
                <a:spcPts val="0"/>
              </a:spcAft>
              <a:buNone/>
            </a:pPr>
            <a:endParaRPr sz="1400" dirty="0">
              <a:solidFill>
                <a:srgbClr val="414041"/>
              </a:solidFill>
              <a:latin typeface="Lato"/>
              <a:ea typeface="Lato"/>
              <a:cs typeface="Lato"/>
              <a:sym typeface="Lato"/>
            </a:endParaRPr>
          </a:p>
          <a:p>
            <a:pPr marL="0" marR="0" lvl="0" indent="0" algn="l" rtl="0">
              <a:spcBef>
                <a:spcPts val="0"/>
              </a:spcBef>
              <a:spcAft>
                <a:spcPts val="0"/>
              </a:spcAft>
              <a:buNone/>
            </a:pPr>
            <a:r>
              <a:rPr lang="en" sz="1400" dirty="0">
                <a:solidFill>
                  <a:srgbClr val="414041"/>
                </a:solidFill>
                <a:latin typeface="Lato"/>
                <a:ea typeface="Lato"/>
                <a:cs typeface="Lato"/>
                <a:sym typeface="Lato"/>
              </a:rPr>
              <a:t>Facilitate a discussion around this topic.</a:t>
            </a:r>
            <a:endParaRPr sz="1400" dirty="0">
              <a:solidFill>
                <a:srgbClr val="414041"/>
              </a:solidFill>
              <a:latin typeface="Lato"/>
              <a:ea typeface="Lato"/>
              <a:cs typeface="Lato"/>
              <a:sym typeface="Lato"/>
            </a:endParaRPr>
          </a:p>
          <a:p>
            <a:pPr marL="457200" marR="0" lvl="0" indent="-317500" algn="l" rtl="0">
              <a:spcBef>
                <a:spcPts val="0"/>
              </a:spcBef>
              <a:spcAft>
                <a:spcPts val="0"/>
              </a:spcAft>
              <a:buClr>
                <a:srgbClr val="414041"/>
              </a:buClr>
              <a:buSzPts val="1400"/>
              <a:buFont typeface="Lato"/>
              <a:buChar char="●"/>
            </a:pPr>
            <a:r>
              <a:rPr lang="en" sz="1400" dirty="0">
                <a:solidFill>
                  <a:srgbClr val="414041"/>
                </a:solidFill>
                <a:latin typeface="Lato"/>
                <a:ea typeface="Lato"/>
                <a:cs typeface="Lato"/>
                <a:sym typeface="Lato"/>
              </a:rPr>
              <a:t>What do you know about GenAI tools?</a:t>
            </a:r>
            <a:endParaRPr sz="1400" dirty="0">
              <a:solidFill>
                <a:srgbClr val="414041"/>
              </a:solidFill>
              <a:latin typeface="Lato"/>
              <a:ea typeface="Lato"/>
              <a:cs typeface="Lato"/>
              <a:sym typeface="Lato"/>
            </a:endParaRPr>
          </a:p>
          <a:p>
            <a:pPr marL="457200" marR="0" lvl="0" indent="-317500" algn="l" rtl="0">
              <a:spcBef>
                <a:spcPts val="0"/>
              </a:spcBef>
              <a:spcAft>
                <a:spcPts val="0"/>
              </a:spcAft>
              <a:buClr>
                <a:srgbClr val="414041"/>
              </a:buClr>
              <a:buSzPts val="1400"/>
              <a:buFont typeface="Lato"/>
              <a:buChar char="●"/>
            </a:pPr>
            <a:r>
              <a:rPr lang="en" sz="1400" dirty="0">
                <a:solidFill>
                  <a:srgbClr val="414041"/>
                </a:solidFill>
                <a:latin typeface="Lato"/>
                <a:ea typeface="Lato"/>
                <a:cs typeface="Lato"/>
                <a:sym typeface="Lato"/>
              </a:rPr>
              <a:t>How do they work? Where do they get their information?</a:t>
            </a:r>
            <a:endParaRPr sz="1400" dirty="0">
              <a:solidFill>
                <a:srgbClr val="414041"/>
              </a:solidFill>
              <a:latin typeface="Lato"/>
              <a:ea typeface="Lato"/>
              <a:cs typeface="Lato"/>
              <a:sym typeface="Lato"/>
            </a:endParaRPr>
          </a:p>
          <a:p>
            <a:pPr marL="457200" marR="0" lvl="0" indent="-317500" algn="l" rtl="0">
              <a:spcBef>
                <a:spcPts val="0"/>
              </a:spcBef>
              <a:spcAft>
                <a:spcPts val="0"/>
              </a:spcAft>
              <a:buClr>
                <a:srgbClr val="414041"/>
              </a:buClr>
              <a:buSzPts val="1400"/>
              <a:buFont typeface="Lato"/>
              <a:buChar char="●"/>
            </a:pPr>
            <a:r>
              <a:rPr lang="en" sz="1400" dirty="0">
                <a:solidFill>
                  <a:srgbClr val="414041"/>
                </a:solidFill>
                <a:latin typeface="Lato"/>
                <a:ea typeface="Lato"/>
                <a:cs typeface="Lato"/>
                <a:sym typeface="Lato"/>
              </a:rPr>
              <a:t>What types do you know about?</a:t>
            </a:r>
            <a:endParaRPr sz="1400" dirty="0">
              <a:solidFill>
                <a:srgbClr val="414041"/>
              </a:solidFill>
              <a:latin typeface="Lato"/>
              <a:ea typeface="Lato"/>
              <a:cs typeface="Lato"/>
              <a:sym typeface="Lato"/>
            </a:endParaRPr>
          </a:p>
          <a:p>
            <a:pPr marL="457200" marR="0" lvl="0" indent="-317500" algn="l" rtl="0">
              <a:spcBef>
                <a:spcPts val="0"/>
              </a:spcBef>
              <a:spcAft>
                <a:spcPts val="0"/>
              </a:spcAft>
              <a:buClr>
                <a:srgbClr val="414041"/>
              </a:buClr>
              <a:buSzPts val="1400"/>
              <a:buFont typeface="Lato"/>
              <a:buChar char="●"/>
            </a:pPr>
            <a:r>
              <a:rPr lang="en" sz="1400" dirty="0">
                <a:solidFill>
                  <a:srgbClr val="414041"/>
                </a:solidFill>
                <a:latin typeface="Lato"/>
                <a:ea typeface="Lato"/>
                <a:cs typeface="Lato"/>
                <a:sym typeface="Lato"/>
              </a:rPr>
              <a:t>Have you used them before? In what ways?</a:t>
            </a:r>
            <a:endParaRPr sz="1400" dirty="0">
              <a:solidFill>
                <a:srgbClr val="414041"/>
              </a:solidFill>
              <a:latin typeface="Lato"/>
              <a:ea typeface="Lato"/>
              <a:cs typeface="Lato"/>
              <a:sym typeface="Lato"/>
            </a:endParaRPr>
          </a:p>
          <a:p>
            <a:pPr marL="0" marR="0" lvl="0" indent="0" algn="l" rtl="0">
              <a:spcBef>
                <a:spcPts val="0"/>
              </a:spcBef>
              <a:spcAft>
                <a:spcPts val="0"/>
              </a:spcAft>
              <a:buNone/>
            </a:pPr>
            <a:br>
              <a:rPr lang="en" sz="1400" dirty="0">
                <a:solidFill>
                  <a:srgbClr val="414041"/>
                </a:solidFill>
                <a:latin typeface="Lato"/>
                <a:ea typeface="Lato"/>
                <a:cs typeface="Lato"/>
                <a:sym typeface="Lato"/>
              </a:rPr>
            </a:br>
            <a:r>
              <a:rPr lang="en" sz="1400" dirty="0">
                <a:solidFill>
                  <a:srgbClr val="414041"/>
                </a:solidFill>
                <a:latin typeface="Lato"/>
                <a:ea typeface="Lato"/>
                <a:cs typeface="Lato"/>
                <a:sym typeface="Lato"/>
              </a:rPr>
              <a:t>**Don’t assume all of your students know about these tools</a:t>
            </a:r>
            <a:endParaRPr sz="1400" dirty="0">
              <a:solidFill>
                <a:srgbClr val="414041"/>
              </a:solidFill>
              <a:latin typeface="Lato"/>
              <a:ea typeface="Lato"/>
              <a:cs typeface="Lato"/>
              <a:sym typeface="Lato"/>
            </a:endParaRPr>
          </a:p>
        </p:txBody>
      </p:sp>
    </p:spTree>
    <p:extLst>
      <p:ext uri="{BB962C8B-B14F-4D97-AF65-F5344CB8AC3E}">
        <p14:creationId xmlns:p14="http://schemas.microsoft.com/office/powerpoint/2010/main" val="2929224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E6CAF32-1CA3-C977-AD51-B5741B1BFD82}"/>
              </a:ext>
            </a:extLst>
          </p:cNvPr>
          <p:cNvSpPr/>
          <p:nvPr/>
        </p:nvSpPr>
        <p:spPr>
          <a:xfrm>
            <a:off x="-1" y="0"/>
            <a:ext cx="7346198" cy="9144000"/>
          </a:xfrm>
          <a:prstGeom prst="rect">
            <a:avLst/>
          </a:prstGeom>
          <a:solidFill>
            <a:schemeClr val="accent1">
              <a:tint val="100000"/>
              <a:shade val="100000"/>
              <a:satMod val="13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7" name="Google Shape;127;p27">
            <a:extLst>
              <a:ext uri="{FF2B5EF4-FFF2-40B4-BE49-F238E27FC236}">
                <a16:creationId xmlns:a16="http://schemas.microsoft.com/office/drawing/2014/main" id="{49B94AF7-3A39-D39D-79AA-53E5632CA220}"/>
              </a:ext>
            </a:extLst>
          </p:cNvPr>
          <p:cNvSpPr txBox="1">
            <a:spLocks/>
          </p:cNvSpPr>
          <p:nvPr/>
        </p:nvSpPr>
        <p:spPr>
          <a:xfrm>
            <a:off x="937019" y="1086369"/>
            <a:ext cx="5231308" cy="1109999"/>
          </a:xfrm>
          <a:prstGeom prst="rect">
            <a:avLst/>
          </a:prstGeom>
          <a:noFill/>
          <a:ln>
            <a:noFill/>
          </a:ln>
        </p:spPr>
        <p:txBody>
          <a:bodyPr spcFirstLastPara="1" wrap="square" lIns="91425" tIns="45700" rIns="91425" bIns="45700" anchor="ctr" anchorCtr="0">
            <a:noAutofit/>
          </a:bodyPr>
          <a:lstStyle>
            <a:lvl1pPr algn="l" defTabSz="781583" rtl="0" eaLnBrk="1" latinLnBrk="0" hangingPunct="1">
              <a:lnSpc>
                <a:spcPct val="80000"/>
              </a:lnSpc>
              <a:spcBef>
                <a:spcPct val="0"/>
              </a:spcBef>
              <a:buNone/>
              <a:defRPr sz="7200" kern="1200">
                <a:solidFill>
                  <a:schemeClr val="accent5"/>
                </a:solidFill>
                <a:latin typeface="+mj-lt"/>
                <a:ea typeface="+mj-ea"/>
                <a:cs typeface="+mj-cs"/>
              </a:defRPr>
            </a:lvl1pPr>
          </a:lstStyle>
          <a:p>
            <a:pPr>
              <a:lnSpc>
                <a:spcPts val="5500"/>
              </a:lnSpc>
              <a:spcBef>
                <a:spcPts val="0"/>
              </a:spcBef>
              <a:buClr>
                <a:srgbClr val="343433"/>
              </a:buClr>
              <a:buSzPts val="3000"/>
              <a:buFont typeface="Arial Black"/>
              <a:buNone/>
            </a:pPr>
            <a:r>
              <a:rPr lang="en-CA" sz="5000" b="1" dirty="0">
                <a:solidFill>
                  <a:schemeClr val="bg1"/>
                </a:solidFill>
              </a:rPr>
              <a:t>What is GenAI?</a:t>
            </a:r>
          </a:p>
        </p:txBody>
      </p:sp>
      <p:sp>
        <p:nvSpPr>
          <p:cNvPr id="2" name="Google Shape;142;p29">
            <a:extLst>
              <a:ext uri="{FF2B5EF4-FFF2-40B4-BE49-F238E27FC236}">
                <a16:creationId xmlns:a16="http://schemas.microsoft.com/office/drawing/2014/main" id="{A9B5AAC3-B720-03E8-004A-321EA28897E7}"/>
              </a:ext>
            </a:extLst>
          </p:cNvPr>
          <p:cNvSpPr txBox="1"/>
          <p:nvPr/>
        </p:nvSpPr>
        <p:spPr>
          <a:xfrm>
            <a:off x="937019" y="2546061"/>
            <a:ext cx="5091822" cy="3724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dirty="0">
                <a:solidFill>
                  <a:schemeClr val="bg1"/>
                </a:solidFill>
              </a:rPr>
              <a:t>Generative AI (GenAI or GAI) is a type of artificial intelligence that uses machine learning algorithms to produce, copy or rework content.</a:t>
            </a:r>
            <a:endParaRPr sz="2400" dirty="0">
              <a:solidFill>
                <a:schemeClr val="bg1"/>
              </a:solidFill>
            </a:endParaRPr>
          </a:p>
          <a:p>
            <a:pPr marL="0" lvl="0" indent="0" algn="l" rtl="0">
              <a:spcBef>
                <a:spcPts val="0"/>
              </a:spcBef>
              <a:spcAft>
                <a:spcPts val="0"/>
              </a:spcAft>
              <a:buNone/>
            </a:pPr>
            <a:endParaRPr sz="2400" dirty="0">
              <a:solidFill>
                <a:schemeClr val="bg1"/>
              </a:solidFill>
            </a:endParaRPr>
          </a:p>
          <a:p>
            <a:pPr marL="0" lvl="0" indent="0" algn="l" rtl="0">
              <a:spcBef>
                <a:spcPts val="0"/>
              </a:spcBef>
              <a:spcAft>
                <a:spcPts val="0"/>
              </a:spcAft>
              <a:buNone/>
            </a:pPr>
            <a:r>
              <a:rPr lang="en" sz="2400" dirty="0">
                <a:solidFill>
                  <a:schemeClr val="bg1"/>
                </a:solidFill>
              </a:rPr>
              <a:t>This content output can be:</a:t>
            </a:r>
            <a:br>
              <a:rPr lang="en" sz="2400" dirty="0">
                <a:solidFill>
                  <a:schemeClr val="bg1"/>
                </a:solidFill>
              </a:rPr>
            </a:br>
            <a:endParaRPr sz="2400" dirty="0">
              <a:solidFill>
                <a:schemeClr val="bg1"/>
              </a:solidFill>
            </a:endParaRPr>
          </a:p>
          <a:p>
            <a:pPr marL="215900" lvl="0" indent="-215900" algn="l" rtl="0">
              <a:spcBef>
                <a:spcPts val="0"/>
              </a:spcBef>
              <a:spcAft>
                <a:spcPts val="0"/>
              </a:spcAft>
              <a:buSzPts val="1800"/>
              <a:buChar char="•"/>
            </a:pPr>
            <a:r>
              <a:rPr lang="en" sz="2400" dirty="0">
                <a:solidFill>
                  <a:schemeClr val="bg1"/>
                </a:solidFill>
              </a:rPr>
              <a:t>text</a:t>
            </a:r>
            <a:endParaRPr sz="2400" dirty="0">
              <a:solidFill>
                <a:schemeClr val="bg1"/>
              </a:solidFill>
            </a:endParaRPr>
          </a:p>
          <a:p>
            <a:pPr marL="215900" lvl="0" indent="-215900" algn="l" rtl="0">
              <a:spcBef>
                <a:spcPts val="0"/>
              </a:spcBef>
              <a:spcAft>
                <a:spcPts val="0"/>
              </a:spcAft>
              <a:buSzPts val="1800"/>
              <a:buChar char="•"/>
            </a:pPr>
            <a:r>
              <a:rPr lang="en" sz="2400" dirty="0">
                <a:solidFill>
                  <a:schemeClr val="bg1"/>
                </a:solidFill>
              </a:rPr>
              <a:t>imagery</a:t>
            </a:r>
            <a:endParaRPr sz="2400" dirty="0">
              <a:solidFill>
                <a:schemeClr val="bg1"/>
              </a:solidFill>
            </a:endParaRPr>
          </a:p>
          <a:p>
            <a:pPr marL="215900" lvl="0" indent="-215900" algn="l" rtl="0">
              <a:spcBef>
                <a:spcPts val="0"/>
              </a:spcBef>
              <a:spcAft>
                <a:spcPts val="0"/>
              </a:spcAft>
              <a:buSzPts val="1800"/>
              <a:buChar char="•"/>
            </a:pPr>
            <a:r>
              <a:rPr lang="en" sz="2400" dirty="0">
                <a:solidFill>
                  <a:schemeClr val="bg1"/>
                </a:solidFill>
              </a:rPr>
              <a:t>audio</a:t>
            </a:r>
            <a:endParaRPr sz="2400" dirty="0">
              <a:solidFill>
                <a:schemeClr val="bg1"/>
              </a:solidFill>
            </a:endParaRPr>
          </a:p>
          <a:p>
            <a:pPr marL="215900" lvl="0" indent="-215900" algn="l" rtl="0">
              <a:spcBef>
                <a:spcPts val="0"/>
              </a:spcBef>
              <a:spcAft>
                <a:spcPts val="0"/>
              </a:spcAft>
              <a:buSzPts val="1800"/>
              <a:buChar char="•"/>
            </a:pPr>
            <a:r>
              <a:rPr lang="en" sz="2400" dirty="0">
                <a:solidFill>
                  <a:schemeClr val="bg1"/>
                </a:solidFill>
              </a:rPr>
              <a:t>code</a:t>
            </a:r>
            <a:endParaRPr sz="2400" dirty="0">
              <a:solidFill>
                <a:schemeClr val="bg1"/>
              </a:solidFill>
            </a:endParaRPr>
          </a:p>
          <a:p>
            <a:pPr marL="215900" lvl="0" indent="-215900" algn="l" rtl="0">
              <a:spcBef>
                <a:spcPts val="0"/>
              </a:spcBef>
              <a:spcAft>
                <a:spcPts val="0"/>
              </a:spcAft>
              <a:buSzPts val="1800"/>
              <a:buChar char="•"/>
            </a:pPr>
            <a:r>
              <a:rPr lang="en" sz="2400" dirty="0">
                <a:solidFill>
                  <a:schemeClr val="bg1"/>
                </a:solidFill>
              </a:rPr>
              <a:t>other formats</a:t>
            </a:r>
            <a:endParaRPr sz="2400" dirty="0">
              <a:solidFill>
                <a:schemeClr val="bg1"/>
              </a:solidFill>
            </a:endParaRPr>
          </a:p>
          <a:p>
            <a:pPr marL="0" lvl="0" indent="0" algn="l" rtl="0">
              <a:spcBef>
                <a:spcPts val="0"/>
              </a:spcBef>
              <a:spcAft>
                <a:spcPts val="0"/>
              </a:spcAft>
              <a:buNone/>
            </a:pPr>
            <a:endParaRPr dirty="0"/>
          </a:p>
        </p:txBody>
      </p:sp>
      <p:pic>
        <p:nvPicPr>
          <p:cNvPr id="3" name="Google Shape;140;p29">
            <a:extLst>
              <a:ext uri="{FF2B5EF4-FFF2-40B4-BE49-F238E27FC236}">
                <a16:creationId xmlns:a16="http://schemas.microsoft.com/office/drawing/2014/main" id="{3DCC982B-AE8D-D36C-870C-EEF290F3BB62}"/>
              </a:ext>
            </a:extLst>
          </p:cNvPr>
          <p:cNvPicPr preferRelativeResize="0">
            <a:picLocks/>
          </p:cNvPicPr>
          <p:nvPr/>
        </p:nvPicPr>
        <p:blipFill rotWithShape="1">
          <a:blip r:embed="rId3">
            <a:alphaModFix/>
          </a:blip>
          <a:srcRect l="17430" r="17430"/>
          <a:stretch/>
        </p:blipFill>
        <p:spPr>
          <a:xfrm>
            <a:off x="7346197" y="0"/>
            <a:ext cx="8911391" cy="9144000"/>
          </a:xfrm>
          <a:prstGeom prst="rect">
            <a:avLst/>
          </a:prstGeom>
        </p:spPr>
      </p:pic>
    </p:spTree>
    <p:extLst>
      <p:ext uri="{BB962C8B-B14F-4D97-AF65-F5344CB8AC3E}">
        <p14:creationId xmlns:p14="http://schemas.microsoft.com/office/powerpoint/2010/main" val="24036534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FC158B7-A9DB-5EA3-694F-22A1017F105F}"/>
              </a:ext>
            </a:extLst>
          </p:cNvPr>
          <p:cNvPicPr>
            <a:picLocks noChangeAspect="1"/>
          </p:cNvPicPr>
          <p:nvPr/>
        </p:nvPicPr>
        <p:blipFill>
          <a:blip r:embed="rId2"/>
          <a:stretch>
            <a:fillRect/>
          </a:stretch>
        </p:blipFill>
        <p:spPr>
          <a:xfrm>
            <a:off x="645534" y="1690364"/>
            <a:ext cx="12557484" cy="5996795"/>
          </a:xfrm>
          <a:prstGeom prst="rect">
            <a:avLst/>
          </a:prstGeom>
        </p:spPr>
      </p:pic>
      <p:sp>
        <p:nvSpPr>
          <p:cNvPr id="9" name="Right Brace 8">
            <a:extLst>
              <a:ext uri="{FF2B5EF4-FFF2-40B4-BE49-F238E27FC236}">
                <a16:creationId xmlns:a16="http://schemas.microsoft.com/office/drawing/2014/main" id="{1BB33A25-7FF9-6244-F495-2ECEFB761627}"/>
              </a:ext>
            </a:extLst>
          </p:cNvPr>
          <p:cNvSpPr/>
          <p:nvPr/>
        </p:nvSpPr>
        <p:spPr>
          <a:xfrm>
            <a:off x="6462794" y="1690364"/>
            <a:ext cx="413598" cy="1092026"/>
          </a:xfrm>
          <a:prstGeom prst="rightBrace">
            <a:avLst>
              <a:gd name="adj1" fmla="val 42308"/>
              <a:gd name="adj2" fmla="val 50000"/>
            </a:avLst>
          </a:prstGeom>
          <a:ln w="3810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CA"/>
          </a:p>
        </p:txBody>
      </p:sp>
      <p:sp>
        <p:nvSpPr>
          <p:cNvPr id="10" name="TextBox 9">
            <a:extLst>
              <a:ext uri="{FF2B5EF4-FFF2-40B4-BE49-F238E27FC236}">
                <a16:creationId xmlns:a16="http://schemas.microsoft.com/office/drawing/2014/main" id="{6193DBC1-B78A-CCDE-9CFE-F703B30CD64D}"/>
              </a:ext>
            </a:extLst>
          </p:cNvPr>
          <p:cNvSpPr txBox="1"/>
          <p:nvPr/>
        </p:nvSpPr>
        <p:spPr>
          <a:xfrm>
            <a:off x="7158445" y="2014369"/>
            <a:ext cx="2321469" cy="523220"/>
          </a:xfrm>
          <a:prstGeom prst="rect">
            <a:avLst/>
          </a:prstGeom>
          <a:noFill/>
        </p:spPr>
        <p:txBody>
          <a:bodyPr wrap="none" rtlCol="0">
            <a:spAutoFit/>
          </a:bodyPr>
          <a:lstStyle/>
          <a:p>
            <a:r>
              <a:rPr lang="en-CA" sz="2800" b="1" dirty="0">
                <a:solidFill>
                  <a:srgbClr val="0070C0"/>
                </a:solidFill>
              </a:rPr>
              <a:t>User prompt</a:t>
            </a:r>
          </a:p>
        </p:txBody>
      </p:sp>
      <p:cxnSp>
        <p:nvCxnSpPr>
          <p:cNvPr id="12" name="Straight Connector 11">
            <a:extLst>
              <a:ext uri="{FF2B5EF4-FFF2-40B4-BE49-F238E27FC236}">
                <a16:creationId xmlns:a16="http://schemas.microsoft.com/office/drawing/2014/main" id="{B45253B7-90B6-D43F-4297-2BBE954EE156}"/>
              </a:ext>
            </a:extLst>
          </p:cNvPr>
          <p:cNvCxnSpPr>
            <a:cxnSpLocks/>
          </p:cNvCxnSpPr>
          <p:nvPr/>
        </p:nvCxnSpPr>
        <p:spPr>
          <a:xfrm>
            <a:off x="9705703" y="2299062"/>
            <a:ext cx="5473337" cy="0"/>
          </a:xfrm>
          <a:prstGeom prst="line">
            <a:avLst/>
          </a:prstGeom>
          <a:ln w="34925"/>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C14ADA9D-C860-5125-073B-73D7FF6F2B57}"/>
              </a:ext>
            </a:extLst>
          </p:cNvPr>
          <p:cNvCxnSpPr>
            <a:cxnSpLocks/>
          </p:cNvCxnSpPr>
          <p:nvPr/>
        </p:nvCxnSpPr>
        <p:spPr>
          <a:xfrm>
            <a:off x="15179040" y="2299062"/>
            <a:ext cx="0" cy="3905790"/>
          </a:xfrm>
          <a:prstGeom prst="line">
            <a:avLst/>
          </a:prstGeom>
          <a:ln w="34925"/>
        </p:spPr>
        <p:style>
          <a:lnRef idx="2">
            <a:schemeClr val="accent1"/>
          </a:lnRef>
          <a:fillRef idx="0">
            <a:schemeClr val="accent1"/>
          </a:fillRef>
          <a:effectRef idx="1">
            <a:schemeClr val="accent1"/>
          </a:effectRef>
          <a:fontRef idx="minor">
            <a:schemeClr val="tx1"/>
          </a:fontRef>
        </p:style>
      </p:cxnSp>
      <p:sp>
        <p:nvSpPr>
          <p:cNvPr id="17" name="Right Brace 16">
            <a:extLst>
              <a:ext uri="{FF2B5EF4-FFF2-40B4-BE49-F238E27FC236}">
                <a16:creationId xmlns:a16="http://schemas.microsoft.com/office/drawing/2014/main" id="{998BCABF-73FB-6AF1-76C6-218CFED8A029}"/>
              </a:ext>
            </a:extLst>
          </p:cNvPr>
          <p:cNvSpPr/>
          <p:nvPr/>
        </p:nvSpPr>
        <p:spPr>
          <a:xfrm>
            <a:off x="12415103" y="3635924"/>
            <a:ext cx="413598" cy="2451363"/>
          </a:xfrm>
          <a:prstGeom prst="rightBrace">
            <a:avLst>
              <a:gd name="adj1" fmla="val 42308"/>
              <a:gd name="adj2" fmla="val 50000"/>
            </a:avLst>
          </a:prstGeom>
          <a:ln w="3810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CA"/>
          </a:p>
        </p:txBody>
      </p:sp>
      <p:cxnSp>
        <p:nvCxnSpPr>
          <p:cNvPr id="21" name="Straight Arrow Connector 20">
            <a:extLst>
              <a:ext uri="{FF2B5EF4-FFF2-40B4-BE49-F238E27FC236}">
                <a16:creationId xmlns:a16="http://schemas.microsoft.com/office/drawing/2014/main" id="{03357031-3157-B3EF-D840-07C16676B505}"/>
              </a:ext>
            </a:extLst>
          </p:cNvPr>
          <p:cNvCxnSpPr>
            <a:cxnSpLocks/>
          </p:cNvCxnSpPr>
          <p:nvPr/>
        </p:nvCxnSpPr>
        <p:spPr>
          <a:xfrm flipH="1">
            <a:off x="14120949" y="6204852"/>
            <a:ext cx="1058091" cy="0"/>
          </a:xfrm>
          <a:prstGeom prst="straightConnector1">
            <a:avLst/>
          </a:prstGeom>
          <a:ln w="34925">
            <a:tailEnd type="triangle"/>
          </a:ln>
        </p:spPr>
        <p:style>
          <a:lnRef idx="2">
            <a:schemeClr val="accent1"/>
          </a:lnRef>
          <a:fillRef idx="0">
            <a:schemeClr val="accent1"/>
          </a:fillRef>
          <a:effectRef idx="1">
            <a:schemeClr val="accent1"/>
          </a:effectRef>
          <a:fontRef idx="minor">
            <a:schemeClr val="tx1"/>
          </a:fontRef>
        </p:style>
      </p:cxnSp>
      <p:sp>
        <p:nvSpPr>
          <p:cNvPr id="22" name="TextBox 21">
            <a:extLst>
              <a:ext uri="{FF2B5EF4-FFF2-40B4-BE49-F238E27FC236}">
                <a16:creationId xmlns:a16="http://schemas.microsoft.com/office/drawing/2014/main" id="{6F2E00F1-C297-2805-DD7B-5BB316326D89}"/>
              </a:ext>
            </a:extLst>
          </p:cNvPr>
          <p:cNvSpPr txBox="1"/>
          <p:nvPr/>
        </p:nvSpPr>
        <p:spPr>
          <a:xfrm>
            <a:off x="12842649" y="5693740"/>
            <a:ext cx="1463040" cy="954107"/>
          </a:xfrm>
          <a:prstGeom prst="rect">
            <a:avLst/>
          </a:prstGeom>
          <a:noFill/>
        </p:spPr>
        <p:txBody>
          <a:bodyPr wrap="square" rtlCol="0">
            <a:spAutoFit/>
          </a:bodyPr>
          <a:lstStyle/>
          <a:p>
            <a:r>
              <a:rPr lang="en-CA" sz="2800" b="1" dirty="0">
                <a:solidFill>
                  <a:srgbClr val="0070C0"/>
                </a:solidFill>
              </a:rPr>
              <a:t>GenAI output</a:t>
            </a:r>
          </a:p>
        </p:txBody>
      </p:sp>
      <p:sp>
        <p:nvSpPr>
          <p:cNvPr id="26" name="Rectangle 25">
            <a:extLst>
              <a:ext uri="{FF2B5EF4-FFF2-40B4-BE49-F238E27FC236}">
                <a16:creationId xmlns:a16="http://schemas.microsoft.com/office/drawing/2014/main" id="{C522B4F0-2E3E-5E10-4A81-A501688ACF39}"/>
              </a:ext>
            </a:extLst>
          </p:cNvPr>
          <p:cNvSpPr/>
          <p:nvPr/>
        </p:nvSpPr>
        <p:spPr>
          <a:xfrm>
            <a:off x="13898879" y="3722914"/>
            <a:ext cx="2063931" cy="914400"/>
          </a:xfrm>
          <a:prstGeom prst="rect">
            <a:avLst/>
          </a:prstGeom>
          <a:solidFill>
            <a:srgbClr val="FFDE7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CA" sz="1800" b="1" dirty="0">
                <a:solidFill>
                  <a:schemeClr val="tx1"/>
                </a:solidFill>
              </a:rPr>
              <a:t>Model</a:t>
            </a:r>
          </a:p>
          <a:p>
            <a:pPr algn="ctr"/>
            <a:r>
              <a:rPr lang="en-CA" sz="1800" b="1" dirty="0">
                <a:solidFill>
                  <a:schemeClr val="tx1"/>
                </a:solidFill>
              </a:rPr>
              <a:t>(e.g. ChatGPT4o)</a:t>
            </a:r>
          </a:p>
        </p:txBody>
      </p:sp>
      <p:sp>
        <p:nvSpPr>
          <p:cNvPr id="27" name="TextBox 26">
            <a:extLst>
              <a:ext uri="{FF2B5EF4-FFF2-40B4-BE49-F238E27FC236}">
                <a16:creationId xmlns:a16="http://schemas.microsoft.com/office/drawing/2014/main" id="{CBDF2688-135A-B7D1-44A6-322E886BF95B}"/>
              </a:ext>
            </a:extLst>
          </p:cNvPr>
          <p:cNvSpPr txBox="1"/>
          <p:nvPr/>
        </p:nvSpPr>
        <p:spPr>
          <a:xfrm>
            <a:off x="11220995" y="8390888"/>
            <a:ext cx="4211474" cy="369332"/>
          </a:xfrm>
          <a:prstGeom prst="rect">
            <a:avLst/>
          </a:prstGeom>
          <a:noFill/>
        </p:spPr>
        <p:txBody>
          <a:bodyPr wrap="none" rtlCol="0">
            <a:spAutoFit/>
          </a:bodyPr>
          <a:lstStyle/>
          <a:p>
            <a:r>
              <a:rPr lang="en-CA" sz="1800" dirty="0"/>
              <a:t>Conversation with </a:t>
            </a:r>
            <a:r>
              <a:rPr lang="en-CA" sz="1800" dirty="0" err="1"/>
              <a:t>Copilot</a:t>
            </a:r>
            <a:r>
              <a:rPr lang="en-CA" sz="1800" dirty="0"/>
              <a:t>, August 2024</a:t>
            </a:r>
          </a:p>
        </p:txBody>
      </p:sp>
    </p:spTree>
    <p:extLst>
      <p:ext uri="{BB962C8B-B14F-4D97-AF65-F5344CB8AC3E}">
        <p14:creationId xmlns:p14="http://schemas.microsoft.com/office/powerpoint/2010/main" val="39262518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E6CAF32-1CA3-C977-AD51-B5741B1BFD82}"/>
              </a:ext>
            </a:extLst>
          </p:cNvPr>
          <p:cNvSpPr/>
          <p:nvPr/>
        </p:nvSpPr>
        <p:spPr>
          <a:xfrm>
            <a:off x="-1" y="0"/>
            <a:ext cx="5928527" cy="9144000"/>
          </a:xfrm>
          <a:prstGeom prst="rect">
            <a:avLst/>
          </a:prstGeom>
          <a:solidFill>
            <a:schemeClr val="accent1">
              <a:tint val="100000"/>
              <a:shade val="100000"/>
              <a:satMod val="13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7" name="Google Shape;127;p27">
            <a:extLst>
              <a:ext uri="{FF2B5EF4-FFF2-40B4-BE49-F238E27FC236}">
                <a16:creationId xmlns:a16="http://schemas.microsoft.com/office/drawing/2014/main" id="{49B94AF7-3A39-D39D-79AA-53E5632CA220}"/>
              </a:ext>
            </a:extLst>
          </p:cNvPr>
          <p:cNvSpPr txBox="1">
            <a:spLocks/>
          </p:cNvSpPr>
          <p:nvPr/>
        </p:nvSpPr>
        <p:spPr>
          <a:xfrm>
            <a:off x="560630" y="1633016"/>
            <a:ext cx="5463271" cy="1109999"/>
          </a:xfrm>
          <a:prstGeom prst="rect">
            <a:avLst/>
          </a:prstGeom>
          <a:noFill/>
          <a:ln>
            <a:noFill/>
          </a:ln>
        </p:spPr>
        <p:txBody>
          <a:bodyPr spcFirstLastPara="1" wrap="square" lIns="91425" tIns="45700" rIns="91425" bIns="45700" anchor="ctr" anchorCtr="0">
            <a:noAutofit/>
          </a:bodyPr>
          <a:lstStyle>
            <a:lvl1pPr algn="l" defTabSz="781583" rtl="0" eaLnBrk="1" latinLnBrk="0" hangingPunct="1">
              <a:lnSpc>
                <a:spcPct val="80000"/>
              </a:lnSpc>
              <a:spcBef>
                <a:spcPct val="0"/>
              </a:spcBef>
              <a:buNone/>
              <a:defRPr sz="7200" kern="1200">
                <a:solidFill>
                  <a:schemeClr val="accent5"/>
                </a:solidFill>
                <a:latin typeface="+mj-lt"/>
                <a:ea typeface="+mj-ea"/>
                <a:cs typeface="+mj-cs"/>
              </a:defRPr>
            </a:lvl1pPr>
          </a:lstStyle>
          <a:p>
            <a:pPr>
              <a:lnSpc>
                <a:spcPts val="5500"/>
              </a:lnSpc>
              <a:spcBef>
                <a:spcPts val="0"/>
              </a:spcBef>
              <a:buClr>
                <a:srgbClr val="343433"/>
              </a:buClr>
              <a:buSzPts val="3000"/>
              <a:buFont typeface="Arial Black"/>
              <a:buNone/>
            </a:pPr>
            <a:r>
              <a:rPr lang="en-CA" sz="4800" b="1" dirty="0">
                <a:solidFill>
                  <a:schemeClr val="bg1"/>
                </a:solidFill>
              </a:rPr>
              <a:t>GenAI in </a:t>
            </a:r>
            <a:br>
              <a:rPr lang="en-CA" sz="4800" b="1" dirty="0">
                <a:solidFill>
                  <a:schemeClr val="bg1"/>
                </a:solidFill>
              </a:rPr>
            </a:br>
            <a:r>
              <a:rPr lang="en-CA" sz="4800" b="1" dirty="0">
                <a:solidFill>
                  <a:schemeClr val="bg1"/>
                </a:solidFill>
              </a:rPr>
              <a:t>your profession</a:t>
            </a:r>
          </a:p>
        </p:txBody>
      </p:sp>
      <p:sp>
        <p:nvSpPr>
          <p:cNvPr id="2" name="Google Shape;155;p31">
            <a:extLst>
              <a:ext uri="{FF2B5EF4-FFF2-40B4-BE49-F238E27FC236}">
                <a16:creationId xmlns:a16="http://schemas.microsoft.com/office/drawing/2014/main" id="{610B1BC9-9F74-0DA9-4C91-8C670F9ACC08}"/>
              </a:ext>
            </a:extLst>
          </p:cNvPr>
          <p:cNvSpPr/>
          <p:nvPr/>
        </p:nvSpPr>
        <p:spPr>
          <a:xfrm rot="-578059">
            <a:off x="1526636" y="3498736"/>
            <a:ext cx="2875253" cy="2680554"/>
          </a:xfrm>
          <a:prstGeom prst="foldedCorner">
            <a:avLst>
              <a:gd name="adj" fmla="val 16667"/>
            </a:avLst>
          </a:prstGeom>
          <a:solidFill>
            <a:srgbClr val="F2A900"/>
          </a:solidFill>
          <a:ln w="12700" cap="flat" cmpd="sng">
            <a:solidFill>
              <a:schemeClr val="accent5"/>
            </a:solidFill>
            <a:prstDash val="solid"/>
            <a:miter lim="800000"/>
            <a:headEnd type="none" w="sm" len="sm"/>
            <a:tailEnd type="none" w="sm" len="sm"/>
          </a:ln>
        </p:spPr>
        <p:txBody>
          <a:bodyPr spcFirstLastPara="1" wrap="square" lIns="68575" tIns="81000" rIns="68575" bIns="81000" anchor="b" anchorCtr="1">
            <a:noAutofit/>
          </a:bodyPr>
          <a:lstStyle/>
          <a:p>
            <a:pPr marL="0" lvl="0" indent="0" algn="ctr" rtl="0">
              <a:spcBef>
                <a:spcPts val="0"/>
              </a:spcBef>
              <a:spcAft>
                <a:spcPts val="0"/>
              </a:spcAft>
              <a:buNone/>
            </a:pPr>
            <a:endParaRPr b="1" dirty="0">
              <a:solidFill>
                <a:schemeClr val="dk1"/>
              </a:solidFill>
            </a:endParaRPr>
          </a:p>
          <a:p>
            <a:pPr marL="0" lvl="0" indent="0" algn="ctr" rtl="0">
              <a:spcBef>
                <a:spcPts val="0"/>
              </a:spcBef>
              <a:spcAft>
                <a:spcPts val="0"/>
              </a:spcAft>
              <a:buNone/>
            </a:pPr>
            <a:endParaRPr dirty="0">
              <a:solidFill>
                <a:schemeClr val="dk1"/>
              </a:solidFill>
              <a:latin typeface="Lato"/>
              <a:ea typeface="Lato"/>
              <a:cs typeface="Lato"/>
              <a:sym typeface="Lato"/>
            </a:endParaRPr>
          </a:p>
          <a:p>
            <a:pPr marL="0" lvl="0" indent="0" algn="ctr" rtl="0">
              <a:spcBef>
                <a:spcPts val="0"/>
              </a:spcBef>
              <a:spcAft>
                <a:spcPts val="0"/>
              </a:spcAft>
              <a:buNone/>
            </a:pPr>
            <a:br>
              <a:rPr lang="en" sz="1400" b="1" dirty="0">
                <a:solidFill>
                  <a:schemeClr val="dk1"/>
                </a:solidFill>
                <a:latin typeface="Lato"/>
                <a:ea typeface="Lato"/>
                <a:cs typeface="Lato"/>
                <a:sym typeface="Lato"/>
              </a:rPr>
            </a:br>
            <a:br>
              <a:rPr lang="en" sz="1400" b="1" dirty="0">
                <a:solidFill>
                  <a:schemeClr val="dk1"/>
                </a:solidFill>
                <a:latin typeface="Lato"/>
                <a:ea typeface="Lato"/>
                <a:cs typeface="Lato"/>
                <a:sym typeface="Lato"/>
              </a:rPr>
            </a:br>
            <a:endParaRPr lang="en" sz="1400" b="1" dirty="0">
              <a:solidFill>
                <a:schemeClr val="dk1"/>
              </a:solidFill>
              <a:latin typeface="Lato"/>
              <a:ea typeface="Lato"/>
              <a:cs typeface="Lato"/>
              <a:sym typeface="Lato"/>
            </a:endParaRPr>
          </a:p>
          <a:p>
            <a:pPr marL="0" lvl="0" indent="0" algn="ctr" rtl="0">
              <a:spcBef>
                <a:spcPts val="0"/>
              </a:spcBef>
              <a:spcAft>
                <a:spcPts val="0"/>
              </a:spcAft>
              <a:buNone/>
            </a:pPr>
            <a:r>
              <a:rPr lang="en" sz="1400" b="1" dirty="0">
                <a:solidFill>
                  <a:schemeClr val="dk1"/>
                </a:solidFill>
                <a:latin typeface="Lato"/>
                <a:ea typeface="Lato"/>
                <a:cs typeface="Lato"/>
                <a:sym typeface="Lato"/>
              </a:rPr>
              <a:t>Read and then delete</a:t>
            </a:r>
            <a:endParaRPr sz="1400" b="1" dirty="0">
              <a:solidFill>
                <a:schemeClr val="dk1"/>
              </a:solidFill>
              <a:latin typeface="Lato"/>
              <a:ea typeface="Lato"/>
              <a:cs typeface="Lato"/>
              <a:sym typeface="Lato"/>
            </a:endParaRPr>
          </a:p>
          <a:p>
            <a:pPr marL="0" lvl="0" indent="0" algn="ctr" rtl="0">
              <a:spcBef>
                <a:spcPts val="0"/>
              </a:spcBef>
              <a:spcAft>
                <a:spcPts val="0"/>
              </a:spcAft>
              <a:buNone/>
            </a:pPr>
            <a:endParaRPr sz="1400" dirty="0">
              <a:solidFill>
                <a:schemeClr val="dk1"/>
              </a:solidFill>
              <a:latin typeface="Lato"/>
              <a:ea typeface="Lato"/>
              <a:cs typeface="Lato"/>
              <a:sym typeface="Lato"/>
            </a:endParaRPr>
          </a:p>
          <a:p>
            <a:pPr marL="0" marR="0" lvl="0" indent="0" algn="l" rtl="0">
              <a:spcBef>
                <a:spcPts val="0"/>
              </a:spcBef>
              <a:spcAft>
                <a:spcPts val="0"/>
              </a:spcAft>
              <a:buNone/>
            </a:pPr>
            <a:r>
              <a:rPr lang="en" sz="1400" dirty="0">
                <a:solidFill>
                  <a:schemeClr val="dk1"/>
                </a:solidFill>
                <a:latin typeface="Lato"/>
                <a:ea typeface="Lato"/>
                <a:cs typeface="Lato"/>
                <a:sym typeface="Lato"/>
              </a:rPr>
              <a:t>Facilitate a discussion around this topic.</a:t>
            </a:r>
            <a:endParaRPr sz="1400" dirty="0">
              <a:solidFill>
                <a:schemeClr val="dk1"/>
              </a:solidFill>
              <a:latin typeface="Lato"/>
              <a:ea typeface="Lato"/>
              <a:cs typeface="Lato"/>
              <a:sym typeface="Lato"/>
            </a:endParaRPr>
          </a:p>
          <a:p>
            <a:pPr marL="457200" marR="0" lvl="0" indent="-317500" algn="l" rtl="0">
              <a:spcBef>
                <a:spcPts val="0"/>
              </a:spcBef>
              <a:spcAft>
                <a:spcPts val="0"/>
              </a:spcAft>
              <a:buClr>
                <a:schemeClr val="dk1"/>
              </a:buClr>
              <a:buSzPts val="1400"/>
              <a:buFont typeface="Lato"/>
              <a:buChar char="●"/>
            </a:pPr>
            <a:r>
              <a:rPr lang="en" sz="1400" dirty="0">
                <a:solidFill>
                  <a:schemeClr val="dk1"/>
                </a:solidFill>
                <a:latin typeface="Lato"/>
                <a:ea typeface="Lato"/>
                <a:cs typeface="Lato"/>
                <a:sym typeface="Lato"/>
              </a:rPr>
              <a:t>How has AI impacted your discipline/profession?</a:t>
            </a:r>
            <a:endParaRPr sz="1400" dirty="0">
              <a:solidFill>
                <a:schemeClr val="dk1"/>
              </a:solidFill>
              <a:latin typeface="Lato"/>
              <a:ea typeface="Lato"/>
              <a:cs typeface="Lato"/>
              <a:sym typeface="Lato"/>
            </a:endParaRPr>
          </a:p>
          <a:p>
            <a:pPr marL="457200" marR="0" lvl="0" indent="-317500" algn="l" rtl="0">
              <a:spcBef>
                <a:spcPts val="0"/>
              </a:spcBef>
              <a:spcAft>
                <a:spcPts val="0"/>
              </a:spcAft>
              <a:buClr>
                <a:schemeClr val="dk1"/>
              </a:buClr>
              <a:buSzPts val="1400"/>
              <a:buFont typeface="Lato"/>
              <a:buChar char="●"/>
            </a:pPr>
            <a:r>
              <a:rPr lang="en" sz="1400" dirty="0">
                <a:solidFill>
                  <a:schemeClr val="dk1"/>
                </a:solidFill>
                <a:latin typeface="Lato"/>
                <a:ea typeface="Lato"/>
                <a:cs typeface="Lato"/>
                <a:sym typeface="Lato"/>
              </a:rPr>
              <a:t>What AI skills will you need as you enter the workforce?</a:t>
            </a:r>
            <a:endParaRPr sz="1400" b="1" i="0" u="none" strike="noStrike" cap="none" dirty="0">
              <a:solidFill>
                <a:schemeClr val="dk1"/>
              </a:solidFill>
              <a:latin typeface="Arial"/>
              <a:ea typeface="Arial"/>
              <a:cs typeface="Arial"/>
              <a:sym typeface="Arial"/>
            </a:endParaRPr>
          </a:p>
          <a:p>
            <a:pPr marL="0" marR="0" lvl="0" indent="0" algn="ctr" rtl="0">
              <a:spcBef>
                <a:spcPts val="0"/>
              </a:spcBef>
              <a:spcAft>
                <a:spcPts val="0"/>
              </a:spcAft>
              <a:buNone/>
            </a:pPr>
            <a:endParaRPr sz="1100" dirty="0"/>
          </a:p>
        </p:txBody>
      </p:sp>
      <p:pic>
        <p:nvPicPr>
          <p:cNvPr id="4098" name="Picture 2" descr="Illustration of speech bubbles">
            <a:extLst>
              <a:ext uri="{FF2B5EF4-FFF2-40B4-BE49-F238E27FC236}">
                <a16:creationId xmlns:a16="http://schemas.microsoft.com/office/drawing/2014/main" id="{7A1E674B-0411-8E84-51CB-EBB12B8908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2963" y="727550"/>
            <a:ext cx="6993834" cy="699383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2708476-D91C-8F19-49E4-C23D7D0C796A}"/>
              </a:ext>
            </a:extLst>
          </p:cNvPr>
          <p:cNvSpPr txBox="1"/>
          <p:nvPr/>
        </p:nvSpPr>
        <p:spPr>
          <a:xfrm>
            <a:off x="12083432" y="6161827"/>
            <a:ext cx="1354858" cy="261610"/>
          </a:xfrm>
          <a:prstGeom prst="rect">
            <a:avLst/>
          </a:prstGeom>
          <a:noFill/>
        </p:spPr>
        <p:txBody>
          <a:bodyPr wrap="none" rtlCol="0">
            <a:spAutoFit/>
          </a:bodyPr>
          <a:lstStyle/>
          <a:p>
            <a:r>
              <a:rPr lang="en-CA" sz="1100" dirty="0"/>
              <a:t>Photo by </a:t>
            </a:r>
            <a:r>
              <a:rPr lang="en-CA" sz="1100" dirty="0" err="1">
                <a:hlinkClick r:id="rId4">
                  <a:extLst>
                    <a:ext uri="{A12FA001-AC4F-418D-AE19-62706E023703}">
                      <ahyp:hlinkClr xmlns:ahyp="http://schemas.microsoft.com/office/drawing/2018/hyperlinkcolor" val="tx"/>
                    </a:ext>
                  </a:extLst>
                </a:hlinkClick>
              </a:rPr>
              <a:t>Rawpixel</a:t>
            </a:r>
            <a:endParaRPr lang="en-CA" sz="1100" dirty="0"/>
          </a:p>
        </p:txBody>
      </p:sp>
    </p:spTree>
    <p:extLst>
      <p:ext uri="{BB962C8B-B14F-4D97-AF65-F5344CB8AC3E}">
        <p14:creationId xmlns:p14="http://schemas.microsoft.com/office/powerpoint/2010/main" val="18101359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E6CAF32-1CA3-C977-AD51-B5741B1BFD82}"/>
              </a:ext>
            </a:extLst>
          </p:cNvPr>
          <p:cNvSpPr/>
          <p:nvPr/>
        </p:nvSpPr>
        <p:spPr>
          <a:xfrm>
            <a:off x="-1" y="0"/>
            <a:ext cx="5928527" cy="9144000"/>
          </a:xfrm>
          <a:prstGeom prst="rect">
            <a:avLst/>
          </a:prstGeom>
          <a:solidFill>
            <a:schemeClr val="accent1">
              <a:tint val="100000"/>
              <a:shade val="100000"/>
              <a:satMod val="13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7" name="Google Shape;127;p27">
            <a:extLst>
              <a:ext uri="{FF2B5EF4-FFF2-40B4-BE49-F238E27FC236}">
                <a16:creationId xmlns:a16="http://schemas.microsoft.com/office/drawing/2014/main" id="{49B94AF7-3A39-D39D-79AA-53E5632CA220}"/>
              </a:ext>
            </a:extLst>
          </p:cNvPr>
          <p:cNvSpPr txBox="1">
            <a:spLocks/>
          </p:cNvSpPr>
          <p:nvPr/>
        </p:nvSpPr>
        <p:spPr>
          <a:xfrm>
            <a:off x="560630" y="1633016"/>
            <a:ext cx="5463271" cy="1109999"/>
          </a:xfrm>
          <a:prstGeom prst="rect">
            <a:avLst/>
          </a:prstGeom>
          <a:noFill/>
          <a:ln>
            <a:noFill/>
          </a:ln>
        </p:spPr>
        <p:txBody>
          <a:bodyPr spcFirstLastPara="1" wrap="square" lIns="91425" tIns="45700" rIns="91425" bIns="45700" anchor="ctr" anchorCtr="0">
            <a:noAutofit/>
          </a:bodyPr>
          <a:lstStyle>
            <a:lvl1pPr algn="l" defTabSz="781583" rtl="0" eaLnBrk="1" latinLnBrk="0" hangingPunct="1">
              <a:lnSpc>
                <a:spcPct val="80000"/>
              </a:lnSpc>
              <a:spcBef>
                <a:spcPct val="0"/>
              </a:spcBef>
              <a:buNone/>
              <a:defRPr sz="7200" kern="1200">
                <a:solidFill>
                  <a:schemeClr val="accent5"/>
                </a:solidFill>
                <a:latin typeface="+mj-lt"/>
                <a:ea typeface="+mj-ea"/>
                <a:cs typeface="+mj-cs"/>
              </a:defRPr>
            </a:lvl1pPr>
          </a:lstStyle>
          <a:p>
            <a:pPr>
              <a:lnSpc>
                <a:spcPts val="5500"/>
              </a:lnSpc>
              <a:spcBef>
                <a:spcPts val="0"/>
              </a:spcBef>
              <a:buClr>
                <a:srgbClr val="343433"/>
              </a:buClr>
              <a:buSzPts val="3000"/>
              <a:buFont typeface="Arial Black"/>
              <a:buNone/>
            </a:pPr>
            <a:r>
              <a:rPr lang="en-CA" sz="4800" b="1" dirty="0">
                <a:solidFill>
                  <a:schemeClr val="bg1"/>
                </a:solidFill>
              </a:rPr>
              <a:t>Limitations of</a:t>
            </a:r>
            <a:br>
              <a:rPr lang="en-CA" sz="4800" b="1" dirty="0">
                <a:solidFill>
                  <a:schemeClr val="bg1"/>
                </a:solidFill>
              </a:rPr>
            </a:br>
            <a:r>
              <a:rPr lang="en-CA" sz="4800" b="1" dirty="0">
                <a:solidFill>
                  <a:schemeClr val="bg1"/>
                </a:solidFill>
              </a:rPr>
              <a:t>GenAI</a:t>
            </a:r>
          </a:p>
        </p:txBody>
      </p:sp>
      <p:sp>
        <p:nvSpPr>
          <p:cNvPr id="3" name="Google Shape;161;p32">
            <a:extLst>
              <a:ext uri="{FF2B5EF4-FFF2-40B4-BE49-F238E27FC236}">
                <a16:creationId xmlns:a16="http://schemas.microsoft.com/office/drawing/2014/main" id="{BE94C576-AD4E-6F97-9C94-2EF9DA6AC2BA}"/>
              </a:ext>
            </a:extLst>
          </p:cNvPr>
          <p:cNvSpPr/>
          <p:nvPr/>
        </p:nvSpPr>
        <p:spPr>
          <a:xfrm rot="-578174">
            <a:off x="1956824" y="3676351"/>
            <a:ext cx="3811353" cy="2806872"/>
          </a:xfrm>
          <a:prstGeom prst="foldedCorner">
            <a:avLst>
              <a:gd name="adj" fmla="val 16667"/>
            </a:avLst>
          </a:prstGeom>
          <a:solidFill>
            <a:srgbClr val="F2A900"/>
          </a:solidFill>
          <a:ln w="12700" cap="flat" cmpd="sng">
            <a:solidFill>
              <a:schemeClr val="accent5"/>
            </a:solidFill>
            <a:prstDash val="solid"/>
            <a:miter lim="800000"/>
            <a:headEnd type="none" w="sm" len="sm"/>
            <a:tailEnd type="none" w="sm" len="sm"/>
          </a:ln>
        </p:spPr>
        <p:txBody>
          <a:bodyPr spcFirstLastPara="1" wrap="square" lIns="68575" tIns="81000" rIns="68575" bIns="81000" anchor="b" anchorCtr="1">
            <a:noAutofit/>
          </a:bodyPr>
          <a:lstStyle/>
          <a:p>
            <a:pPr marL="0" lvl="0" indent="0" algn="ctr" rtl="0">
              <a:spcBef>
                <a:spcPts val="0"/>
              </a:spcBef>
              <a:spcAft>
                <a:spcPts val="0"/>
              </a:spcAft>
              <a:buNone/>
            </a:pPr>
            <a:endParaRPr dirty="0">
              <a:solidFill>
                <a:schemeClr val="dk1"/>
              </a:solidFill>
              <a:latin typeface="Lato"/>
              <a:ea typeface="Lato"/>
              <a:cs typeface="Lato"/>
              <a:sym typeface="Lato"/>
            </a:endParaRPr>
          </a:p>
          <a:p>
            <a:pPr marL="0" lvl="0" indent="0" algn="ctr" rtl="0">
              <a:spcBef>
                <a:spcPts val="0"/>
              </a:spcBef>
              <a:spcAft>
                <a:spcPts val="0"/>
              </a:spcAft>
              <a:buNone/>
            </a:pPr>
            <a:endParaRPr b="1" dirty="0">
              <a:solidFill>
                <a:schemeClr val="dk1"/>
              </a:solidFill>
              <a:latin typeface="Lato"/>
              <a:ea typeface="Lato"/>
              <a:cs typeface="Lato"/>
              <a:sym typeface="Lato"/>
            </a:endParaRPr>
          </a:p>
          <a:p>
            <a:pPr marL="0" marR="0" lvl="0" indent="0" algn="ctr" rtl="0">
              <a:spcBef>
                <a:spcPts val="0"/>
              </a:spcBef>
              <a:spcAft>
                <a:spcPts val="0"/>
              </a:spcAft>
              <a:buNone/>
            </a:pPr>
            <a:r>
              <a:rPr lang="en" sz="1400" b="1" dirty="0">
                <a:solidFill>
                  <a:schemeClr val="dk1"/>
                </a:solidFill>
                <a:latin typeface="Lato"/>
                <a:ea typeface="Lato"/>
                <a:cs typeface="Lato"/>
                <a:sym typeface="Lato"/>
              </a:rPr>
              <a:t>Read and then delete</a:t>
            </a:r>
            <a:endParaRPr sz="1400" b="1" dirty="0">
              <a:solidFill>
                <a:schemeClr val="dk1"/>
              </a:solidFill>
              <a:latin typeface="Lato"/>
              <a:ea typeface="Lato"/>
              <a:cs typeface="Lato"/>
              <a:sym typeface="Lato"/>
            </a:endParaRPr>
          </a:p>
          <a:p>
            <a:pPr marL="0" marR="0" lvl="0" indent="0" algn="ctr" rtl="0">
              <a:spcBef>
                <a:spcPts val="0"/>
              </a:spcBef>
              <a:spcAft>
                <a:spcPts val="0"/>
              </a:spcAft>
              <a:buNone/>
            </a:pPr>
            <a:endParaRPr sz="1400" b="1" dirty="0">
              <a:solidFill>
                <a:schemeClr val="dk1"/>
              </a:solidFill>
              <a:latin typeface="Lato"/>
              <a:ea typeface="Lato"/>
              <a:cs typeface="Lato"/>
              <a:sym typeface="Lato"/>
            </a:endParaRPr>
          </a:p>
          <a:p>
            <a:pPr marL="0" marR="0" lvl="0" indent="0" algn="l" rtl="0">
              <a:spcBef>
                <a:spcPts val="0"/>
              </a:spcBef>
              <a:spcAft>
                <a:spcPts val="0"/>
              </a:spcAft>
              <a:buNone/>
            </a:pPr>
            <a:r>
              <a:rPr lang="en" sz="1400" dirty="0">
                <a:solidFill>
                  <a:schemeClr val="dk1"/>
                </a:solidFill>
                <a:latin typeface="Lato"/>
                <a:ea typeface="Lato"/>
                <a:cs typeface="Lato"/>
                <a:sym typeface="Lato"/>
              </a:rPr>
              <a:t>Facilitate a discussion around this topic. Consider using an interactive activity such as Padlet, MS Whiteboard, poll etc.</a:t>
            </a:r>
            <a:br>
              <a:rPr lang="en" sz="1400" dirty="0">
                <a:solidFill>
                  <a:schemeClr val="dk1"/>
                </a:solidFill>
                <a:latin typeface="Lato"/>
                <a:ea typeface="Lato"/>
                <a:cs typeface="Lato"/>
                <a:sym typeface="Lato"/>
              </a:rPr>
            </a:br>
            <a:endParaRPr sz="1400" dirty="0">
              <a:solidFill>
                <a:schemeClr val="dk1"/>
              </a:solidFill>
              <a:latin typeface="Lato"/>
              <a:ea typeface="Lato"/>
              <a:cs typeface="Lato"/>
              <a:sym typeface="Lato"/>
            </a:endParaRPr>
          </a:p>
          <a:p>
            <a:pPr marL="457200" marR="0" lvl="0" indent="-317500" algn="l" rtl="0">
              <a:spcBef>
                <a:spcPts val="0"/>
              </a:spcBef>
              <a:spcAft>
                <a:spcPts val="0"/>
              </a:spcAft>
              <a:buClr>
                <a:schemeClr val="dk1"/>
              </a:buClr>
              <a:buSzPts val="1400"/>
              <a:buFont typeface="Lato"/>
              <a:buChar char="●"/>
            </a:pPr>
            <a:r>
              <a:rPr lang="en" sz="1400" dirty="0">
                <a:solidFill>
                  <a:schemeClr val="dk1"/>
                </a:solidFill>
                <a:latin typeface="Lato"/>
                <a:ea typeface="Lato"/>
                <a:cs typeface="Lato"/>
                <a:sym typeface="Lato"/>
              </a:rPr>
              <a:t>What are some limitations of GenAI tools?</a:t>
            </a:r>
            <a:endParaRPr sz="1400" dirty="0">
              <a:solidFill>
                <a:schemeClr val="dk1"/>
              </a:solidFill>
              <a:latin typeface="Lato"/>
              <a:ea typeface="Lato"/>
              <a:cs typeface="Lato"/>
              <a:sym typeface="Lato"/>
            </a:endParaRPr>
          </a:p>
          <a:p>
            <a:pPr marL="457200" marR="0" lvl="0" indent="-317500" algn="l" rtl="0">
              <a:spcBef>
                <a:spcPts val="0"/>
              </a:spcBef>
              <a:spcAft>
                <a:spcPts val="0"/>
              </a:spcAft>
              <a:buClr>
                <a:schemeClr val="dk1"/>
              </a:buClr>
              <a:buSzPts val="1400"/>
              <a:buFont typeface="Lato"/>
              <a:buChar char="●"/>
            </a:pPr>
            <a:r>
              <a:rPr lang="en" sz="1400" dirty="0">
                <a:solidFill>
                  <a:schemeClr val="dk1"/>
                </a:solidFill>
                <a:latin typeface="Lato"/>
                <a:ea typeface="Lato"/>
                <a:cs typeface="Lato"/>
                <a:sym typeface="Lato"/>
              </a:rPr>
              <a:t>What concerns are there surrounding GenAI?</a:t>
            </a:r>
            <a:endParaRPr sz="1400" dirty="0"/>
          </a:p>
        </p:txBody>
      </p:sp>
      <p:pic>
        <p:nvPicPr>
          <p:cNvPr id="4" name="Picture 2" descr="Illustration of speech bubbles">
            <a:extLst>
              <a:ext uri="{FF2B5EF4-FFF2-40B4-BE49-F238E27FC236}">
                <a16:creationId xmlns:a16="http://schemas.microsoft.com/office/drawing/2014/main" id="{01B1D0AF-C3BB-5DE3-5F9F-1CA8338551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2963" y="727550"/>
            <a:ext cx="6993834" cy="699383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CA5A45D-8DDB-1995-8BD4-2DE831C13789}"/>
              </a:ext>
            </a:extLst>
          </p:cNvPr>
          <p:cNvSpPr txBox="1"/>
          <p:nvPr/>
        </p:nvSpPr>
        <p:spPr>
          <a:xfrm>
            <a:off x="12083432" y="6161827"/>
            <a:ext cx="1354858" cy="261610"/>
          </a:xfrm>
          <a:prstGeom prst="rect">
            <a:avLst/>
          </a:prstGeom>
          <a:noFill/>
        </p:spPr>
        <p:txBody>
          <a:bodyPr wrap="none" rtlCol="0">
            <a:spAutoFit/>
          </a:bodyPr>
          <a:lstStyle/>
          <a:p>
            <a:r>
              <a:rPr lang="en-CA" sz="1100" dirty="0"/>
              <a:t>Photo by </a:t>
            </a:r>
            <a:r>
              <a:rPr lang="en-CA" sz="1100" dirty="0" err="1">
                <a:hlinkClick r:id="rId4">
                  <a:extLst>
                    <a:ext uri="{A12FA001-AC4F-418D-AE19-62706E023703}">
                      <ahyp:hlinkClr xmlns:ahyp="http://schemas.microsoft.com/office/drawing/2018/hyperlinkcolor" val="tx"/>
                    </a:ext>
                  </a:extLst>
                </a:hlinkClick>
              </a:rPr>
              <a:t>Rawpixel</a:t>
            </a:r>
            <a:endParaRPr lang="en-CA" sz="1100" dirty="0"/>
          </a:p>
        </p:txBody>
      </p:sp>
    </p:spTree>
    <p:extLst>
      <p:ext uri="{BB962C8B-B14F-4D97-AF65-F5344CB8AC3E}">
        <p14:creationId xmlns:p14="http://schemas.microsoft.com/office/powerpoint/2010/main" val="34754472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Limitations of </a:t>
            </a:r>
            <a:r>
              <a:rPr lang="en-US" dirty="0" err="1"/>
              <a:t>GenAI</a:t>
            </a:r>
            <a:r>
              <a:rPr lang="en-US" dirty="0"/>
              <a:t> (1)</a:t>
            </a:r>
          </a:p>
        </p:txBody>
      </p:sp>
      <p:sp>
        <p:nvSpPr>
          <p:cNvPr id="5" name="Slide Number Placeholder 4"/>
          <p:cNvSpPr>
            <a:spLocks noGrp="1"/>
          </p:cNvSpPr>
          <p:nvPr>
            <p:ph type="sldNum" sz="quarter" idx="19"/>
          </p:nvPr>
        </p:nvSpPr>
        <p:spPr>
          <a:xfrm>
            <a:off x="199082" y="8497455"/>
            <a:ext cx="529132" cy="486834"/>
          </a:xfrm>
        </p:spPr>
        <p:txBody>
          <a:bodyPr/>
          <a:lstStyle/>
          <a:p>
            <a:fld id="{DEF3F5F5-7776-394F-A41F-3BAFC9CC9F8E}" type="slidenum">
              <a:rPr lang="en-US" smtClean="0"/>
              <a:pPr/>
              <a:t>8</a:t>
            </a:fld>
            <a:endParaRPr lang="en-US" dirty="0"/>
          </a:p>
        </p:txBody>
      </p:sp>
      <p:sp>
        <p:nvSpPr>
          <p:cNvPr id="2" name="Google Shape;166;p33">
            <a:extLst>
              <a:ext uri="{FF2B5EF4-FFF2-40B4-BE49-F238E27FC236}">
                <a16:creationId xmlns:a16="http://schemas.microsoft.com/office/drawing/2014/main" id="{551BBE82-8352-175A-0091-804CD382F4CB}"/>
              </a:ext>
            </a:extLst>
          </p:cNvPr>
          <p:cNvSpPr txBox="1">
            <a:spLocks/>
          </p:cNvSpPr>
          <p:nvPr/>
        </p:nvSpPr>
        <p:spPr>
          <a:xfrm>
            <a:off x="1199230" y="2483850"/>
            <a:ext cx="7886700" cy="4176300"/>
          </a:xfrm>
          <a:prstGeom prst="rect">
            <a:avLst/>
          </a:prstGeom>
          <a:noFill/>
          <a:ln>
            <a:noFill/>
          </a:ln>
        </p:spPr>
        <p:txBody>
          <a:bodyPr spcFirstLastPara="1" wrap="square" lIns="91425" tIns="45700" rIns="91425" bIns="45700" anchor="t" anchorCtr="0">
            <a:noAutofit/>
          </a:bodyPr>
          <a:lstStyle>
            <a:lvl1pPr marL="0" indent="0" algn="l" defTabSz="781583" rtl="0" eaLnBrk="1" latinLnBrk="0" hangingPunct="1">
              <a:lnSpc>
                <a:spcPct val="110000"/>
              </a:lnSpc>
              <a:spcBef>
                <a:spcPct val="20000"/>
              </a:spcBef>
              <a:buClr>
                <a:schemeClr val="accent2"/>
              </a:buClr>
              <a:buFontTx/>
              <a:buNone/>
              <a:defRPr sz="3200" kern="1200">
                <a:solidFill>
                  <a:schemeClr val="accent5"/>
                </a:solidFill>
                <a:latin typeface="+mn-lt"/>
                <a:ea typeface="+mn-ea"/>
                <a:cs typeface="+mn-cs"/>
              </a:defRPr>
            </a:lvl1pPr>
            <a:lvl2pPr marL="1270073" indent="-488490" algn="l" defTabSz="781583" rtl="0" eaLnBrk="1" latinLnBrk="0" hangingPunct="1">
              <a:lnSpc>
                <a:spcPct val="110000"/>
              </a:lnSpc>
              <a:spcBef>
                <a:spcPct val="20000"/>
              </a:spcBef>
              <a:buClr>
                <a:schemeClr val="accent2"/>
              </a:buClr>
              <a:buSzPct val="75000"/>
              <a:buFont typeface="Arial"/>
              <a:buChar char="•"/>
              <a:defRPr sz="3200" kern="1200">
                <a:solidFill>
                  <a:schemeClr val="accent5"/>
                </a:solidFill>
                <a:latin typeface="+mn-lt"/>
                <a:ea typeface="+mn-ea"/>
                <a:cs typeface="+mn-cs"/>
              </a:defRPr>
            </a:lvl2pPr>
            <a:lvl3pPr marL="2020367" indent="-457200" algn="l" defTabSz="781583" rtl="0" eaLnBrk="1" latinLnBrk="0" hangingPunct="1">
              <a:lnSpc>
                <a:spcPct val="110000"/>
              </a:lnSpc>
              <a:spcBef>
                <a:spcPct val="20000"/>
              </a:spcBef>
              <a:buClr>
                <a:schemeClr val="accent2"/>
              </a:buClr>
              <a:buSzPct val="60000"/>
              <a:buFont typeface="Wingdings" charset="2"/>
              <a:buChar char="§"/>
              <a:defRPr sz="3200" kern="1200" baseline="0">
                <a:solidFill>
                  <a:schemeClr val="accent5"/>
                </a:solidFill>
                <a:latin typeface="+mn-lt"/>
                <a:ea typeface="+mn-ea"/>
                <a:cs typeface="+mn-cs"/>
              </a:defRPr>
            </a:lvl3pPr>
            <a:lvl4pPr marL="2735542" indent="-390792" algn="l" defTabSz="781583" rtl="0" eaLnBrk="1" latinLnBrk="0" hangingPunct="1">
              <a:lnSpc>
                <a:spcPct val="120000"/>
              </a:lnSpc>
              <a:spcBef>
                <a:spcPct val="20000"/>
              </a:spcBef>
              <a:buClr>
                <a:schemeClr val="accent2"/>
              </a:buClr>
              <a:buSzPct val="90000"/>
              <a:buFont typeface="Arial"/>
              <a:buChar char="–"/>
              <a:defRPr sz="2100" kern="1200">
                <a:solidFill>
                  <a:schemeClr val="accent4"/>
                </a:solidFill>
                <a:latin typeface="+mn-lt"/>
                <a:ea typeface="+mn-ea"/>
                <a:cs typeface="+mn-cs"/>
              </a:defRPr>
            </a:lvl4pPr>
            <a:lvl5pPr marL="3517125" indent="-390792" algn="l" defTabSz="781583" rtl="0" eaLnBrk="1" latinLnBrk="0" hangingPunct="1">
              <a:spcBef>
                <a:spcPct val="20000"/>
              </a:spcBef>
              <a:buFont typeface="Arial"/>
              <a:buChar char="»"/>
              <a:defRPr sz="3400" kern="1200">
                <a:solidFill>
                  <a:schemeClr val="accent5"/>
                </a:solidFill>
                <a:latin typeface="+mn-lt"/>
                <a:ea typeface="+mn-ea"/>
                <a:cs typeface="+mn-cs"/>
              </a:defRPr>
            </a:lvl5pPr>
            <a:lvl6pPr marL="4298709" indent="-390792" algn="l" defTabSz="781583" rtl="0" eaLnBrk="1" latinLnBrk="0" hangingPunct="1">
              <a:spcBef>
                <a:spcPct val="20000"/>
              </a:spcBef>
              <a:buFont typeface="Arial"/>
              <a:buChar char="•"/>
              <a:defRPr sz="3400" kern="1200">
                <a:solidFill>
                  <a:schemeClr val="tx1"/>
                </a:solidFill>
                <a:latin typeface="+mn-lt"/>
                <a:ea typeface="+mn-ea"/>
                <a:cs typeface="+mn-cs"/>
              </a:defRPr>
            </a:lvl6pPr>
            <a:lvl7pPr marL="5080292" indent="-390792" algn="l" defTabSz="781583" rtl="0" eaLnBrk="1" latinLnBrk="0" hangingPunct="1">
              <a:spcBef>
                <a:spcPct val="20000"/>
              </a:spcBef>
              <a:buFont typeface="Arial"/>
              <a:buChar char="•"/>
              <a:defRPr sz="3400" kern="1200">
                <a:solidFill>
                  <a:schemeClr val="tx1"/>
                </a:solidFill>
                <a:latin typeface="+mn-lt"/>
                <a:ea typeface="+mn-ea"/>
                <a:cs typeface="+mn-cs"/>
              </a:defRPr>
            </a:lvl7pPr>
            <a:lvl8pPr marL="5861876" indent="-390792" algn="l" defTabSz="781583" rtl="0" eaLnBrk="1" latinLnBrk="0" hangingPunct="1">
              <a:spcBef>
                <a:spcPct val="20000"/>
              </a:spcBef>
              <a:buFont typeface="Arial"/>
              <a:buChar char="•"/>
              <a:defRPr sz="3400" kern="1200">
                <a:solidFill>
                  <a:schemeClr val="tx1"/>
                </a:solidFill>
                <a:latin typeface="+mn-lt"/>
                <a:ea typeface="+mn-ea"/>
                <a:cs typeface="+mn-cs"/>
              </a:defRPr>
            </a:lvl8pPr>
            <a:lvl9pPr marL="6643459" indent="-390792" algn="l" defTabSz="781583" rtl="0" eaLnBrk="1" latinLnBrk="0" hangingPunct="1">
              <a:spcBef>
                <a:spcPct val="20000"/>
              </a:spcBef>
              <a:buFont typeface="Arial"/>
              <a:buChar char="•"/>
              <a:defRPr sz="3400" kern="1200">
                <a:solidFill>
                  <a:schemeClr val="tx1"/>
                </a:solidFill>
                <a:latin typeface="+mn-lt"/>
                <a:ea typeface="+mn-ea"/>
                <a:cs typeface="+mn-cs"/>
              </a:defRPr>
            </a:lvl9pPr>
          </a:lstStyle>
          <a:p>
            <a:pPr marL="457200" indent="-342900">
              <a:lnSpc>
                <a:spcPct val="115000"/>
              </a:lnSpc>
              <a:spcBef>
                <a:spcPts val="0"/>
              </a:spcBef>
              <a:buSzPts val="1800"/>
              <a:buFont typeface="Lato"/>
              <a:buChar char="•"/>
            </a:pPr>
            <a:r>
              <a:rPr lang="en-US" sz="1800" b="1" dirty="0">
                <a:solidFill>
                  <a:srgbClr val="000000"/>
                </a:solidFill>
                <a:latin typeface="Lato"/>
                <a:ea typeface="Lato"/>
                <a:cs typeface="Lato"/>
                <a:sym typeface="Lato"/>
              </a:rPr>
              <a:t>Misinformation</a:t>
            </a:r>
            <a:r>
              <a:rPr lang="en-US" sz="1800" dirty="0">
                <a:solidFill>
                  <a:srgbClr val="000000"/>
                </a:solidFill>
                <a:latin typeface="Lato"/>
                <a:ea typeface="Lato"/>
                <a:cs typeface="Lato"/>
                <a:sym typeface="Lato"/>
              </a:rPr>
              <a:t>: </a:t>
            </a:r>
            <a:r>
              <a:rPr lang="en-US" sz="1800" dirty="0" err="1">
                <a:solidFill>
                  <a:srgbClr val="000000"/>
                </a:solidFill>
                <a:latin typeface="Lato"/>
                <a:ea typeface="Lato"/>
                <a:cs typeface="Lato"/>
                <a:sym typeface="Lato"/>
              </a:rPr>
              <a:t>GenAI</a:t>
            </a:r>
            <a:r>
              <a:rPr lang="en-US" sz="1800" dirty="0">
                <a:solidFill>
                  <a:srgbClr val="000000"/>
                </a:solidFill>
                <a:latin typeface="Lato"/>
                <a:ea typeface="Lato"/>
                <a:cs typeface="Lato"/>
                <a:sym typeface="Lato"/>
              </a:rPr>
              <a:t> tools make stuff up (including quotes and references) (</a:t>
            </a:r>
            <a:r>
              <a:rPr lang="en-US" sz="1800" dirty="0">
                <a:solidFill>
                  <a:srgbClr val="000000"/>
                </a:solidFill>
                <a:latin typeface="Lato"/>
                <a:ea typeface="Lato"/>
                <a:cs typeface="Lato"/>
                <a:sym typeface="Lato"/>
                <a:hlinkClick r:id="rId3"/>
              </a:rPr>
              <a:t>CNN</a:t>
            </a:r>
            <a:r>
              <a:rPr lang="en-US" sz="1800" dirty="0">
                <a:solidFill>
                  <a:srgbClr val="000000"/>
                </a:solidFill>
                <a:latin typeface="Lato"/>
                <a:ea typeface="Lato"/>
                <a:cs typeface="Lato"/>
                <a:sym typeface="Lato"/>
              </a:rPr>
              <a:t>)</a:t>
            </a:r>
            <a:br>
              <a:rPr lang="en-US" sz="1800" dirty="0">
                <a:solidFill>
                  <a:srgbClr val="000000"/>
                </a:solidFill>
                <a:latin typeface="Lato"/>
                <a:ea typeface="Lato"/>
                <a:cs typeface="Lato"/>
                <a:sym typeface="Lato"/>
              </a:rPr>
            </a:br>
            <a:endParaRPr lang="en-US" sz="1800" dirty="0">
              <a:solidFill>
                <a:srgbClr val="000000"/>
              </a:solidFill>
              <a:latin typeface="Lato"/>
              <a:ea typeface="Lato"/>
              <a:cs typeface="Lato"/>
              <a:sym typeface="Lato"/>
            </a:endParaRPr>
          </a:p>
          <a:p>
            <a:pPr marL="457200" indent="-342900">
              <a:lnSpc>
                <a:spcPct val="115000"/>
              </a:lnSpc>
              <a:spcBef>
                <a:spcPts val="0"/>
              </a:spcBef>
              <a:buClr>
                <a:srgbClr val="000000"/>
              </a:buClr>
              <a:buSzPts val="1800"/>
              <a:buFont typeface="Lato"/>
              <a:buChar char="•"/>
            </a:pPr>
            <a:r>
              <a:rPr lang="en-US" sz="1800" b="1" dirty="0">
                <a:solidFill>
                  <a:srgbClr val="000000"/>
                </a:solidFill>
                <a:latin typeface="Lato"/>
                <a:ea typeface="Lato"/>
                <a:cs typeface="Lato"/>
                <a:sym typeface="Lato"/>
              </a:rPr>
              <a:t>Bias and harm</a:t>
            </a:r>
            <a:r>
              <a:rPr lang="en-US" sz="1800" dirty="0">
                <a:solidFill>
                  <a:srgbClr val="000000"/>
                </a:solidFill>
                <a:latin typeface="Lato"/>
                <a:ea typeface="Lato"/>
                <a:cs typeface="Lato"/>
                <a:sym typeface="Lato"/>
              </a:rPr>
              <a:t>: The output it produces can be biased, offensive and perpetuate stereotypes (</a:t>
            </a:r>
            <a:r>
              <a:rPr lang="en-US" sz="1800" u="sng" dirty="0">
                <a:solidFill>
                  <a:schemeClr val="hlink"/>
                </a:solidFill>
                <a:latin typeface="Lato"/>
                <a:ea typeface="Lato"/>
                <a:cs typeface="Lato"/>
                <a:sym typeface="Lato"/>
                <a:hlinkClick r:id="rId4"/>
              </a:rPr>
              <a:t>The Conversation</a:t>
            </a:r>
            <a:r>
              <a:rPr lang="en-US" sz="1800" dirty="0">
                <a:solidFill>
                  <a:srgbClr val="000000"/>
                </a:solidFill>
                <a:latin typeface="Lato"/>
                <a:ea typeface="Lato"/>
                <a:cs typeface="Lato"/>
                <a:sym typeface="Lato"/>
              </a:rPr>
              <a:t>)</a:t>
            </a:r>
            <a:br>
              <a:rPr lang="en-US" sz="1800" dirty="0">
                <a:solidFill>
                  <a:srgbClr val="000000"/>
                </a:solidFill>
                <a:latin typeface="Lato"/>
                <a:ea typeface="Lato"/>
                <a:cs typeface="Lato"/>
                <a:sym typeface="Lato"/>
              </a:rPr>
            </a:br>
            <a:endParaRPr lang="en-US" sz="1800" dirty="0">
              <a:solidFill>
                <a:srgbClr val="000000"/>
              </a:solidFill>
              <a:latin typeface="Lato"/>
              <a:ea typeface="Lato"/>
              <a:cs typeface="Lato"/>
              <a:sym typeface="Lato"/>
            </a:endParaRPr>
          </a:p>
          <a:p>
            <a:pPr marL="457200" indent="-342900">
              <a:lnSpc>
                <a:spcPct val="115000"/>
              </a:lnSpc>
              <a:spcBef>
                <a:spcPts val="0"/>
              </a:spcBef>
              <a:buClr>
                <a:srgbClr val="000000"/>
              </a:buClr>
              <a:buSzPts val="1800"/>
              <a:buFont typeface="Lato"/>
              <a:buChar char="•"/>
            </a:pPr>
            <a:r>
              <a:rPr lang="en-US" sz="1800" b="1" dirty="0">
                <a:solidFill>
                  <a:srgbClr val="000000"/>
                </a:solidFill>
                <a:latin typeface="Lato"/>
                <a:ea typeface="Lato"/>
                <a:cs typeface="Lato"/>
                <a:sym typeface="Lato"/>
              </a:rPr>
              <a:t>Copyright concerns</a:t>
            </a:r>
            <a:r>
              <a:rPr lang="en-US" sz="1800" dirty="0">
                <a:solidFill>
                  <a:srgbClr val="000000"/>
                </a:solidFill>
                <a:latin typeface="Lato"/>
                <a:ea typeface="Lato"/>
                <a:cs typeface="Lato"/>
                <a:sym typeface="Lato"/>
              </a:rPr>
              <a:t>: </a:t>
            </a:r>
            <a:r>
              <a:rPr lang="en-US" sz="1800" dirty="0" err="1">
                <a:solidFill>
                  <a:srgbClr val="000000"/>
                </a:solidFill>
                <a:highlight>
                  <a:srgbClr val="FEFEFE"/>
                </a:highlight>
                <a:latin typeface="Lato"/>
                <a:ea typeface="Lato"/>
                <a:cs typeface="Lato"/>
                <a:sym typeface="Lato"/>
              </a:rPr>
              <a:t>ChatGPT</a:t>
            </a:r>
            <a:r>
              <a:rPr lang="en-US" sz="1800" dirty="0">
                <a:solidFill>
                  <a:srgbClr val="000000"/>
                </a:solidFill>
                <a:highlight>
                  <a:srgbClr val="FEFEFE"/>
                </a:highlight>
                <a:latin typeface="Lato"/>
                <a:ea typeface="Lato"/>
                <a:cs typeface="Lato"/>
                <a:sym typeface="Lato"/>
              </a:rPr>
              <a:t> uses material taken from the internet, generally without the permission of the authors. It has been argued that </a:t>
            </a:r>
            <a:r>
              <a:rPr lang="en-US" sz="1800" dirty="0" err="1">
                <a:solidFill>
                  <a:srgbClr val="000000"/>
                </a:solidFill>
                <a:highlight>
                  <a:srgbClr val="FEFEFE"/>
                </a:highlight>
                <a:latin typeface="Lato"/>
                <a:ea typeface="Lato"/>
                <a:cs typeface="Lato"/>
                <a:sym typeface="Lato"/>
              </a:rPr>
              <a:t>ChatGPT</a:t>
            </a:r>
            <a:r>
              <a:rPr lang="en-US" sz="1800" dirty="0">
                <a:solidFill>
                  <a:srgbClr val="000000"/>
                </a:solidFill>
                <a:highlight>
                  <a:srgbClr val="FEFEFE"/>
                </a:highlight>
                <a:latin typeface="Lato"/>
                <a:ea typeface="Lato"/>
                <a:cs typeface="Lato"/>
                <a:sym typeface="Lato"/>
              </a:rPr>
              <a:t> is </a:t>
            </a:r>
            <a:r>
              <a:rPr lang="en-US" sz="1800" u="sng" dirty="0">
                <a:solidFill>
                  <a:srgbClr val="0563C1"/>
                </a:solidFill>
                <a:highlight>
                  <a:srgbClr val="FEFEFE"/>
                </a:highlight>
                <a:latin typeface="Lato"/>
                <a:ea typeface="Lato"/>
                <a:cs typeface="Lato"/>
                <a:sym typeface="Lato"/>
                <a:hlinkClick r:id="rId5">
                  <a:extLst>
                    <a:ext uri="{A12FA001-AC4F-418D-AE19-62706E023703}">
                      <ahyp:hlinkClr xmlns:ahyp="http://schemas.microsoft.com/office/drawing/2018/hyperlinkcolor" val="tx"/>
                    </a:ext>
                  </a:extLst>
                </a:hlinkClick>
              </a:rPr>
              <a:t>"copyright laundering"</a:t>
            </a:r>
            <a:r>
              <a:rPr lang="en-US" sz="1800" dirty="0">
                <a:solidFill>
                  <a:srgbClr val="000000"/>
                </a:solidFill>
                <a:highlight>
                  <a:srgbClr val="FEFEFE"/>
                </a:highlight>
                <a:latin typeface="Lato"/>
                <a:ea typeface="Lato"/>
                <a:cs typeface="Lato"/>
                <a:sym typeface="Lato"/>
              </a:rPr>
              <a:t> -- "making works derivative of existing material without breaking copyright". In December 2023 the NYTimes </a:t>
            </a:r>
            <a:r>
              <a:rPr lang="en-US" sz="1800" u="sng" dirty="0">
                <a:solidFill>
                  <a:schemeClr val="hlink"/>
                </a:solidFill>
                <a:highlight>
                  <a:srgbClr val="FEFEFE"/>
                </a:highlight>
                <a:latin typeface="Lato"/>
                <a:ea typeface="Lato"/>
                <a:cs typeface="Lato"/>
                <a:sym typeface="Lato"/>
                <a:hlinkClick r:id="rId6"/>
              </a:rPr>
              <a:t>sued </a:t>
            </a:r>
            <a:r>
              <a:rPr lang="en-US" sz="1800" u="sng" dirty="0" err="1">
                <a:solidFill>
                  <a:schemeClr val="hlink"/>
                </a:solidFill>
                <a:highlight>
                  <a:srgbClr val="FEFEFE"/>
                </a:highlight>
                <a:latin typeface="Lato"/>
                <a:ea typeface="Lato"/>
                <a:cs typeface="Lato"/>
                <a:sym typeface="Lato"/>
                <a:hlinkClick r:id="rId6"/>
              </a:rPr>
              <a:t>OpenAI</a:t>
            </a:r>
            <a:r>
              <a:rPr lang="en-US" sz="1800" u="sng" dirty="0">
                <a:solidFill>
                  <a:schemeClr val="hlink"/>
                </a:solidFill>
                <a:highlight>
                  <a:srgbClr val="FEFEFE"/>
                </a:highlight>
                <a:latin typeface="Lato"/>
                <a:ea typeface="Lato"/>
                <a:cs typeface="Lato"/>
                <a:sym typeface="Lato"/>
                <a:hlinkClick r:id="rId6"/>
              </a:rPr>
              <a:t> and Microsoft</a:t>
            </a:r>
            <a:r>
              <a:rPr lang="en-US" sz="1800" dirty="0">
                <a:solidFill>
                  <a:srgbClr val="000000"/>
                </a:solidFill>
                <a:highlight>
                  <a:srgbClr val="FEFEFE"/>
                </a:highlight>
                <a:latin typeface="Lato"/>
                <a:ea typeface="Lato"/>
                <a:cs typeface="Lato"/>
                <a:sym typeface="Lato"/>
              </a:rPr>
              <a:t> for copyright infringement.</a:t>
            </a:r>
            <a:endParaRPr lang="en-US" sz="1700" dirty="0">
              <a:solidFill>
                <a:srgbClr val="000000"/>
              </a:solidFill>
            </a:endParaRPr>
          </a:p>
          <a:p>
            <a:pPr marL="171450" indent="-38100">
              <a:lnSpc>
                <a:spcPct val="100000"/>
              </a:lnSpc>
              <a:spcBef>
                <a:spcPts val="0"/>
              </a:spcBef>
              <a:buClr>
                <a:srgbClr val="414042"/>
              </a:buClr>
              <a:buSzPts val="2100"/>
              <a:buFont typeface="Arial"/>
              <a:buNone/>
            </a:pPr>
            <a:endParaRPr lang="en-US" dirty="0"/>
          </a:p>
        </p:txBody>
      </p:sp>
      <p:pic>
        <p:nvPicPr>
          <p:cNvPr id="3074" name="Picture 2" descr="AI technology education icon vector neon digital graphic">
            <a:extLst>
              <a:ext uri="{FF2B5EF4-FFF2-40B4-BE49-F238E27FC236}">
                <a16:creationId xmlns:a16="http://schemas.microsoft.com/office/drawing/2014/main" id="{209E0174-1E19-4C8D-C865-AA48530ED65C}"/>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2313" r="14318"/>
          <a:stretch/>
        </p:blipFill>
        <p:spPr bwMode="auto">
          <a:xfrm>
            <a:off x="10112494" y="-11518"/>
            <a:ext cx="6145094" cy="837563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D73B085-A812-C085-37A9-A5D2EF73FE77}"/>
              </a:ext>
            </a:extLst>
          </p:cNvPr>
          <p:cNvSpPr txBox="1"/>
          <p:nvPr/>
        </p:nvSpPr>
        <p:spPr>
          <a:xfrm>
            <a:off x="14330976" y="7981772"/>
            <a:ext cx="1718740" cy="307777"/>
          </a:xfrm>
          <a:prstGeom prst="rect">
            <a:avLst/>
          </a:prstGeom>
          <a:noFill/>
        </p:spPr>
        <p:txBody>
          <a:bodyPr wrap="none" rtlCol="0">
            <a:spAutoFit/>
          </a:bodyPr>
          <a:lstStyle/>
          <a:p>
            <a:r>
              <a:rPr lang="en-CA" sz="1400" dirty="0">
                <a:solidFill>
                  <a:schemeClr val="bg1"/>
                </a:solidFill>
              </a:rPr>
              <a:t>Photo by </a:t>
            </a:r>
            <a:r>
              <a:rPr lang="en-CA" sz="1400" dirty="0" err="1">
                <a:solidFill>
                  <a:schemeClr val="bg1"/>
                </a:solidFill>
                <a:hlinkClick r:id="rId8"/>
              </a:rPr>
              <a:t>Rawpixel</a:t>
            </a:r>
            <a:endParaRPr lang="en-CA" sz="1400" dirty="0">
              <a:solidFill>
                <a:schemeClr val="bg1"/>
              </a:solidFill>
            </a:endParaRPr>
          </a:p>
        </p:txBody>
      </p:sp>
    </p:spTree>
    <p:extLst>
      <p:ext uri="{BB962C8B-B14F-4D97-AF65-F5344CB8AC3E}">
        <p14:creationId xmlns:p14="http://schemas.microsoft.com/office/powerpoint/2010/main" val="27436549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oogle Shape;172;p34">
            <a:extLst>
              <a:ext uri="{FF2B5EF4-FFF2-40B4-BE49-F238E27FC236}">
                <a16:creationId xmlns:a16="http://schemas.microsoft.com/office/drawing/2014/main" id="{0F0A86F7-B280-E85B-E401-1E02C685D98C}"/>
              </a:ext>
            </a:extLst>
          </p:cNvPr>
          <p:cNvPicPr preferRelativeResize="0"/>
          <p:nvPr/>
        </p:nvPicPr>
        <p:blipFill>
          <a:blip r:embed="rId3">
            <a:alphaModFix/>
          </a:blip>
          <a:stretch>
            <a:fillRect/>
          </a:stretch>
        </p:blipFill>
        <p:spPr>
          <a:xfrm>
            <a:off x="6375608" y="1640218"/>
            <a:ext cx="7720712" cy="5433108"/>
          </a:xfrm>
          <a:prstGeom prst="rect">
            <a:avLst/>
          </a:prstGeom>
          <a:noFill/>
          <a:ln>
            <a:noFill/>
          </a:ln>
        </p:spPr>
      </p:pic>
      <p:sp>
        <p:nvSpPr>
          <p:cNvPr id="8" name="Google Shape;173;p34">
            <a:extLst>
              <a:ext uri="{FF2B5EF4-FFF2-40B4-BE49-F238E27FC236}">
                <a16:creationId xmlns:a16="http://schemas.microsoft.com/office/drawing/2014/main" id="{5924371A-120E-19C9-4744-3F76ABC2588B}"/>
              </a:ext>
            </a:extLst>
          </p:cNvPr>
          <p:cNvSpPr txBox="1"/>
          <p:nvPr/>
        </p:nvSpPr>
        <p:spPr>
          <a:xfrm>
            <a:off x="888719" y="2396993"/>
            <a:ext cx="4571556" cy="4831102"/>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1500"/>
              </a:spcBef>
              <a:spcAft>
                <a:spcPts val="0"/>
              </a:spcAft>
              <a:buNone/>
            </a:pPr>
            <a:r>
              <a:rPr lang="en" sz="3200" b="1" dirty="0">
                <a:solidFill>
                  <a:srgbClr val="111111"/>
                </a:solidFill>
                <a:latin typeface="Roboto"/>
                <a:ea typeface="Roboto"/>
                <a:cs typeface="Roboto"/>
                <a:sym typeface="Roboto"/>
              </a:rPr>
              <a:t>An Asian MIT student asked AI to turn an image of her into a professional headshot. It made her white, with lighter skin and blue eyes.</a:t>
            </a:r>
            <a:endParaRPr sz="3200" b="1" dirty="0">
              <a:solidFill>
                <a:srgbClr val="111111"/>
              </a:solidFill>
              <a:latin typeface="Roboto"/>
              <a:ea typeface="Roboto"/>
              <a:cs typeface="Roboto"/>
              <a:sym typeface="Roboto"/>
            </a:endParaRPr>
          </a:p>
          <a:p>
            <a:pPr marL="0" lvl="0" indent="0" algn="l" rtl="0">
              <a:spcBef>
                <a:spcPts val="600"/>
              </a:spcBef>
              <a:spcAft>
                <a:spcPts val="0"/>
              </a:spcAft>
              <a:buNone/>
            </a:pPr>
            <a:endParaRPr dirty="0">
              <a:latin typeface="Roboto"/>
              <a:ea typeface="Roboto"/>
              <a:cs typeface="Roboto"/>
              <a:sym typeface="Roboto"/>
            </a:endParaRPr>
          </a:p>
        </p:txBody>
      </p:sp>
      <p:sp>
        <p:nvSpPr>
          <p:cNvPr id="9" name="Google Shape;174;p34">
            <a:extLst>
              <a:ext uri="{FF2B5EF4-FFF2-40B4-BE49-F238E27FC236}">
                <a16:creationId xmlns:a16="http://schemas.microsoft.com/office/drawing/2014/main" id="{17ED694F-632F-0F9F-854F-2DFF073B141B}"/>
              </a:ext>
            </a:extLst>
          </p:cNvPr>
          <p:cNvSpPr txBox="1"/>
          <p:nvPr/>
        </p:nvSpPr>
        <p:spPr>
          <a:xfrm>
            <a:off x="6008915" y="6914613"/>
            <a:ext cx="8087406" cy="929674"/>
          </a:xfrm>
          <a:prstGeom prst="rect">
            <a:avLst/>
          </a:prstGeom>
          <a:noFill/>
          <a:ln>
            <a:noFill/>
          </a:ln>
        </p:spPr>
        <p:txBody>
          <a:bodyPr spcFirstLastPara="1" wrap="square" lIns="91425" tIns="91425" rIns="91425" bIns="91425" anchor="t" anchorCtr="0">
            <a:noAutofit/>
          </a:bodyPr>
          <a:lstStyle/>
          <a:p>
            <a:pPr marL="355600" lvl="0" indent="-12700" algn="l" rtl="0">
              <a:lnSpc>
                <a:spcPct val="115000"/>
              </a:lnSpc>
              <a:spcBef>
                <a:spcPts val="1200"/>
              </a:spcBef>
              <a:spcAft>
                <a:spcPts val="0"/>
              </a:spcAft>
              <a:buNone/>
            </a:pPr>
            <a:r>
              <a:rPr lang="en" sz="1100" dirty="0"/>
              <a:t>Bhaimiya, S. (2023, August 1). </a:t>
            </a:r>
            <a:r>
              <a:rPr lang="en" sz="1100" i="1" dirty="0"/>
              <a:t>An Asian mit student asked AI to turn an image of her into a professional headshot. it made her white, with lighter skin and blue eyes.</a:t>
            </a:r>
            <a:r>
              <a:rPr lang="en" sz="1100" dirty="0"/>
              <a:t> Business Insider. https://www.businessinsider.com/student-uses-playrgound-ai-for-professional-headshot-turned-white-2023-8 </a:t>
            </a:r>
            <a:endParaRPr sz="1100" dirty="0"/>
          </a:p>
          <a:p>
            <a:pPr marL="0" lvl="0" indent="0" algn="l" rtl="0">
              <a:spcBef>
                <a:spcPts val="1200"/>
              </a:spcBef>
              <a:spcAft>
                <a:spcPts val="0"/>
              </a:spcAft>
              <a:buNone/>
            </a:pPr>
            <a:endParaRPr dirty="0">
              <a:latin typeface="Roboto"/>
              <a:ea typeface="Roboto"/>
              <a:cs typeface="Roboto"/>
              <a:sym typeface="Roboto"/>
            </a:endParaRPr>
          </a:p>
        </p:txBody>
      </p:sp>
    </p:spTree>
    <p:extLst>
      <p:ext uri="{BB962C8B-B14F-4D97-AF65-F5344CB8AC3E}">
        <p14:creationId xmlns:p14="http://schemas.microsoft.com/office/powerpoint/2010/main" val="3692933327"/>
      </p:ext>
    </p:extLst>
  </p:cSld>
  <p:clrMapOvr>
    <a:masterClrMapping/>
  </p:clrMapOvr>
</p:sld>
</file>

<file path=ppt/theme/theme1.xml><?xml version="1.0" encoding="utf-8"?>
<a:theme xmlns:a="http://schemas.openxmlformats.org/drawingml/2006/main" name="Office Theme">
  <a:themeElements>
    <a:clrScheme name="Algonquin College Colours">
      <a:dk1>
        <a:srgbClr val="423F3F"/>
      </a:dk1>
      <a:lt1>
        <a:sysClr val="window" lastClr="FFFFFF"/>
      </a:lt1>
      <a:dk2>
        <a:srgbClr val="00673E"/>
      </a:dk2>
      <a:lt2>
        <a:srgbClr val="FFFFFF"/>
      </a:lt2>
      <a:accent1>
        <a:srgbClr val="00673E"/>
      </a:accent1>
      <a:accent2>
        <a:srgbClr val="599A83"/>
      </a:accent2>
      <a:accent3>
        <a:srgbClr val="A6C8BC"/>
      </a:accent3>
      <a:accent4>
        <a:srgbClr val="408A70"/>
      </a:accent4>
      <a:accent5>
        <a:srgbClr val="423F3F"/>
      </a:accent5>
      <a:accent6>
        <a:srgbClr val="B4B2B5"/>
      </a:accent6>
      <a:hlink>
        <a:srgbClr val="43B02A"/>
      </a:hlink>
      <a:folHlink>
        <a:srgbClr val="7AC14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Metadata/LabelInfo.xml><?xml version="1.0" encoding="utf-8"?>
<clbl:labelList xmlns:clbl="http://schemas.microsoft.com/office/2020/mipLabelMetadata">
  <clbl:label id="{ec1bd924-0a6a-4aa9-aa89-c980316c0449}" enabled="0" method="" siteId="{ec1bd924-0a6a-4aa9-aa89-c980316c0449}" removed="1"/>
</clbl:labelList>
</file>

<file path=docProps/app.xml><?xml version="1.0" encoding="utf-8"?>
<Properties xmlns="http://schemas.openxmlformats.org/officeDocument/2006/extended-properties" xmlns:vt="http://schemas.openxmlformats.org/officeDocument/2006/docPropsVTypes">
  <TotalTime>2324</TotalTime>
  <Words>2484</Words>
  <Application>Microsoft Office PowerPoint</Application>
  <PresentationFormat>Custom</PresentationFormat>
  <Paragraphs>225</Paragraphs>
  <Slides>20</Slides>
  <Notes>16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Arial</vt:lpstr>
      <vt:lpstr>Arial Black</vt:lpstr>
      <vt:lpstr>Calibri</vt:lpstr>
      <vt:lpstr>Lato</vt:lpstr>
      <vt:lpstr>Oswald</vt:lpstr>
      <vt:lpstr>Roboto</vt:lpstr>
      <vt:lpstr>Times New Roman</vt:lpstr>
      <vt:lpstr>Wingdings</vt:lpstr>
      <vt:lpstr>Office Theme</vt:lpstr>
      <vt:lpstr>Generative AI in {this course}</vt:lpstr>
      <vt:lpstr>PowerPoint Presentation</vt:lpstr>
      <vt:lpstr>What do you know about GenAI tools?</vt:lpstr>
      <vt:lpstr>PowerPoint Presentation</vt:lpstr>
      <vt:lpstr>PowerPoint Presentation</vt:lpstr>
      <vt:lpstr>PowerPoint Presentation</vt:lpstr>
      <vt:lpstr>PowerPoint Presentation</vt:lpstr>
      <vt:lpstr>Limitations of GenAI (1)</vt:lpstr>
      <vt:lpstr>PowerPoint Presentation</vt:lpstr>
      <vt:lpstr>PowerPoint Presentation</vt:lpstr>
      <vt:lpstr>Limitations of GenAI (2)</vt:lpstr>
      <vt:lpstr>Using GenAI in this course</vt:lpstr>
      <vt:lpstr>PowerPoint Presentation</vt:lpstr>
      <vt:lpstr>Using GenAI in your courses</vt:lpstr>
      <vt:lpstr>Using GenAI in your courses</vt:lpstr>
      <vt:lpstr>Assignment Guidance</vt:lpstr>
      <vt:lpstr>Acknowledging use of GenAI</vt:lpstr>
      <vt:lpstr>Acknowledging use of GenAI</vt:lpstr>
      <vt:lpstr>Help Resources</vt:lpstr>
      <vt:lpstr>Continuing the conversation …</vt:lpstr>
    </vt:vector>
  </TitlesOfParts>
  <Company>Salt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Daniela Chavez Ackermann</dc:creator>
  <cp:lastModifiedBy>Louisa Lambregts</cp:lastModifiedBy>
  <cp:revision>171</cp:revision>
  <dcterms:created xsi:type="dcterms:W3CDTF">2016-12-21T16:02:28Z</dcterms:created>
  <dcterms:modified xsi:type="dcterms:W3CDTF">2024-08-30T21:11:03Z</dcterms:modified>
</cp:coreProperties>
</file>