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693" r:id="rId5"/>
    <p:sldId id="720" r:id="rId6"/>
    <p:sldId id="721" r:id="rId7"/>
    <p:sldId id="734" r:id="rId8"/>
    <p:sldId id="729" r:id="rId9"/>
    <p:sldId id="726" r:id="rId10"/>
    <p:sldId id="737" r:id="rId11"/>
    <p:sldId id="735" r:id="rId12"/>
    <p:sldId id="730" r:id="rId13"/>
    <p:sldId id="736" r:id="rId14"/>
    <p:sldId id="738" r:id="rId15"/>
    <p:sldId id="739" r:id="rId16"/>
    <p:sldId id="740" r:id="rId17"/>
    <p:sldId id="741" r:id="rId18"/>
    <p:sldId id="742" r:id="rId19"/>
    <p:sldId id="732" r:id="rId20"/>
    <p:sldId id="728" r:id="rId21"/>
    <p:sldId id="665" r:id="rId22"/>
  </p:sldIdLst>
  <p:sldSz cx="16257588" cy="9144000"/>
  <p:notesSz cx="6858000" cy="9144000"/>
  <p:defaultTextStyle>
    <a:defPPr>
      <a:defRPr lang="en-US"/>
    </a:defPPr>
    <a:lvl1pPr marL="0" algn="l" defTabSz="781583" rtl="0" eaLnBrk="1" latinLnBrk="0" hangingPunct="1">
      <a:defRPr sz="3100" kern="1200">
        <a:solidFill>
          <a:schemeClr val="tx1"/>
        </a:solidFill>
        <a:latin typeface="+mn-lt"/>
        <a:ea typeface="+mn-ea"/>
        <a:cs typeface="+mn-cs"/>
      </a:defRPr>
    </a:lvl1pPr>
    <a:lvl2pPr marL="781583" algn="l" defTabSz="781583" rtl="0" eaLnBrk="1" latinLnBrk="0" hangingPunct="1">
      <a:defRPr sz="3100" kern="1200">
        <a:solidFill>
          <a:schemeClr val="tx1"/>
        </a:solidFill>
        <a:latin typeface="+mn-lt"/>
        <a:ea typeface="+mn-ea"/>
        <a:cs typeface="+mn-cs"/>
      </a:defRPr>
    </a:lvl2pPr>
    <a:lvl3pPr marL="1563167" algn="l" defTabSz="781583" rtl="0" eaLnBrk="1" latinLnBrk="0" hangingPunct="1">
      <a:defRPr sz="3100" kern="1200">
        <a:solidFill>
          <a:schemeClr val="tx1"/>
        </a:solidFill>
        <a:latin typeface="+mn-lt"/>
        <a:ea typeface="+mn-ea"/>
        <a:cs typeface="+mn-cs"/>
      </a:defRPr>
    </a:lvl3pPr>
    <a:lvl4pPr marL="2344750" algn="l" defTabSz="781583" rtl="0" eaLnBrk="1" latinLnBrk="0" hangingPunct="1">
      <a:defRPr sz="3100" kern="1200">
        <a:solidFill>
          <a:schemeClr val="tx1"/>
        </a:solidFill>
        <a:latin typeface="+mn-lt"/>
        <a:ea typeface="+mn-ea"/>
        <a:cs typeface="+mn-cs"/>
      </a:defRPr>
    </a:lvl4pPr>
    <a:lvl5pPr marL="3126334" algn="l" defTabSz="781583" rtl="0" eaLnBrk="1" latinLnBrk="0" hangingPunct="1">
      <a:defRPr sz="3100" kern="1200">
        <a:solidFill>
          <a:schemeClr val="tx1"/>
        </a:solidFill>
        <a:latin typeface="+mn-lt"/>
        <a:ea typeface="+mn-ea"/>
        <a:cs typeface="+mn-cs"/>
      </a:defRPr>
    </a:lvl5pPr>
    <a:lvl6pPr marL="3907917" algn="l" defTabSz="781583" rtl="0" eaLnBrk="1" latinLnBrk="0" hangingPunct="1">
      <a:defRPr sz="3100" kern="1200">
        <a:solidFill>
          <a:schemeClr val="tx1"/>
        </a:solidFill>
        <a:latin typeface="+mn-lt"/>
        <a:ea typeface="+mn-ea"/>
        <a:cs typeface="+mn-cs"/>
      </a:defRPr>
    </a:lvl6pPr>
    <a:lvl7pPr marL="4689500" algn="l" defTabSz="781583" rtl="0" eaLnBrk="1" latinLnBrk="0" hangingPunct="1">
      <a:defRPr sz="3100" kern="1200">
        <a:solidFill>
          <a:schemeClr val="tx1"/>
        </a:solidFill>
        <a:latin typeface="+mn-lt"/>
        <a:ea typeface="+mn-ea"/>
        <a:cs typeface="+mn-cs"/>
      </a:defRPr>
    </a:lvl7pPr>
    <a:lvl8pPr marL="5471084" algn="l" defTabSz="781583" rtl="0" eaLnBrk="1" latinLnBrk="0" hangingPunct="1">
      <a:defRPr sz="3100" kern="1200">
        <a:solidFill>
          <a:schemeClr val="tx1"/>
        </a:solidFill>
        <a:latin typeface="+mn-lt"/>
        <a:ea typeface="+mn-ea"/>
        <a:cs typeface="+mn-cs"/>
      </a:defRPr>
    </a:lvl8pPr>
    <a:lvl9pPr marL="6252667" algn="l" defTabSz="781583" rtl="0" eaLnBrk="1" latinLnBrk="0" hangingPunct="1">
      <a:defRPr sz="3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098" userDrawn="1">
          <p15:clr>
            <a:srgbClr val="A4A3A4"/>
          </p15:clr>
        </p15:guide>
        <p15:guide id="3" pos="51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Larocque" initials="NL" lastIdx="1" clrIdx="0">
    <p:extLst>
      <p:ext uri="{19B8F6BF-5375-455C-9EA6-DF929625EA0E}">
        <p15:presenceInfo xmlns:p15="http://schemas.microsoft.com/office/powerpoint/2012/main" userId="S::larocqn@algonquincollege.com::5b2e0680-d8d2-42d6-b16a-28a9636ce6c1" providerId="AD"/>
      </p:ext>
    </p:extLst>
  </p:cmAuthor>
  <p:cmAuthor id="2" name="Patricia Lynn Forde" initials="PLF" lastIdx="4" clrIdx="1">
    <p:extLst>
      <p:ext uri="{19B8F6BF-5375-455C-9EA6-DF929625EA0E}">
        <p15:presenceInfo xmlns:p15="http://schemas.microsoft.com/office/powerpoint/2012/main" userId="S-1-5-21-1989483694-326399252-943750798-385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3E"/>
    <a:srgbClr val="43B02A"/>
    <a:srgbClr val="267A52"/>
    <a:srgbClr val="006643"/>
    <a:srgbClr val="589278"/>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9008" autoAdjust="0"/>
  </p:normalViewPr>
  <p:slideViewPr>
    <p:cSldViewPr snapToGrid="0">
      <p:cViewPr varScale="1">
        <p:scale>
          <a:sx n="49" d="100"/>
          <a:sy n="49" d="100"/>
        </p:scale>
        <p:origin x="1368" y="58"/>
      </p:cViewPr>
      <p:guideLst>
        <p:guide orient="horz" pos="2880"/>
        <p:guide pos="5098"/>
        <p:guide pos="515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McMahon" userId="21673bfe-c41f-46c0-8322-947d1ef0e5a5" providerId="ADAL" clId="{92A233CF-0EB3-4518-B45A-5DC52F5A7099}"/>
    <pc:docChg chg="undo custSel addSld delSld modSld">
      <pc:chgData name="Shawn McMahon" userId="21673bfe-c41f-46c0-8322-947d1ef0e5a5" providerId="ADAL" clId="{92A233CF-0EB3-4518-B45A-5DC52F5A7099}" dt="2025-05-14T17:41:43.874" v="741" actId="20577"/>
      <pc:docMkLst>
        <pc:docMk/>
      </pc:docMkLst>
      <pc:sldChg chg="del">
        <pc:chgData name="Shawn McMahon" userId="21673bfe-c41f-46c0-8322-947d1ef0e5a5" providerId="ADAL" clId="{92A233CF-0EB3-4518-B45A-5DC52F5A7099}" dt="2025-04-08T12:58:10.142" v="84" actId="47"/>
        <pc:sldMkLst>
          <pc:docMk/>
          <pc:sldMk cId="2008700793" sldId="718"/>
        </pc:sldMkLst>
      </pc:sldChg>
      <pc:sldChg chg="modSp mod">
        <pc:chgData name="Shawn McMahon" userId="21673bfe-c41f-46c0-8322-947d1ef0e5a5" providerId="ADAL" clId="{92A233CF-0EB3-4518-B45A-5DC52F5A7099}" dt="2025-05-14T17:37:28.489" v="737" actId="20577"/>
        <pc:sldMkLst>
          <pc:docMk/>
          <pc:sldMk cId="1408717046" sldId="721"/>
        </pc:sldMkLst>
        <pc:spChg chg="mod">
          <ac:chgData name="Shawn McMahon" userId="21673bfe-c41f-46c0-8322-947d1ef0e5a5" providerId="ADAL" clId="{92A233CF-0EB3-4518-B45A-5DC52F5A7099}" dt="2025-05-14T17:37:28.489" v="737" actId="20577"/>
          <ac:spMkLst>
            <pc:docMk/>
            <pc:sldMk cId="1408717046" sldId="721"/>
            <ac:spMk id="3" creationId="{00000000-0000-0000-0000-000000000000}"/>
          </ac:spMkLst>
        </pc:spChg>
      </pc:sldChg>
      <pc:sldChg chg="modSp mod modNotesTx">
        <pc:chgData name="Shawn McMahon" userId="21673bfe-c41f-46c0-8322-947d1ef0e5a5" providerId="ADAL" clId="{92A233CF-0EB3-4518-B45A-5DC52F5A7099}" dt="2025-05-14T17:41:43.874" v="741" actId="20577"/>
        <pc:sldMkLst>
          <pc:docMk/>
          <pc:sldMk cId="3480165982" sldId="729"/>
        </pc:sldMkLst>
        <pc:spChg chg="mod">
          <ac:chgData name="Shawn McMahon" userId="21673bfe-c41f-46c0-8322-947d1ef0e5a5" providerId="ADAL" clId="{92A233CF-0EB3-4518-B45A-5DC52F5A7099}" dt="2025-05-14T17:41:39.681" v="739" actId="13926"/>
          <ac:spMkLst>
            <pc:docMk/>
            <pc:sldMk cId="3480165982" sldId="729"/>
            <ac:spMk id="3" creationId="{00000000-0000-0000-0000-000000000000}"/>
          </ac:spMkLst>
        </pc:spChg>
      </pc:sldChg>
      <pc:sldChg chg="modSp add mod">
        <pc:chgData name="Shawn McMahon" userId="21673bfe-c41f-46c0-8322-947d1ef0e5a5" providerId="ADAL" clId="{92A233CF-0EB3-4518-B45A-5DC52F5A7099}" dt="2025-04-08T13:22:16.999" v="456" actId="404"/>
        <pc:sldMkLst>
          <pc:docMk/>
          <pc:sldMk cId="723520985" sldId="737"/>
        </pc:sldMkLst>
        <pc:spChg chg="mod">
          <ac:chgData name="Shawn McMahon" userId="21673bfe-c41f-46c0-8322-947d1ef0e5a5" providerId="ADAL" clId="{92A233CF-0EB3-4518-B45A-5DC52F5A7099}" dt="2025-04-08T13:04:43.854" v="101" actId="20577"/>
          <ac:spMkLst>
            <pc:docMk/>
            <pc:sldMk cId="723520985" sldId="737"/>
            <ac:spMk id="2" creationId="{00000000-0000-0000-0000-000000000000}"/>
          </ac:spMkLst>
        </pc:spChg>
        <pc:spChg chg="mod">
          <ac:chgData name="Shawn McMahon" userId="21673bfe-c41f-46c0-8322-947d1ef0e5a5" providerId="ADAL" clId="{92A233CF-0EB3-4518-B45A-5DC52F5A7099}" dt="2025-04-08T13:22:16.999" v="456" actId="404"/>
          <ac:spMkLst>
            <pc:docMk/>
            <pc:sldMk cId="723520985" sldId="737"/>
            <ac:spMk id="3" creationId="{00000000-0000-0000-0000-000000000000}"/>
          </ac:spMkLst>
        </pc:spChg>
      </pc:sldChg>
      <pc:sldChg chg="modSp add mod">
        <pc:chgData name="Shawn McMahon" userId="21673bfe-c41f-46c0-8322-947d1ef0e5a5" providerId="ADAL" clId="{92A233CF-0EB3-4518-B45A-5DC52F5A7099}" dt="2025-04-14T15:53:14.213" v="559" actId="113"/>
        <pc:sldMkLst>
          <pc:docMk/>
          <pc:sldMk cId="3278983702" sldId="738"/>
        </pc:sldMkLst>
        <pc:spChg chg="mod">
          <ac:chgData name="Shawn McMahon" userId="21673bfe-c41f-46c0-8322-947d1ef0e5a5" providerId="ADAL" clId="{92A233CF-0EB3-4518-B45A-5DC52F5A7099}" dt="2025-04-08T13:32:17.649" v="473" actId="404"/>
          <ac:spMkLst>
            <pc:docMk/>
            <pc:sldMk cId="3278983702" sldId="738"/>
            <ac:spMk id="2" creationId="{00000000-0000-0000-0000-000000000000}"/>
          </ac:spMkLst>
        </pc:spChg>
        <pc:spChg chg="mod">
          <ac:chgData name="Shawn McMahon" userId="21673bfe-c41f-46c0-8322-947d1ef0e5a5" providerId="ADAL" clId="{92A233CF-0EB3-4518-B45A-5DC52F5A7099}" dt="2025-04-14T15:53:14.213" v="559" actId="113"/>
          <ac:spMkLst>
            <pc:docMk/>
            <pc:sldMk cId="3278983702" sldId="738"/>
            <ac:spMk id="3" creationId="{00000000-0000-0000-0000-000000000000}"/>
          </ac:spMkLst>
        </pc:spChg>
      </pc:sldChg>
      <pc:sldChg chg="modSp add mod">
        <pc:chgData name="Shawn McMahon" userId="21673bfe-c41f-46c0-8322-947d1ef0e5a5" providerId="ADAL" clId="{92A233CF-0EB3-4518-B45A-5DC52F5A7099}" dt="2025-04-21T18:42:26.427" v="591" actId="113"/>
        <pc:sldMkLst>
          <pc:docMk/>
          <pc:sldMk cId="3778321569" sldId="739"/>
        </pc:sldMkLst>
        <pc:spChg chg="mod">
          <ac:chgData name="Shawn McMahon" userId="21673bfe-c41f-46c0-8322-947d1ef0e5a5" providerId="ADAL" clId="{92A233CF-0EB3-4518-B45A-5DC52F5A7099}" dt="2025-04-14T15:58:55.809" v="564" actId="1076"/>
          <ac:spMkLst>
            <pc:docMk/>
            <pc:sldMk cId="3778321569" sldId="739"/>
            <ac:spMk id="2" creationId="{00000000-0000-0000-0000-000000000000}"/>
          </ac:spMkLst>
        </pc:spChg>
        <pc:spChg chg="mod">
          <ac:chgData name="Shawn McMahon" userId="21673bfe-c41f-46c0-8322-947d1ef0e5a5" providerId="ADAL" clId="{92A233CF-0EB3-4518-B45A-5DC52F5A7099}" dt="2025-04-21T18:42:26.427" v="591" actId="113"/>
          <ac:spMkLst>
            <pc:docMk/>
            <pc:sldMk cId="3778321569" sldId="739"/>
            <ac:spMk id="3" creationId="{00000000-0000-0000-0000-000000000000}"/>
          </ac:spMkLst>
        </pc:spChg>
      </pc:sldChg>
      <pc:sldChg chg="modSp add mod">
        <pc:chgData name="Shawn McMahon" userId="21673bfe-c41f-46c0-8322-947d1ef0e5a5" providerId="ADAL" clId="{92A233CF-0EB3-4518-B45A-5DC52F5A7099}" dt="2025-05-09T14:03:14.968" v="622" actId="6549"/>
        <pc:sldMkLst>
          <pc:docMk/>
          <pc:sldMk cId="3535395394" sldId="740"/>
        </pc:sldMkLst>
        <pc:spChg chg="mod">
          <ac:chgData name="Shawn McMahon" userId="21673bfe-c41f-46c0-8322-947d1ef0e5a5" providerId="ADAL" clId="{92A233CF-0EB3-4518-B45A-5DC52F5A7099}" dt="2025-04-21T18:46:39.178" v="596"/>
          <ac:spMkLst>
            <pc:docMk/>
            <pc:sldMk cId="3535395394" sldId="740"/>
            <ac:spMk id="2" creationId="{E23EBE7F-2FC8-E0EA-23DD-19F1F66F85D0}"/>
          </ac:spMkLst>
        </pc:spChg>
        <pc:spChg chg="mod">
          <ac:chgData name="Shawn McMahon" userId="21673bfe-c41f-46c0-8322-947d1ef0e5a5" providerId="ADAL" clId="{92A233CF-0EB3-4518-B45A-5DC52F5A7099}" dt="2025-05-09T14:03:14.968" v="622" actId="6549"/>
          <ac:spMkLst>
            <pc:docMk/>
            <pc:sldMk cId="3535395394" sldId="740"/>
            <ac:spMk id="3" creationId="{0606CF0D-20E7-A72A-C5E8-D25D2CC83C10}"/>
          </ac:spMkLst>
        </pc:spChg>
      </pc:sldChg>
      <pc:sldChg chg="modSp add mod">
        <pc:chgData name="Shawn McMahon" userId="21673bfe-c41f-46c0-8322-947d1ef0e5a5" providerId="ADAL" clId="{92A233CF-0EB3-4518-B45A-5DC52F5A7099}" dt="2025-05-09T14:18:43.084" v="674" actId="15"/>
        <pc:sldMkLst>
          <pc:docMk/>
          <pc:sldMk cId="3246642942" sldId="741"/>
        </pc:sldMkLst>
        <pc:spChg chg="mod">
          <ac:chgData name="Shawn McMahon" userId="21673bfe-c41f-46c0-8322-947d1ef0e5a5" providerId="ADAL" clId="{92A233CF-0EB3-4518-B45A-5DC52F5A7099}" dt="2025-05-09T14:15:35.933" v="647" actId="20577"/>
          <ac:spMkLst>
            <pc:docMk/>
            <pc:sldMk cId="3246642942" sldId="741"/>
            <ac:spMk id="2" creationId="{10EA6615-C41B-2476-633C-AB1CCD947DCD}"/>
          </ac:spMkLst>
        </pc:spChg>
        <pc:spChg chg="mod">
          <ac:chgData name="Shawn McMahon" userId="21673bfe-c41f-46c0-8322-947d1ef0e5a5" providerId="ADAL" clId="{92A233CF-0EB3-4518-B45A-5DC52F5A7099}" dt="2025-05-09T14:18:43.084" v="674" actId="15"/>
          <ac:spMkLst>
            <pc:docMk/>
            <pc:sldMk cId="3246642942" sldId="741"/>
            <ac:spMk id="3" creationId="{DC8A0143-E522-EC72-4315-8D5842933044}"/>
          </ac:spMkLst>
        </pc:spChg>
      </pc:sldChg>
      <pc:sldChg chg="modSp add mod">
        <pc:chgData name="Shawn McMahon" userId="21673bfe-c41f-46c0-8322-947d1ef0e5a5" providerId="ADAL" clId="{92A233CF-0EB3-4518-B45A-5DC52F5A7099}" dt="2025-05-09T17:59:09.255" v="728" actId="113"/>
        <pc:sldMkLst>
          <pc:docMk/>
          <pc:sldMk cId="3563579460" sldId="742"/>
        </pc:sldMkLst>
        <pc:spChg chg="mod">
          <ac:chgData name="Shawn McMahon" userId="21673bfe-c41f-46c0-8322-947d1ef0e5a5" providerId="ADAL" clId="{92A233CF-0EB3-4518-B45A-5DC52F5A7099}" dt="2025-05-09T15:44:30.190" v="694" actId="6549"/>
          <ac:spMkLst>
            <pc:docMk/>
            <pc:sldMk cId="3563579460" sldId="742"/>
            <ac:spMk id="2" creationId="{E536B77C-B2A1-8C9E-6575-1BB030E1AD55}"/>
          </ac:spMkLst>
        </pc:spChg>
        <pc:spChg chg="mod">
          <ac:chgData name="Shawn McMahon" userId="21673bfe-c41f-46c0-8322-947d1ef0e5a5" providerId="ADAL" clId="{92A233CF-0EB3-4518-B45A-5DC52F5A7099}" dt="2025-05-09T17:59:09.255" v="728" actId="113"/>
          <ac:spMkLst>
            <pc:docMk/>
            <pc:sldMk cId="3563579460" sldId="742"/>
            <ac:spMk id="3" creationId="{EDE57B97-53C4-9C62-67C2-8D1030940B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678AF4-5E64-AC4C-BB17-179E924E563F}" type="datetimeFigureOut">
              <a:rPr lang="en-US" smtClean="0"/>
              <a:t>5/14/2025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BC6A53-3777-FA4B-999B-678D40C4B3AE}" type="slidenum">
              <a:rPr lang="en-US" smtClean="0"/>
              <a:t>‹#›</a:t>
            </a:fld>
            <a:endParaRPr lang="en-US"/>
          </a:p>
        </p:txBody>
      </p:sp>
    </p:spTree>
    <p:extLst>
      <p:ext uri="{BB962C8B-B14F-4D97-AF65-F5344CB8AC3E}">
        <p14:creationId xmlns:p14="http://schemas.microsoft.com/office/powerpoint/2010/main" val="3350413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A0A7F-40AB-B84E-BA8C-8861397EF456}" type="datetimeFigureOut">
              <a:rPr lang="en-US" smtClean="0"/>
              <a:t>5/14/2025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51CE3-F1EC-6B4D-8B6D-86D363C89BAA}" type="slidenum">
              <a:rPr lang="en-US" smtClean="0"/>
              <a:t>‹#›</a:t>
            </a:fld>
            <a:endParaRPr lang="en-US"/>
          </a:p>
        </p:txBody>
      </p:sp>
    </p:spTree>
    <p:extLst>
      <p:ext uri="{BB962C8B-B14F-4D97-AF65-F5344CB8AC3E}">
        <p14:creationId xmlns:p14="http://schemas.microsoft.com/office/powerpoint/2010/main" val="3901875955"/>
      </p:ext>
    </p:extLst>
  </p:cSld>
  <p:clrMap bg1="lt1" tx1="dk1" bg2="lt2" tx2="dk2" accent1="accent1" accent2="accent2" accent3="accent3" accent4="accent4" accent5="accent5" accent6="accent6" hlink="hlink" folHlink="folHlink"/>
  <p:hf hdr="0" ftr="0" dt="0"/>
  <p:notesStyle>
    <a:lvl1pPr marL="0" algn="l" defTabSz="781583" rtl="0" eaLnBrk="1" latinLnBrk="0" hangingPunct="1">
      <a:defRPr sz="2100" kern="1200">
        <a:solidFill>
          <a:schemeClr val="tx1"/>
        </a:solidFill>
        <a:latin typeface="+mn-lt"/>
        <a:ea typeface="+mn-ea"/>
        <a:cs typeface="+mn-cs"/>
      </a:defRPr>
    </a:lvl1pPr>
    <a:lvl2pPr marL="781583" algn="l" defTabSz="781583" rtl="0" eaLnBrk="1" latinLnBrk="0" hangingPunct="1">
      <a:defRPr sz="2100" kern="1200">
        <a:solidFill>
          <a:schemeClr val="tx1"/>
        </a:solidFill>
        <a:latin typeface="+mn-lt"/>
        <a:ea typeface="+mn-ea"/>
        <a:cs typeface="+mn-cs"/>
      </a:defRPr>
    </a:lvl2pPr>
    <a:lvl3pPr marL="1563167" algn="l" defTabSz="781583" rtl="0" eaLnBrk="1" latinLnBrk="0" hangingPunct="1">
      <a:defRPr sz="2100" kern="1200">
        <a:solidFill>
          <a:schemeClr val="tx1"/>
        </a:solidFill>
        <a:latin typeface="+mn-lt"/>
        <a:ea typeface="+mn-ea"/>
        <a:cs typeface="+mn-cs"/>
      </a:defRPr>
    </a:lvl3pPr>
    <a:lvl4pPr marL="2344750" algn="l" defTabSz="781583" rtl="0" eaLnBrk="1" latinLnBrk="0" hangingPunct="1">
      <a:defRPr sz="2100" kern="1200">
        <a:solidFill>
          <a:schemeClr val="tx1"/>
        </a:solidFill>
        <a:latin typeface="+mn-lt"/>
        <a:ea typeface="+mn-ea"/>
        <a:cs typeface="+mn-cs"/>
      </a:defRPr>
    </a:lvl4pPr>
    <a:lvl5pPr marL="3126334" algn="l" defTabSz="781583" rtl="0" eaLnBrk="1" latinLnBrk="0" hangingPunct="1">
      <a:defRPr sz="2100" kern="1200">
        <a:solidFill>
          <a:schemeClr val="tx1"/>
        </a:solidFill>
        <a:latin typeface="+mn-lt"/>
        <a:ea typeface="+mn-ea"/>
        <a:cs typeface="+mn-cs"/>
      </a:defRPr>
    </a:lvl5pPr>
    <a:lvl6pPr marL="3907917" algn="l" defTabSz="781583" rtl="0" eaLnBrk="1" latinLnBrk="0" hangingPunct="1">
      <a:defRPr sz="2100" kern="1200">
        <a:solidFill>
          <a:schemeClr val="tx1"/>
        </a:solidFill>
        <a:latin typeface="+mn-lt"/>
        <a:ea typeface="+mn-ea"/>
        <a:cs typeface="+mn-cs"/>
      </a:defRPr>
    </a:lvl6pPr>
    <a:lvl7pPr marL="4689500" algn="l" defTabSz="781583" rtl="0" eaLnBrk="1" latinLnBrk="0" hangingPunct="1">
      <a:defRPr sz="2100" kern="1200">
        <a:solidFill>
          <a:schemeClr val="tx1"/>
        </a:solidFill>
        <a:latin typeface="+mn-lt"/>
        <a:ea typeface="+mn-ea"/>
        <a:cs typeface="+mn-cs"/>
      </a:defRPr>
    </a:lvl7pPr>
    <a:lvl8pPr marL="5471084" algn="l" defTabSz="781583" rtl="0" eaLnBrk="1" latinLnBrk="0" hangingPunct="1">
      <a:defRPr sz="2100" kern="1200">
        <a:solidFill>
          <a:schemeClr val="tx1"/>
        </a:solidFill>
        <a:latin typeface="+mn-lt"/>
        <a:ea typeface="+mn-ea"/>
        <a:cs typeface="+mn-cs"/>
      </a:defRPr>
    </a:lvl8pPr>
    <a:lvl9pPr marL="6252667" algn="l" defTabSz="78158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51CE3-F1EC-6B4D-8B6D-86D363C89BAA}" type="slidenum">
              <a:rPr lang="en-US" smtClean="0"/>
              <a:t>1</a:t>
            </a:fld>
            <a:endParaRPr lang="en-US"/>
          </a:p>
        </p:txBody>
      </p:sp>
    </p:spTree>
    <p:extLst>
      <p:ext uri="{BB962C8B-B14F-4D97-AF65-F5344CB8AC3E}">
        <p14:creationId xmlns:p14="http://schemas.microsoft.com/office/powerpoint/2010/main" val="251835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12</a:t>
            </a:fld>
            <a:endParaRPr lang="en-US"/>
          </a:p>
        </p:txBody>
      </p:sp>
    </p:spTree>
    <p:extLst>
      <p:ext uri="{BB962C8B-B14F-4D97-AF65-F5344CB8AC3E}">
        <p14:creationId xmlns:p14="http://schemas.microsoft.com/office/powerpoint/2010/main" val="286915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DEF81-114C-2105-CBC7-3F9D7AA33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8A5A5-29C0-F582-04F8-4CFB76D1F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B7EC1-269C-D1D5-58A7-81FD023244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785AD-A776-EFB2-8251-ECDCCDDAB68C}"/>
              </a:ext>
            </a:extLst>
          </p:cNvPr>
          <p:cNvSpPr>
            <a:spLocks noGrp="1"/>
          </p:cNvSpPr>
          <p:nvPr>
            <p:ph type="sldNum" sz="quarter" idx="5"/>
          </p:nvPr>
        </p:nvSpPr>
        <p:spPr/>
        <p:txBody>
          <a:bodyPr/>
          <a:lstStyle/>
          <a:p>
            <a:fld id="{64B51CE3-F1EC-6B4D-8B6D-86D363C89BAA}" type="slidenum">
              <a:rPr lang="en-US" smtClean="0"/>
              <a:t>13</a:t>
            </a:fld>
            <a:endParaRPr lang="en-US"/>
          </a:p>
        </p:txBody>
      </p:sp>
    </p:spTree>
    <p:extLst>
      <p:ext uri="{BB962C8B-B14F-4D97-AF65-F5344CB8AC3E}">
        <p14:creationId xmlns:p14="http://schemas.microsoft.com/office/powerpoint/2010/main" val="90370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2BE6D-415A-B30C-B262-BF1151F43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44000-349C-98D1-4264-92FC2CA93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33BA6-9D08-8C2A-03F9-DBBEECA198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B5898-87EA-CA37-6762-5193B24FCE92}"/>
              </a:ext>
            </a:extLst>
          </p:cNvPr>
          <p:cNvSpPr>
            <a:spLocks noGrp="1"/>
          </p:cNvSpPr>
          <p:nvPr>
            <p:ph type="sldNum" sz="quarter" idx="5"/>
          </p:nvPr>
        </p:nvSpPr>
        <p:spPr/>
        <p:txBody>
          <a:bodyPr/>
          <a:lstStyle/>
          <a:p>
            <a:fld id="{64B51CE3-F1EC-6B4D-8B6D-86D363C89BAA}" type="slidenum">
              <a:rPr lang="en-US" smtClean="0"/>
              <a:t>14</a:t>
            </a:fld>
            <a:endParaRPr lang="en-US"/>
          </a:p>
        </p:txBody>
      </p:sp>
    </p:spTree>
    <p:extLst>
      <p:ext uri="{BB962C8B-B14F-4D97-AF65-F5344CB8AC3E}">
        <p14:creationId xmlns:p14="http://schemas.microsoft.com/office/powerpoint/2010/main" val="127579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C9FD-BBE2-7985-6F3A-55E59D9EE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CFD0-A9CB-52A7-6678-797409A51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22531-6285-6C67-070B-A4239B10C8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AEB57-F62E-8A0F-9D67-A666456CB946}"/>
              </a:ext>
            </a:extLst>
          </p:cNvPr>
          <p:cNvSpPr>
            <a:spLocks noGrp="1"/>
          </p:cNvSpPr>
          <p:nvPr>
            <p:ph type="sldNum" sz="quarter" idx="5"/>
          </p:nvPr>
        </p:nvSpPr>
        <p:spPr/>
        <p:txBody>
          <a:bodyPr/>
          <a:lstStyle/>
          <a:p>
            <a:fld id="{64B51CE3-F1EC-6B4D-8B6D-86D363C89BAA}" type="slidenum">
              <a:rPr lang="en-US" smtClean="0"/>
              <a:t>15</a:t>
            </a:fld>
            <a:endParaRPr lang="en-US"/>
          </a:p>
        </p:txBody>
      </p:sp>
    </p:spTree>
    <p:extLst>
      <p:ext uri="{BB962C8B-B14F-4D97-AF65-F5344CB8AC3E}">
        <p14:creationId xmlns:p14="http://schemas.microsoft.com/office/powerpoint/2010/main" val="267845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16</a:t>
            </a:fld>
            <a:endParaRPr lang="en-US"/>
          </a:p>
        </p:txBody>
      </p:sp>
    </p:spTree>
    <p:extLst>
      <p:ext uri="{BB962C8B-B14F-4D97-AF65-F5344CB8AC3E}">
        <p14:creationId xmlns:p14="http://schemas.microsoft.com/office/powerpoint/2010/main" val="192342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17</a:t>
            </a:fld>
            <a:endParaRPr lang="en-US"/>
          </a:p>
        </p:txBody>
      </p:sp>
    </p:spTree>
    <p:extLst>
      <p:ext uri="{BB962C8B-B14F-4D97-AF65-F5344CB8AC3E}">
        <p14:creationId xmlns:p14="http://schemas.microsoft.com/office/powerpoint/2010/main" val="67665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51CE3-F1EC-6B4D-8B6D-86D363C89BAA}" type="slidenum">
              <a:rPr lang="en-US" smtClean="0"/>
              <a:t>18</a:t>
            </a:fld>
            <a:endParaRPr lang="en-US" dirty="0"/>
          </a:p>
        </p:txBody>
      </p:sp>
    </p:spTree>
    <p:extLst>
      <p:ext uri="{BB962C8B-B14F-4D97-AF65-F5344CB8AC3E}">
        <p14:creationId xmlns:p14="http://schemas.microsoft.com/office/powerpoint/2010/main" val="163440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4</a:t>
            </a:fld>
            <a:endParaRPr lang="en-US"/>
          </a:p>
        </p:txBody>
      </p:sp>
    </p:spTree>
    <p:extLst>
      <p:ext uri="{BB962C8B-B14F-4D97-AF65-F5344CB8AC3E}">
        <p14:creationId xmlns:p14="http://schemas.microsoft.com/office/powerpoint/2010/main" val="398393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5</a:t>
            </a:fld>
            <a:endParaRPr lang="en-US"/>
          </a:p>
        </p:txBody>
      </p:sp>
    </p:spTree>
    <p:extLst>
      <p:ext uri="{BB962C8B-B14F-4D97-AF65-F5344CB8AC3E}">
        <p14:creationId xmlns:p14="http://schemas.microsoft.com/office/powerpoint/2010/main" val="2901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can talk about the program differences here vs giving them their own slide?</a:t>
            </a:r>
          </a:p>
        </p:txBody>
      </p:sp>
      <p:sp>
        <p:nvSpPr>
          <p:cNvPr id="4" name="Slide Number Placeholder 3"/>
          <p:cNvSpPr>
            <a:spLocks noGrp="1"/>
          </p:cNvSpPr>
          <p:nvPr>
            <p:ph type="sldNum" sz="quarter" idx="5"/>
          </p:nvPr>
        </p:nvSpPr>
        <p:spPr/>
        <p:txBody>
          <a:bodyPr/>
          <a:lstStyle/>
          <a:p>
            <a:fld id="{64B51CE3-F1EC-6B4D-8B6D-86D363C89BAA}" type="slidenum">
              <a:rPr lang="en-US" smtClean="0"/>
              <a:t>6</a:t>
            </a:fld>
            <a:endParaRPr lang="en-US"/>
          </a:p>
        </p:txBody>
      </p:sp>
    </p:spTree>
    <p:extLst>
      <p:ext uri="{BB962C8B-B14F-4D97-AF65-F5344CB8AC3E}">
        <p14:creationId xmlns:p14="http://schemas.microsoft.com/office/powerpoint/2010/main" val="249543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can talk about the program differences here vs giving them their own slide?</a:t>
            </a:r>
          </a:p>
        </p:txBody>
      </p:sp>
      <p:sp>
        <p:nvSpPr>
          <p:cNvPr id="4" name="Slide Number Placeholder 3"/>
          <p:cNvSpPr>
            <a:spLocks noGrp="1"/>
          </p:cNvSpPr>
          <p:nvPr>
            <p:ph type="sldNum" sz="quarter" idx="5"/>
          </p:nvPr>
        </p:nvSpPr>
        <p:spPr/>
        <p:txBody>
          <a:bodyPr/>
          <a:lstStyle/>
          <a:p>
            <a:fld id="{64B51CE3-F1EC-6B4D-8B6D-86D363C89BAA}" type="slidenum">
              <a:rPr lang="en-US" smtClean="0"/>
              <a:t>7</a:t>
            </a:fld>
            <a:endParaRPr lang="en-US"/>
          </a:p>
        </p:txBody>
      </p:sp>
    </p:spTree>
    <p:extLst>
      <p:ext uri="{BB962C8B-B14F-4D97-AF65-F5344CB8AC3E}">
        <p14:creationId xmlns:p14="http://schemas.microsoft.com/office/powerpoint/2010/main" val="15000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8</a:t>
            </a:fld>
            <a:endParaRPr lang="en-US"/>
          </a:p>
        </p:txBody>
      </p:sp>
    </p:spTree>
    <p:extLst>
      <p:ext uri="{BB962C8B-B14F-4D97-AF65-F5344CB8AC3E}">
        <p14:creationId xmlns:p14="http://schemas.microsoft.com/office/powerpoint/2010/main" val="311781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included this piece in the hopes that maybe we can get a current or former student to join us to talk about their time in the program</a:t>
            </a:r>
          </a:p>
        </p:txBody>
      </p:sp>
      <p:sp>
        <p:nvSpPr>
          <p:cNvPr id="4" name="Slide Number Placeholder 3"/>
          <p:cNvSpPr>
            <a:spLocks noGrp="1"/>
          </p:cNvSpPr>
          <p:nvPr>
            <p:ph type="sldNum" sz="quarter" idx="5"/>
          </p:nvPr>
        </p:nvSpPr>
        <p:spPr/>
        <p:txBody>
          <a:bodyPr/>
          <a:lstStyle/>
          <a:p>
            <a:fld id="{64B51CE3-F1EC-6B4D-8B6D-86D363C89BAA}" type="slidenum">
              <a:rPr lang="en-US" smtClean="0"/>
              <a:t>9</a:t>
            </a:fld>
            <a:endParaRPr lang="en-US"/>
          </a:p>
        </p:txBody>
      </p:sp>
    </p:spTree>
    <p:extLst>
      <p:ext uri="{BB962C8B-B14F-4D97-AF65-F5344CB8AC3E}">
        <p14:creationId xmlns:p14="http://schemas.microsoft.com/office/powerpoint/2010/main" val="288417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10</a:t>
            </a:fld>
            <a:endParaRPr lang="en-US"/>
          </a:p>
        </p:txBody>
      </p:sp>
    </p:spTree>
    <p:extLst>
      <p:ext uri="{BB962C8B-B14F-4D97-AF65-F5344CB8AC3E}">
        <p14:creationId xmlns:p14="http://schemas.microsoft.com/office/powerpoint/2010/main" val="350681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11</a:t>
            </a:fld>
            <a:endParaRPr lang="en-US"/>
          </a:p>
        </p:txBody>
      </p:sp>
    </p:spTree>
    <p:extLst>
      <p:ext uri="{BB962C8B-B14F-4D97-AF65-F5344CB8AC3E}">
        <p14:creationId xmlns:p14="http://schemas.microsoft.com/office/powerpoint/2010/main" val="279725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Picture 11"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5978"/>
            <a:ext cx="16257588" cy="1739093"/>
          </a:xfrm>
          <a:prstGeom prst="rect">
            <a:avLst/>
          </a:prstGeom>
        </p:spPr>
      </p:pic>
      <p:sp>
        <p:nvSpPr>
          <p:cNvPr id="2" name="Title 1"/>
          <p:cNvSpPr>
            <a:spLocks noGrp="1"/>
          </p:cNvSpPr>
          <p:nvPr>
            <p:ph type="ctrTitle" hasCustomPrompt="1"/>
          </p:nvPr>
        </p:nvSpPr>
        <p:spPr>
          <a:xfrm>
            <a:off x="812882" y="1716573"/>
            <a:ext cx="9668510" cy="2180690"/>
          </a:xfrm>
        </p:spPr>
        <p:txBody>
          <a:bodyPr anchor="b"/>
          <a:lstStyle>
            <a:lvl1pPr>
              <a:defRPr>
                <a:solidFill>
                  <a:schemeClr val="bg1"/>
                </a:solidFill>
              </a:defRPr>
            </a:lvl1pPr>
          </a:lstStyle>
          <a:p>
            <a:r>
              <a:rPr lang="en-CA"/>
              <a:t>This is your presentation title</a:t>
            </a:r>
            <a:endParaRPr lang="en-US"/>
          </a:p>
        </p:txBody>
      </p:sp>
      <p:sp>
        <p:nvSpPr>
          <p:cNvPr id="3" name="Subtitle 2"/>
          <p:cNvSpPr>
            <a:spLocks noGrp="1"/>
          </p:cNvSpPr>
          <p:nvPr>
            <p:ph type="subTitle" idx="1" hasCustomPrompt="1"/>
          </p:nvPr>
        </p:nvSpPr>
        <p:spPr>
          <a:xfrm>
            <a:off x="812881" y="4032727"/>
            <a:ext cx="12157629" cy="2336800"/>
          </a:xfrm>
        </p:spPr>
        <p:txBody>
          <a:bodyPr lIns="0" tIns="0" rIns="0" bIns="0">
            <a:noAutofit/>
          </a:bodyPr>
          <a:lstStyle>
            <a:lvl1pPr marL="0" indent="0" algn="l">
              <a:lnSpc>
                <a:spcPct val="100000"/>
              </a:lnSpc>
              <a:buNone/>
              <a:defRPr sz="4800" baseline="0">
                <a:solidFill>
                  <a:schemeClr val="accent3"/>
                </a:solidFill>
              </a:defRPr>
            </a:lvl1pPr>
            <a:lvl2pPr marL="781583" indent="0" algn="ctr">
              <a:buNone/>
              <a:defRPr>
                <a:solidFill>
                  <a:schemeClr val="tx1">
                    <a:tint val="75000"/>
                  </a:schemeClr>
                </a:solidFill>
              </a:defRPr>
            </a:lvl2pPr>
            <a:lvl3pPr marL="1563167" indent="0" algn="ctr">
              <a:buNone/>
              <a:defRPr>
                <a:solidFill>
                  <a:schemeClr val="tx1">
                    <a:tint val="75000"/>
                  </a:schemeClr>
                </a:solidFill>
              </a:defRPr>
            </a:lvl3pPr>
            <a:lvl4pPr marL="2344750" indent="0" algn="ctr">
              <a:buNone/>
              <a:defRPr>
                <a:solidFill>
                  <a:schemeClr val="tx1">
                    <a:tint val="75000"/>
                  </a:schemeClr>
                </a:solidFill>
              </a:defRPr>
            </a:lvl4pPr>
            <a:lvl5pPr marL="3126334" indent="0" algn="ctr">
              <a:buNone/>
              <a:defRPr>
                <a:solidFill>
                  <a:schemeClr val="tx1">
                    <a:tint val="75000"/>
                  </a:schemeClr>
                </a:solidFill>
              </a:defRPr>
            </a:lvl5pPr>
            <a:lvl6pPr marL="3907917" indent="0" algn="ctr">
              <a:buNone/>
              <a:defRPr>
                <a:solidFill>
                  <a:schemeClr val="tx1">
                    <a:tint val="75000"/>
                  </a:schemeClr>
                </a:solidFill>
              </a:defRPr>
            </a:lvl6pPr>
            <a:lvl7pPr marL="4689500" indent="0" algn="ctr">
              <a:buNone/>
              <a:defRPr>
                <a:solidFill>
                  <a:schemeClr val="tx1">
                    <a:tint val="75000"/>
                  </a:schemeClr>
                </a:solidFill>
              </a:defRPr>
            </a:lvl7pPr>
            <a:lvl8pPr marL="5471084" indent="0" algn="ctr">
              <a:buNone/>
              <a:defRPr>
                <a:solidFill>
                  <a:schemeClr val="tx1">
                    <a:tint val="75000"/>
                  </a:schemeClr>
                </a:solidFill>
              </a:defRPr>
            </a:lvl8pPr>
            <a:lvl9pPr marL="6252667"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829733" y="7346545"/>
            <a:ext cx="7145607" cy="993775"/>
          </a:xfrm>
        </p:spPr>
        <p:txBody>
          <a:bodyPr anchor="b"/>
          <a:lstStyle>
            <a:lvl1pPr>
              <a:defRPr baseline="0">
                <a:solidFill>
                  <a:schemeClr val="bg1"/>
                </a:solidFill>
              </a:defRPr>
            </a:lvl1pPr>
          </a:lstStyle>
          <a:p>
            <a:pPr lvl="0"/>
            <a:r>
              <a:rPr lang="en-CA"/>
              <a:t>Month 24th, 2017</a:t>
            </a:r>
            <a:endParaRPr lang="en-US"/>
          </a:p>
        </p:txBody>
      </p:sp>
      <p:pic>
        <p:nvPicPr>
          <p:cNvPr id="4" name="Picture 3" descr="ac-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7728" y="825406"/>
            <a:ext cx="3390900" cy="711200"/>
          </a:xfrm>
          <a:prstGeom prst="rect">
            <a:avLst/>
          </a:prstGeom>
        </p:spPr>
      </p:pic>
    </p:spTree>
    <p:extLst>
      <p:ext uri="{BB962C8B-B14F-4D97-AF65-F5344CB8AC3E}">
        <p14:creationId xmlns:p14="http://schemas.microsoft.com/office/powerpoint/2010/main" val="36440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3-column key point slide with subtitles</a:t>
            </a:r>
            <a:endParaRPr lang="en-US"/>
          </a:p>
        </p:txBody>
      </p:sp>
      <p:sp>
        <p:nvSpPr>
          <p:cNvPr id="14" name="Text Placeholder 5"/>
          <p:cNvSpPr>
            <a:spLocks noGrp="1"/>
          </p:cNvSpPr>
          <p:nvPr>
            <p:ph type="body" sz="quarter" idx="15" hasCustomPrompt="1"/>
          </p:nvPr>
        </p:nvSpPr>
        <p:spPr>
          <a:xfrm>
            <a:off x="812882" y="3115732"/>
            <a:ext cx="4673339" cy="4419601"/>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5807945" y="3115732"/>
            <a:ext cx="4644000" cy="4419601"/>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10786183" y="3115732"/>
            <a:ext cx="4673448" cy="4419601"/>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1" name="Text Placeholder 6"/>
          <p:cNvSpPr>
            <a:spLocks noGrp="1"/>
          </p:cNvSpPr>
          <p:nvPr>
            <p:ph type="body" sz="quarter" idx="18" hasCustomPrompt="1"/>
          </p:nvPr>
        </p:nvSpPr>
        <p:spPr>
          <a:xfrm>
            <a:off x="812883" y="2405062"/>
            <a:ext cx="4673338" cy="710671"/>
          </a:xfrm>
        </p:spPr>
        <p:txBody>
          <a:bodyPr/>
          <a:lstStyle>
            <a:lvl1pPr>
              <a:defRPr b="1">
                <a:solidFill>
                  <a:srgbClr val="599A83"/>
                </a:solidFill>
              </a:defRPr>
            </a:lvl1pPr>
          </a:lstStyle>
          <a:p>
            <a:pPr lvl="0"/>
            <a:r>
              <a:rPr lang="en-CA"/>
              <a:t>Subtitle</a:t>
            </a:r>
          </a:p>
        </p:txBody>
      </p:sp>
      <p:sp>
        <p:nvSpPr>
          <p:cNvPr id="12" name="Text Placeholder 6"/>
          <p:cNvSpPr>
            <a:spLocks noGrp="1"/>
          </p:cNvSpPr>
          <p:nvPr>
            <p:ph type="body" sz="quarter" idx="19" hasCustomPrompt="1"/>
          </p:nvPr>
        </p:nvSpPr>
        <p:spPr>
          <a:xfrm>
            <a:off x="5807945" y="2405062"/>
            <a:ext cx="4644000" cy="710671"/>
          </a:xfrm>
        </p:spPr>
        <p:txBody>
          <a:bodyPr/>
          <a:lstStyle>
            <a:lvl1pPr>
              <a:defRPr b="1">
                <a:solidFill>
                  <a:srgbClr val="599A83"/>
                </a:solidFill>
              </a:defRPr>
            </a:lvl1pPr>
          </a:lstStyle>
          <a:p>
            <a:pPr lvl="0"/>
            <a:r>
              <a:rPr lang="en-CA"/>
              <a:t>Subtitle</a:t>
            </a:r>
          </a:p>
        </p:txBody>
      </p:sp>
      <p:sp>
        <p:nvSpPr>
          <p:cNvPr id="13" name="Text Placeholder 6"/>
          <p:cNvSpPr>
            <a:spLocks noGrp="1"/>
          </p:cNvSpPr>
          <p:nvPr>
            <p:ph type="body" sz="quarter" idx="20" hasCustomPrompt="1"/>
          </p:nvPr>
        </p:nvSpPr>
        <p:spPr>
          <a:xfrm>
            <a:off x="10786183" y="2405062"/>
            <a:ext cx="4673338" cy="710671"/>
          </a:xfrm>
        </p:spPr>
        <p:txBody>
          <a:bodyPr/>
          <a:lstStyle>
            <a:lvl1pPr>
              <a:defRPr b="1">
                <a:solidFill>
                  <a:srgbClr val="599A83"/>
                </a:solidFill>
              </a:defRPr>
            </a:lvl1pPr>
          </a:lstStyle>
          <a:p>
            <a:pPr lvl="0"/>
            <a:r>
              <a:rPr lang="en-CA"/>
              <a:t>Subtitle</a:t>
            </a:r>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21"/>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65456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Point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6-column key point slide</a:t>
            </a:r>
            <a:endParaRPr lang="en-US"/>
          </a:p>
        </p:txBody>
      </p:sp>
      <p:sp>
        <p:nvSpPr>
          <p:cNvPr id="14" name="Text Placeholder 5"/>
          <p:cNvSpPr>
            <a:spLocks noGrp="1"/>
          </p:cNvSpPr>
          <p:nvPr>
            <p:ph type="body" sz="quarter" idx="15" hasCustomPrompt="1"/>
          </p:nvPr>
        </p:nvSpPr>
        <p:spPr>
          <a:xfrm>
            <a:off x="812882" y="2404534"/>
            <a:ext cx="4673339" cy="2409137"/>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6" name="Text Placeholder 5"/>
          <p:cNvSpPr>
            <a:spLocks noGrp="1"/>
          </p:cNvSpPr>
          <p:nvPr>
            <p:ph type="body" sz="quarter" idx="16" hasCustomPrompt="1"/>
          </p:nvPr>
        </p:nvSpPr>
        <p:spPr>
          <a:xfrm>
            <a:off x="5807945" y="2404534"/>
            <a:ext cx="4644000" cy="2409137"/>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0" name="Text Placeholder 5"/>
          <p:cNvSpPr>
            <a:spLocks noGrp="1"/>
          </p:cNvSpPr>
          <p:nvPr>
            <p:ph type="body" sz="quarter" idx="17" hasCustomPrompt="1"/>
          </p:nvPr>
        </p:nvSpPr>
        <p:spPr>
          <a:xfrm>
            <a:off x="10786183" y="2404534"/>
            <a:ext cx="4673448" cy="2409137"/>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1" name="Text Placeholder 5"/>
          <p:cNvSpPr>
            <a:spLocks noGrp="1"/>
          </p:cNvSpPr>
          <p:nvPr>
            <p:ph type="body" sz="quarter" idx="18" hasCustomPrompt="1"/>
          </p:nvPr>
        </p:nvSpPr>
        <p:spPr>
          <a:xfrm>
            <a:off x="812882" y="5130801"/>
            <a:ext cx="4673339" cy="2409137"/>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2" name="Text Placeholder 5"/>
          <p:cNvSpPr>
            <a:spLocks noGrp="1"/>
          </p:cNvSpPr>
          <p:nvPr>
            <p:ph type="body" sz="quarter" idx="19" hasCustomPrompt="1"/>
          </p:nvPr>
        </p:nvSpPr>
        <p:spPr>
          <a:xfrm>
            <a:off x="5807945" y="5130801"/>
            <a:ext cx="4644000" cy="2409137"/>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3" name="Text Placeholder 5"/>
          <p:cNvSpPr>
            <a:spLocks noGrp="1"/>
          </p:cNvSpPr>
          <p:nvPr>
            <p:ph type="body" sz="quarter" idx="20" hasCustomPrompt="1"/>
          </p:nvPr>
        </p:nvSpPr>
        <p:spPr>
          <a:xfrm>
            <a:off x="10786183" y="5130801"/>
            <a:ext cx="4673448" cy="2409137"/>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21"/>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00048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Point Key Point w/ 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6-point key point slide with subtitles</a:t>
            </a:r>
            <a:endParaRPr lang="en-US"/>
          </a:p>
        </p:txBody>
      </p:sp>
      <p:sp>
        <p:nvSpPr>
          <p:cNvPr id="14" name="Text Placeholder 5"/>
          <p:cNvSpPr>
            <a:spLocks noGrp="1"/>
          </p:cNvSpPr>
          <p:nvPr>
            <p:ph type="body" sz="quarter" idx="15" hasCustomPrompt="1"/>
          </p:nvPr>
        </p:nvSpPr>
        <p:spPr>
          <a:xfrm>
            <a:off x="812882" y="3115733"/>
            <a:ext cx="4673339" cy="1697938"/>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6" name="Text Placeholder 5"/>
          <p:cNvSpPr>
            <a:spLocks noGrp="1"/>
          </p:cNvSpPr>
          <p:nvPr>
            <p:ph type="body" sz="quarter" idx="16" hasCustomPrompt="1"/>
          </p:nvPr>
        </p:nvSpPr>
        <p:spPr>
          <a:xfrm>
            <a:off x="5807945" y="3115733"/>
            <a:ext cx="4644000" cy="1697938"/>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0" name="Text Placeholder 5"/>
          <p:cNvSpPr>
            <a:spLocks noGrp="1"/>
          </p:cNvSpPr>
          <p:nvPr>
            <p:ph type="body" sz="quarter" idx="17" hasCustomPrompt="1"/>
          </p:nvPr>
        </p:nvSpPr>
        <p:spPr>
          <a:xfrm>
            <a:off x="10786183" y="3115733"/>
            <a:ext cx="4673448" cy="1697938"/>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1" name="Text Placeholder 5"/>
          <p:cNvSpPr>
            <a:spLocks noGrp="1"/>
          </p:cNvSpPr>
          <p:nvPr>
            <p:ph type="body" sz="quarter" idx="18" hasCustomPrompt="1"/>
          </p:nvPr>
        </p:nvSpPr>
        <p:spPr>
          <a:xfrm>
            <a:off x="812882" y="5858406"/>
            <a:ext cx="4673339" cy="1681532"/>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2" name="Text Placeholder 5"/>
          <p:cNvSpPr>
            <a:spLocks noGrp="1"/>
          </p:cNvSpPr>
          <p:nvPr>
            <p:ph type="body" sz="quarter" idx="19" hasCustomPrompt="1"/>
          </p:nvPr>
        </p:nvSpPr>
        <p:spPr>
          <a:xfrm>
            <a:off x="5807945" y="5858406"/>
            <a:ext cx="4644000" cy="1681532"/>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3" name="Text Placeholder 5"/>
          <p:cNvSpPr>
            <a:spLocks noGrp="1"/>
          </p:cNvSpPr>
          <p:nvPr>
            <p:ph type="body" sz="quarter" idx="20" hasCustomPrompt="1"/>
          </p:nvPr>
        </p:nvSpPr>
        <p:spPr>
          <a:xfrm>
            <a:off x="10786183" y="5858406"/>
            <a:ext cx="4673448" cy="1681532"/>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subject</a:t>
            </a:r>
          </a:p>
        </p:txBody>
      </p:sp>
      <p:sp>
        <p:nvSpPr>
          <p:cNvPr id="17" name="Text Placeholder 6"/>
          <p:cNvSpPr>
            <a:spLocks noGrp="1"/>
          </p:cNvSpPr>
          <p:nvPr>
            <p:ph type="body" sz="quarter" idx="21" hasCustomPrompt="1"/>
          </p:nvPr>
        </p:nvSpPr>
        <p:spPr>
          <a:xfrm>
            <a:off x="812883" y="2405062"/>
            <a:ext cx="4673338" cy="710671"/>
          </a:xfrm>
        </p:spPr>
        <p:txBody>
          <a:bodyPr/>
          <a:lstStyle>
            <a:lvl1pPr>
              <a:defRPr b="1">
                <a:solidFill>
                  <a:srgbClr val="599A83"/>
                </a:solidFill>
              </a:defRPr>
            </a:lvl1pPr>
          </a:lstStyle>
          <a:p>
            <a:pPr lvl="0"/>
            <a:r>
              <a:rPr lang="en-CA"/>
              <a:t>Subtitle</a:t>
            </a:r>
          </a:p>
        </p:txBody>
      </p:sp>
      <p:sp>
        <p:nvSpPr>
          <p:cNvPr id="18" name="Text Placeholder 6"/>
          <p:cNvSpPr>
            <a:spLocks noGrp="1"/>
          </p:cNvSpPr>
          <p:nvPr>
            <p:ph type="body" sz="quarter" idx="22" hasCustomPrompt="1"/>
          </p:nvPr>
        </p:nvSpPr>
        <p:spPr>
          <a:xfrm>
            <a:off x="5807945" y="2405062"/>
            <a:ext cx="4644000" cy="710671"/>
          </a:xfrm>
        </p:spPr>
        <p:txBody>
          <a:bodyPr/>
          <a:lstStyle>
            <a:lvl1pPr>
              <a:defRPr b="1">
                <a:solidFill>
                  <a:srgbClr val="599A83"/>
                </a:solidFill>
              </a:defRPr>
            </a:lvl1pPr>
          </a:lstStyle>
          <a:p>
            <a:pPr lvl="0"/>
            <a:r>
              <a:rPr lang="en-CA"/>
              <a:t>Subtitle</a:t>
            </a:r>
          </a:p>
        </p:txBody>
      </p:sp>
      <p:sp>
        <p:nvSpPr>
          <p:cNvPr id="19" name="Text Placeholder 6"/>
          <p:cNvSpPr>
            <a:spLocks noGrp="1"/>
          </p:cNvSpPr>
          <p:nvPr>
            <p:ph type="body" sz="quarter" idx="23" hasCustomPrompt="1"/>
          </p:nvPr>
        </p:nvSpPr>
        <p:spPr>
          <a:xfrm>
            <a:off x="10786183" y="2405062"/>
            <a:ext cx="4673338" cy="710671"/>
          </a:xfrm>
        </p:spPr>
        <p:txBody>
          <a:bodyPr/>
          <a:lstStyle>
            <a:lvl1pPr>
              <a:defRPr b="1">
                <a:solidFill>
                  <a:srgbClr val="599A83"/>
                </a:solidFill>
              </a:defRPr>
            </a:lvl1pPr>
          </a:lstStyle>
          <a:p>
            <a:pPr lvl="0"/>
            <a:r>
              <a:rPr lang="en-CA"/>
              <a:t>Subtitle</a:t>
            </a:r>
          </a:p>
        </p:txBody>
      </p:sp>
      <p:sp>
        <p:nvSpPr>
          <p:cNvPr id="20" name="Text Placeholder 6"/>
          <p:cNvSpPr>
            <a:spLocks noGrp="1"/>
          </p:cNvSpPr>
          <p:nvPr>
            <p:ph type="body" sz="quarter" idx="24" hasCustomPrompt="1"/>
          </p:nvPr>
        </p:nvSpPr>
        <p:spPr>
          <a:xfrm>
            <a:off x="812883" y="5147735"/>
            <a:ext cx="4673338" cy="710671"/>
          </a:xfrm>
        </p:spPr>
        <p:txBody>
          <a:bodyPr/>
          <a:lstStyle>
            <a:lvl1pPr>
              <a:defRPr b="1">
                <a:solidFill>
                  <a:srgbClr val="599A83"/>
                </a:solidFill>
              </a:defRPr>
            </a:lvl1pPr>
          </a:lstStyle>
          <a:p>
            <a:pPr lvl="0"/>
            <a:r>
              <a:rPr lang="en-CA"/>
              <a:t>Subtitle</a:t>
            </a:r>
          </a:p>
        </p:txBody>
      </p:sp>
      <p:sp>
        <p:nvSpPr>
          <p:cNvPr id="21" name="Text Placeholder 6"/>
          <p:cNvSpPr>
            <a:spLocks noGrp="1"/>
          </p:cNvSpPr>
          <p:nvPr>
            <p:ph type="body" sz="quarter" idx="25" hasCustomPrompt="1"/>
          </p:nvPr>
        </p:nvSpPr>
        <p:spPr>
          <a:xfrm>
            <a:off x="5807945" y="5147735"/>
            <a:ext cx="4644000" cy="710671"/>
          </a:xfrm>
        </p:spPr>
        <p:txBody>
          <a:bodyPr/>
          <a:lstStyle>
            <a:lvl1pPr>
              <a:defRPr b="1">
                <a:solidFill>
                  <a:srgbClr val="599A83"/>
                </a:solidFill>
              </a:defRPr>
            </a:lvl1pPr>
          </a:lstStyle>
          <a:p>
            <a:pPr lvl="0"/>
            <a:r>
              <a:rPr lang="en-CA"/>
              <a:t>Subtitle</a:t>
            </a:r>
          </a:p>
        </p:txBody>
      </p:sp>
      <p:sp>
        <p:nvSpPr>
          <p:cNvPr id="22" name="Text Placeholder 6"/>
          <p:cNvSpPr>
            <a:spLocks noGrp="1"/>
          </p:cNvSpPr>
          <p:nvPr>
            <p:ph type="body" sz="quarter" idx="26" hasCustomPrompt="1"/>
          </p:nvPr>
        </p:nvSpPr>
        <p:spPr>
          <a:xfrm>
            <a:off x="10786183" y="5147735"/>
            <a:ext cx="4673338" cy="710671"/>
          </a:xfrm>
        </p:spPr>
        <p:txBody>
          <a:bodyPr/>
          <a:lstStyle>
            <a:lvl1pPr>
              <a:defRPr b="1">
                <a:solidFill>
                  <a:srgbClr val="599A83"/>
                </a:solidFill>
              </a:defRPr>
            </a:lvl1pPr>
          </a:lstStyle>
          <a:p>
            <a:pPr lvl="0"/>
            <a:r>
              <a:rPr lang="en-CA"/>
              <a:t>Subtitle</a:t>
            </a:r>
          </a:p>
        </p:txBody>
      </p:sp>
      <p:pic>
        <p:nvPicPr>
          <p:cNvPr id="23" name="Picture 2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4" name="Picture 2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5" name="Slide Number Placeholder 8"/>
          <p:cNvSpPr>
            <a:spLocks noGrp="1"/>
          </p:cNvSpPr>
          <p:nvPr>
            <p:ph type="sldNum" sz="quarter" idx="27"/>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10363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Bulk Content w/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1-column bulk content slide for long content.</a:t>
            </a:r>
            <a:endParaRPr lang="en-US"/>
          </a:p>
        </p:txBody>
      </p:sp>
      <p:sp>
        <p:nvSpPr>
          <p:cNvPr id="12" name="Text Placeholder 5"/>
          <p:cNvSpPr>
            <a:spLocks noGrp="1"/>
          </p:cNvSpPr>
          <p:nvPr>
            <p:ph type="body" sz="quarter" idx="15" hasCustomPrompt="1"/>
          </p:nvPr>
        </p:nvSpPr>
        <p:spPr>
          <a:xfrm>
            <a:off x="812882" y="2404534"/>
            <a:ext cx="11615780" cy="5130800"/>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solidFill>
                  <a:srgbClr val="599A83"/>
                </a:solidFill>
              </a:defRPr>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1"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a:t>An optional annotation or extra information text box</a:t>
            </a:r>
            <a:endParaRPr lang="en-US"/>
          </a:p>
        </p:txBody>
      </p:sp>
      <p:pic>
        <p:nvPicPr>
          <p:cNvPr id="13" name="Picture 1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4" name="Picture 1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5"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1550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Bulk Content, No Title">
    <p:bg>
      <p:bgPr>
        <a:solidFill>
          <a:schemeClr val="bg1"/>
        </a:solidFill>
        <a:effectLst/>
      </p:bgPr>
    </p:bg>
    <p:spTree>
      <p:nvGrpSpPr>
        <p:cNvPr id="1" name=""/>
        <p:cNvGrpSpPr/>
        <p:nvPr/>
      </p:nvGrpSpPr>
      <p:grpSpPr>
        <a:xfrm>
          <a:off x="0" y="0"/>
          <a:ext cx="0" cy="0"/>
          <a:chOff x="0" y="0"/>
          <a:chExt cx="0" cy="0"/>
        </a:xfrm>
      </p:grpSpPr>
      <p:sp>
        <p:nvSpPr>
          <p:cNvPr id="11" name="Text Placeholder 5"/>
          <p:cNvSpPr>
            <a:spLocks noGrp="1"/>
          </p:cNvSpPr>
          <p:nvPr>
            <p:ph type="body" sz="quarter" idx="15" hasCustomPrompt="1"/>
          </p:nvPr>
        </p:nvSpPr>
        <p:spPr>
          <a:xfrm>
            <a:off x="812882" y="660398"/>
            <a:ext cx="11615780" cy="6874936"/>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solidFill>
                  <a:srgbClr val="599A83"/>
                </a:solidFill>
              </a:defRPr>
            </a:lvl4pPr>
          </a:lstStyle>
          <a:p>
            <a:pPr lvl="0"/>
            <a:r>
              <a:rPr lang="en-CA"/>
              <a:t>This is a 1-column bulk content slide without a title. 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3"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a:t>An optional annotation or extra information text box</a:t>
            </a:r>
            <a:endParaRPr lang="en-US"/>
          </a:p>
        </p:txBody>
      </p:sp>
      <p:pic>
        <p:nvPicPr>
          <p:cNvPr id="14" name="Picture 13"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5" name="Picture 14"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6"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197731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2-column bulk content slide for long content.</a:t>
            </a:r>
            <a:endParaRPr lang="en-US"/>
          </a:p>
        </p:txBody>
      </p:sp>
      <p:sp>
        <p:nvSpPr>
          <p:cNvPr id="12" name="Text Placeholder 5"/>
          <p:cNvSpPr>
            <a:spLocks noGrp="1"/>
          </p:cNvSpPr>
          <p:nvPr>
            <p:ph type="body" sz="quarter" idx="15" hasCustomPrompt="1"/>
          </p:nvPr>
        </p:nvSpPr>
        <p:spPr>
          <a:xfrm>
            <a:off x="812882" y="3115732"/>
            <a:ext cx="7162458"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8297169" y="3115732"/>
            <a:ext cx="7147539"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812882" y="2405062"/>
            <a:ext cx="7162457" cy="710671"/>
          </a:xfrm>
        </p:spPr>
        <p:txBody>
          <a:bodyPr/>
          <a:lstStyle>
            <a:lvl1pPr>
              <a:defRPr sz="2100" b="1" baseline="0">
                <a:solidFill>
                  <a:srgbClr val="599A83"/>
                </a:solidFill>
              </a:defRPr>
            </a:lvl1pPr>
          </a:lstStyle>
          <a:p>
            <a:pPr lvl="0"/>
            <a:r>
              <a:rPr lang="en-CA"/>
              <a:t>Bulk content columns always have subtitles</a:t>
            </a:r>
          </a:p>
        </p:txBody>
      </p:sp>
      <p:sp>
        <p:nvSpPr>
          <p:cNvPr id="16" name="Text Placeholder 6"/>
          <p:cNvSpPr>
            <a:spLocks noGrp="1"/>
          </p:cNvSpPr>
          <p:nvPr>
            <p:ph type="body" sz="quarter" idx="22" hasCustomPrompt="1"/>
          </p:nvPr>
        </p:nvSpPr>
        <p:spPr>
          <a:xfrm>
            <a:off x="8297168" y="2405062"/>
            <a:ext cx="7147539" cy="710671"/>
          </a:xfrm>
        </p:spPr>
        <p:txBody>
          <a:bodyPr/>
          <a:lstStyle>
            <a:lvl1pPr>
              <a:defRPr sz="2100" b="1">
                <a:solidFill>
                  <a:srgbClr val="599A83"/>
                </a:solidFill>
              </a:defRPr>
            </a:lvl1pPr>
          </a:lstStyle>
          <a:p>
            <a:pPr lvl="0"/>
            <a:r>
              <a:rPr lang="en-CA"/>
              <a:t>Bulk content columns always have subtitles</a:t>
            </a:r>
          </a:p>
        </p:txBody>
      </p:sp>
      <p:pic>
        <p:nvPicPr>
          <p:cNvPr id="17" name="Picture 16"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8" name="Picture 17"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9"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92774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3-column bulk content slide for long content.</a:t>
            </a:r>
            <a:endParaRPr lang="en-US"/>
          </a:p>
        </p:txBody>
      </p:sp>
      <p:sp>
        <p:nvSpPr>
          <p:cNvPr id="12" name="Text Placeholder 5"/>
          <p:cNvSpPr>
            <a:spLocks noGrp="1"/>
          </p:cNvSpPr>
          <p:nvPr>
            <p:ph type="body" sz="quarter" idx="15" hasCustomPrompt="1"/>
          </p:nvPr>
        </p:nvSpPr>
        <p:spPr>
          <a:xfrm>
            <a:off x="812882" y="3115732"/>
            <a:ext cx="4673339"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10786183" y="3115732"/>
            <a:ext cx="4658525"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812883" y="2405062"/>
            <a:ext cx="4673338" cy="710671"/>
          </a:xfrm>
        </p:spPr>
        <p:txBody>
          <a:bodyPr/>
          <a:lstStyle>
            <a:lvl1pPr>
              <a:defRPr sz="2100" b="1" baseline="0">
                <a:solidFill>
                  <a:srgbClr val="599A83"/>
                </a:solidFill>
              </a:defRPr>
            </a:lvl1pPr>
          </a:lstStyle>
          <a:p>
            <a:pPr lvl="0"/>
            <a:r>
              <a:rPr lang="en-CA"/>
              <a:t>Bulk content columns always have subtitles</a:t>
            </a:r>
          </a:p>
        </p:txBody>
      </p:sp>
      <p:sp>
        <p:nvSpPr>
          <p:cNvPr id="16" name="Text Placeholder 6"/>
          <p:cNvSpPr>
            <a:spLocks noGrp="1"/>
          </p:cNvSpPr>
          <p:nvPr>
            <p:ph type="body" sz="quarter" idx="22" hasCustomPrompt="1"/>
          </p:nvPr>
        </p:nvSpPr>
        <p:spPr>
          <a:xfrm>
            <a:off x="10786182" y="2405062"/>
            <a:ext cx="4658525" cy="710671"/>
          </a:xfrm>
        </p:spPr>
        <p:txBody>
          <a:bodyPr/>
          <a:lstStyle>
            <a:lvl1pPr>
              <a:defRPr sz="2100" b="1">
                <a:solidFill>
                  <a:srgbClr val="599A83"/>
                </a:solidFill>
              </a:defRPr>
            </a:lvl1pPr>
          </a:lstStyle>
          <a:p>
            <a:pPr lvl="0"/>
            <a:r>
              <a:rPr lang="en-CA"/>
              <a:t>Bulk content columns always have subtitles</a:t>
            </a:r>
          </a:p>
        </p:txBody>
      </p:sp>
      <p:sp>
        <p:nvSpPr>
          <p:cNvPr id="17" name="Text Placeholder 5"/>
          <p:cNvSpPr>
            <a:spLocks noGrp="1"/>
          </p:cNvSpPr>
          <p:nvPr>
            <p:ph type="body" sz="quarter" idx="24" hasCustomPrompt="1"/>
          </p:nvPr>
        </p:nvSpPr>
        <p:spPr>
          <a:xfrm>
            <a:off x="5807947" y="3115732"/>
            <a:ext cx="4643998"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8" name="Text Placeholder 6"/>
          <p:cNvSpPr>
            <a:spLocks noGrp="1"/>
          </p:cNvSpPr>
          <p:nvPr>
            <p:ph type="body" sz="quarter" idx="25" hasCustomPrompt="1"/>
          </p:nvPr>
        </p:nvSpPr>
        <p:spPr>
          <a:xfrm>
            <a:off x="5807946" y="2405062"/>
            <a:ext cx="4643998" cy="710671"/>
          </a:xfrm>
        </p:spPr>
        <p:txBody>
          <a:bodyPr/>
          <a:lstStyle>
            <a:lvl1pPr>
              <a:defRPr sz="2100" b="1">
                <a:solidFill>
                  <a:srgbClr val="599A83"/>
                </a:solidFill>
              </a:defRPr>
            </a:lvl1pPr>
          </a:lstStyle>
          <a:p>
            <a:pPr lvl="0"/>
            <a:r>
              <a:rPr lang="en-CA"/>
              <a:t>Bulk content columns always have subtitles</a:t>
            </a:r>
          </a:p>
        </p:txBody>
      </p:sp>
      <p:pic>
        <p:nvPicPr>
          <p:cNvPr id="19" name="Picture 18"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0" name="Picture 19"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1"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338312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Point Bulk Content">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30" hasCustomPrompt="1"/>
          </p:nvPr>
        </p:nvSpPr>
        <p:spPr>
          <a:xfrm>
            <a:off x="812882" y="5858405"/>
            <a:ext cx="4673339"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out for ample reading – never when using this as supporting slides for a stand-up presentation. </a:t>
            </a:r>
          </a:p>
        </p:txBody>
      </p:sp>
      <p:sp>
        <p:nvSpPr>
          <p:cNvPr id="28" name="Text Placeholder 5"/>
          <p:cNvSpPr>
            <a:spLocks noGrp="1"/>
          </p:cNvSpPr>
          <p:nvPr>
            <p:ph type="body" sz="quarter" idx="31" hasCustomPrompt="1"/>
          </p:nvPr>
        </p:nvSpPr>
        <p:spPr>
          <a:xfrm>
            <a:off x="10786183" y="5858405"/>
            <a:ext cx="4658525"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out for ample reading – never when using this as supporting slides for a stand-up presentation. </a:t>
            </a:r>
          </a:p>
        </p:txBody>
      </p:sp>
      <p:sp>
        <p:nvSpPr>
          <p:cNvPr id="29" name="Text Placeholder 6"/>
          <p:cNvSpPr>
            <a:spLocks noGrp="1"/>
          </p:cNvSpPr>
          <p:nvPr>
            <p:ph type="body" sz="quarter" idx="32" hasCustomPrompt="1"/>
          </p:nvPr>
        </p:nvSpPr>
        <p:spPr>
          <a:xfrm>
            <a:off x="812883" y="5147735"/>
            <a:ext cx="4673338" cy="710671"/>
          </a:xfrm>
        </p:spPr>
        <p:txBody>
          <a:bodyPr/>
          <a:lstStyle>
            <a:lvl1pPr>
              <a:defRPr sz="2100" b="1" baseline="0">
                <a:solidFill>
                  <a:srgbClr val="599A83"/>
                </a:solidFill>
              </a:defRPr>
            </a:lvl1pPr>
          </a:lstStyle>
          <a:p>
            <a:pPr lvl="0"/>
            <a:r>
              <a:rPr lang="en-CA"/>
              <a:t>Bulk content columns always have subtitles</a:t>
            </a:r>
          </a:p>
        </p:txBody>
      </p:sp>
      <p:sp>
        <p:nvSpPr>
          <p:cNvPr id="30" name="Text Placeholder 6"/>
          <p:cNvSpPr>
            <a:spLocks noGrp="1"/>
          </p:cNvSpPr>
          <p:nvPr>
            <p:ph type="body" sz="quarter" idx="33" hasCustomPrompt="1"/>
          </p:nvPr>
        </p:nvSpPr>
        <p:spPr>
          <a:xfrm>
            <a:off x="10786182" y="5147735"/>
            <a:ext cx="4658525" cy="710671"/>
          </a:xfrm>
        </p:spPr>
        <p:txBody>
          <a:bodyPr/>
          <a:lstStyle>
            <a:lvl1pPr>
              <a:defRPr sz="2100" b="1">
                <a:solidFill>
                  <a:srgbClr val="599A83"/>
                </a:solidFill>
              </a:defRPr>
            </a:lvl1pPr>
          </a:lstStyle>
          <a:p>
            <a:pPr lvl="0"/>
            <a:r>
              <a:rPr lang="en-CA"/>
              <a:t>Bulk content columns always have subtitles</a:t>
            </a:r>
          </a:p>
        </p:txBody>
      </p:sp>
      <p:sp>
        <p:nvSpPr>
          <p:cNvPr id="31" name="Text Placeholder 5"/>
          <p:cNvSpPr>
            <a:spLocks noGrp="1"/>
          </p:cNvSpPr>
          <p:nvPr>
            <p:ph type="body" sz="quarter" idx="34" hasCustomPrompt="1"/>
          </p:nvPr>
        </p:nvSpPr>
        <p:spPr>
          <a:xfrm>
            <a:off x="5807947" y="5858405"/>
            <a:ext cx="4643998"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out for ample reading – never when using this as supporting slides for a stand-up presentation. </a:t>
            </a:r>
          </a:p>
        </p:txBody>
      </p:sp>
      <p:sp>
        <p:nvSpPr>
          <p:cNvPr id="32" name="Text Placeholder 6"/>
          <p:cNvSpPr>
            <a:spLocks noGrp="1"/>
          </p:cNvSpPr>
          <p:nvPr>
            <p:ph type="body" sz="quarter" idx="35" hasCustomPrompt="1"/>
          </p:nvPr>
        </p:nvSpPr>
        <p:spPr>
          <a:xfrm>
            <a:off x="5807946" y="5147735"/>
            <a:ext cx="4643998" cy="710671"/>
          </a:xfrm>
        </p:spPr>
        <p:txBody>
          <a:bodyPr/>
          <a:lstStyle>
            <a:lvl1pPr>
              <a:defRPr sz="2100" b="1">
                <a:solidFill>
                  <a:srgbClr val="599A83"/>
                </a:solidFill>
              </a:defRPr>
            </a:lvl1pPr>
          </a:lstStyle>
          <a:p>
            <a:pPr lvl="0"/>
            <a:r>
              <a:rPr lang="en-CA"/>
              <a:t>Bulk content columns always have subtitles</a:t>
            </a:r>
          </a:p>
        </p:txBody>
      </p:sp>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6-point bulk content slide for long content.</a:t>
            </a:r>
            <a:endParaRPr lang="en-US"/>
          </a:p>
        </p:txBody>
      </p:sp>
      <p:sp>
        <p:nvSpPr>
          <p:cNvPr id="12" name="Text Placeholder 5"/>
          <p:cNvSpPr>
            <a:spLocks noGrp="1"/>
          </p:cNvSpPr>
          <p:nvPr>
            <p:ph type="body" sz="quarter" idx="15" hasCustomPrompt="1"/>
          </p:nvPr>
        </p:nvSpPr>
        <p:spPr>
          <a:xfrm>
            <a:off x="812882" y="3115732"/>
            <a:ext cx="4673339"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out for ample reading – never when using this as supporting slides for a stand-up presentation. </a:t>
            </a:r>
          </a:p>
        </p:txBody>
      </p:sp>
      <p:sp>
        <p:nvSpPr>
          <p:cNvPr id="14" name="Text Placeholder 5"/>
          <p:cNvSpPr>
            <a:spLocks noGrp="1"/>
          </p:cNvSpPr>
          <p:nvPr>
            <p:ph type="body" sz="quarter" idx="18" hasCustomPrompt="1"/>
          </p:nvPr>
        </p:nvSpPr>
        <p:spPr>
          <a:xfrm>
            <a:off x="10786183" y="3115732"/>
            <a:ext cx="4658525"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out for ample reading – never when using this as supporting slides for a stand-up presentation. </a:t>
            </a:r>
          </a:p>
        </p:txBody>
      </p:sp>
      <p:sp>
        <p:nvSpPr>
          <p:cNvPr id="15" name="Text Placeholder 6"/>
          <p:cNvSpPr>
            <a:spLocks noGrp="1"/>
          </p:cNvSpPr>
          <p:nvPr>
            <p:ph type="body" sz="quarter" idx="21" hasCustomPrompt="1"/>
          </p:nvPr>
        </p:nvSpPr>
        <p:spPr>
          <a:xfrm>
            <a:off x="812883" y="2405062"/>
            <a:ext cx="4673338" cy="710671"/>
          </a:xfrm>
        </p:spPr>
        <p:txBody>
          <a:bodyPr/>
          <a:lstStyle>
            <a:lvl1pPr>
              <a:defRPr sz="2100" b="1" baseline="0">
                <a:solidFill>
                  <a:srgbClr val="599A83"/>
                </a:solidFill>
              </a:defRPr>
            </a:lvl1pPr>
          </a:lstStyle>
          <a:p>
            <a:pPr lvl="0"/>
            <a:r>
              <a:rPr lang="en-CA"/>
              <a:t>Bulk content columns always have subtitles</a:t>
            </a:r>
          </a:p>
        </p:txBody>
      </p:sp>
      <p:sp>
        <p:nvSpPr>
          <p:cNvPr id="16" name="Text Placeholder 6"/>
          <p:cNvSpPr>
            <a:spLocks noGrp="1"/>
          </p:cNvSpPr>
          <p:nvPr>
            <p:ph type="body" sz="quarter" idx="22" hasCustomPrompt="1"/>
          </p:nvPr>
        </p:nvSpPr>
        <p:spPr>
          <a:xfrm>
            <a:off x="10786182" y="2405062"/>
            <a:ext cx="4658525" cy="710671"/>
          </a:xfrm>
        </p:spPr>
        <p:txBody>
          <a:bodyPr/>
          <a:lstStyle>
            <a:lvl1pPr>
              <a:defRPr sz="2100" b="1">
                <a:solidFill>
                  <a:srgbClr val="599A83"/>
                </a:solidFill>
              </a:defRPr>
            </a:lvl1pPr>
          </a:lstStyle>
          <a:p>
            <a:pPr lvl="0"/>
            <a:r>
              <a:rPr lang="en-CA"/>
              <a:t>Bulk content columns always have subtitles</a:t>
            </a:r>
          </a:p>
        </p:txBody>
      </p:sp>
      <p:sp>
        <p:nvSpPr>
          <p:cNvPr id="17" name="Text Placeholder 5"/>
          <p:cNvSpPr>
            <a:spLocks noGrp="1"/>
          </p:cNvSpPr>
          <p:nvPr>
            <p:ph type="body" sz="quarter" idx="24" hasCustomPrompt="1"/>
          </p:nvPr>
        </p:nvSpPr>
        <p:spPr>
          <a:xfrm>
            <a:off x="5807947" y="3115732"/>
            <a:ext cx="4643998"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a:t>Click to edit content. Use this slide only for presentations that are being sent out for ample reading – never when using this as supporting slides for a stand-up presentation. </a:t>
            </a:r>
          </a:p>
        </p:txBody>
      </p:sp>
      <p:sp>
        <p:nvSpPr>
          <p:cNvPr id="18" name="Text Placeholder 6"/>
          <p:cNvSpPr>
            <a:spLocks noGrp="1"/>
          </p:cNvSpPr>
          <p:nvPr>
            <p:ph type="body" sz="quarter" idx="25" hasCustomPrompt="1"/>
          </p:nvPr>
        </p:nvSpPr>
        <p:spPr>
          <a:xfrm>
            <a:off x="5807946" y="2405062"/>
            <a:ext cx="4643998" cy="710671"/>
          </a:xfrm>
        </p:spPr>
        <p:txBody>
          <a:bodyPr/>
          <a:lstStyle>
            <a:lvl1pPr>
              <a:defRPr sz="2100" b="1">
                <a:solidFill>
                  <a:srgbClr val="599A83"/>
                </a:solidFill>
              </a:defRPr>
            </a:lvl1pPr>
          </a:lstStyle>
          <a:p>
            <a:pPr lvl="0"/>
            <a:r>
              <a:rPr lang="en-CA"/>
              <a:t>Bulk content columns always have subtitles</a:t>
            </a:r>
          </a:p>
        </p:txBody>
      </p:sp>
      <p:pic>
        <p:nvPicPr>
          <p:cNvPr id="33" name="Picture 3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34" name="Picture 3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35"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97937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Numbers Large">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812882" y="3860800"/>
            <a:ext cx="4673339" cy="3679138"/>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the figure above.</a:t>
            </a:r>
          </a:p>
        </p:txBody>
      </p:sp>
      <p:sp>
        <p:nvSpPr>
          <p:cNvPr id="23" name="Text Placeholder 5"/>
          <p:cNvSpPr>
            <a:spLocks noGrp="1"/>
          </p:cNvSpPr>
          <p:nvPr>
            <p:ph type="body" sz="quarter" idx="19" hasCustomPrompt="1"/>
          </p:nvPr>
        </p:nvSpPr>
        <p:spPr>
          <a:xfrm>
            <a:off x="5807945" y="3860800"/>
            <a:ext cx="4644000" cy="3679138"/>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the figure above.</a:t>
            </a:r>
          </a:p>
        </p:txBody>
      </p:sp>
      <p:sp>
        <p:nvSpPr>
          <p:cNvPr id="26" name="Text Placeholder 5"/>
          <p:cNvSpPr>
            <a:spLocks noGrp="1"/>
          </p:cNvSpPr>
          <p:nvPr>
            <p:ph type="body" sz="quarter" idx="23" hasCustomPrompt="1"/>
          </p:nvPr>
        </p:nvSpPr>
        <p:spPr>
          <a:xfrm>
            <a:off x="10786183" y="3860800"/>
            <a:ext cx="4673448" cy="3679138"/>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the figure above.</a:t>
            </a:r>
          </a:p>
        </p:txBody>
      </p:sp>
      <p:sp>
        <p:nvSpPr>
          <p:cNvPr id="10" name="Text Placeholder 9"/>
          <p:cNvSpPr>
            <a:spLocks noGrp="1"/>
          </p:cNvSpPr>
          <p:nvPr>
            <p:ph type="body" sz="quarter" idx="16" hasCustomPrompt="1"/>
          </p:nvPr>
        </p:nvSpPr>
        <p:spPr>
          <a:xfrm>
            <a:off x="812881" y="2475441"/>
            <a:ext cx="4673340" cy="1226329"/>
          </a:xfrm>
        </p:spPr>
        <p:txBody>
          <a:bodyPr anchor="b"/>
          <a:lstStyle>
            <a:lvl1pPr>
              <a:lnSpc>
                <a:spcPct val="80000"/>
              </a:lnSpc>
              <a:defRPr sz="11200">
                <a:solidFill>
                  <a:srgbClr val="599A83"/>
                </a:solidFill>
              </a:defRPr>
            </a:lvl1pPr>
          </a:lstStyle>
          <a:p>
            <a:pPr lvl="0"/>
            <a:r>
              <a:rPr lang="en-CA"/>
              <a:t>##</a:t>
            </a:r>
          </a:p>
        </p:txBody>
      </p:sp>
      <p:sp>
        <p:nvSpPr>
          <p:cNvPr id="21" name="Text Placeholder 9"/>
          <p:cNvSpPr>
            <a:spLocks noGrp="1"/>
          </p:cNvSpPr>
          <p:nvPr>
            <p:ph type="body" sz="quarter" idx="20" hasCustomPrompt="1"/>
          </p:nvPr>
        </p:nvSpPr>
        <p:spPr>
          <a:xfrm>
            <a:off x="5807945" y="2475441"/>
            <a:ext cx="4643999" cy="1226329"/>
          </a:xfrm>
        </p:spPr>
        <p:txBody>
          <a:bodyPr anchor="b"/>
          <a:lstStyle>
            <a:lvl1pPr>
              <a:lnSpc>
                <a:spcPct val="80000"/>
              </a:lnSpc>
              <a:defRPr sz="11200">
                <a:solidFill>
                  <a:srgbClr val="599A83"/>
                </a:solidFill>
              </a:defRPr>
            </a:lvl1pPr>
          </a:lstStyle>
          <a:p>
            <a:pPr lvl="0"/>
            <a:r>
              <a:rPr lang="en-CA"/>
              <a:t>##%</a:t>
            </a:r>
          </a:p>
        </p:txBody>
      </p:sp>
      <p:sp>
        <p:nvSpPr>
          <p:cNvPr id="24" name="Text Placeholder 9"/>
          <p:cNvSpPr>
            <a:spLocks noGrp="1"/>
          </p:cNvSpPr>
          <p:nvPr>
            <p:ph type="body" sz="quarter" idx="22" hasCustomPrompt="1"/>
          </p:nvPr>
        </p:nvSpPr>
        <p:spPr>
          <a:xfrm>
            <a:off x="10786183" y="2475441"/>
            <a:ext cx="4673448" cy="1226329"/>
          </a:xfrm>
        </p:spPr>
        <p:txBody>
          <a:bodyPr anchor="b"/>
          <a:lstStyle>
            <a:lvl1pPr>
              <a:lnSpc>
                <a:spcPct val="80000"/>
              </a:lnSpc>
              <a:defRPr sz="11200">
                <a:solidFill>
                  <a:srgbClr val="599A83"/>
                </a:solidFill>
              </a:defRPr>
            </a:lvl1pPr>
          </a:lstStyle>
          <a:p>
            <a:pPr lvl="0"/>
            <a:r>
              <a:rPr lang="en-CA"/>
              <a:t>#,###</a:t>
            </a:r>
          </a:p>
        </p:txBody>
      </p:sp>
      <p:sp>
        <p:nvSpPr>
          <p:cNvPr id="28"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key numbers slide for short numbers.</a:t>
            </a:r>
            <a:endParaRPr lang="en-US"/>
          </a:p>
        </p:txBody>
      </p:sp>
      <p:pic>
        <p:nvPicPr>
          <p:cNvPr id="33" name="Picture 3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34" name="Picture 3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35" name="Slide Number Placeholder 8"/>
          <p:cNvSpPr>
            <a:spLocks noGrp="1"/>
          </p:cNvSpPr>
          <p:nvPr>
            <p:ph type="sldNum" sz="quarter" idx="24"/>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3132642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Numbers Medium">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812882" y="3701769"/>
            <a:ext cx="4673339" cy="3838169"/>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the figure above.</a:t>
            </a:r>
          </a:p>
        </p:txBody>
      </p:sp>
      <p:sp>
        <p:nvSpPr>
          <p:cNvPr id="23" name="Text Placeholder 5"/>
          <p:cNvSpPr>
            <a:spLocks noGrp="1"/>
          </p:cNvSpPr>
          <p:nvPr>
            <p:ph type="body" sz="quarter" idx="19" hasCustomPrompt="1"/>
          </p:nvPr>
        </p:nvSpPr>
        <p:spPr>
          <a:xfrm>
            <a:off x="5807945" y="3701769"/>
            <a:ext cx="4644000" cy="3838169"/>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very brief points about the figure above.</a:t>
            </a:r>
          </a:p>
        </p:txBody>
      </p:sp>
      <p:sp>
        <p:nvSpPr>
          <p:cNvPr id="26" name="Text Placeholder 5"/>
          <p:cNvSpPr>
            <a:spLocks noGrp="1"/>
          </p:cNvSpPr>
          <p:nvPr>
            <p:ph type="body" sz="quarter" idx="23" hasCustomPrompt="1"/>
          </p:nvPr>
        </p:nvSpPr>
        <p:spPr>
          <a:xfrm>
            <a:off x="10786183" y="3701769"/>
            <a:ext cx="4673448" cy="3838169"/>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a:t>Click to edit content. Use this slide for very brief points about one the figure above.</a:t>
            </a:r>
          </a:p>
        </p:txBody>
      </p:sp>
      <p:sp>
        <p:nvSpPr>
          <p:cNvPr id="10" name="Text Placeholder 9"/>
          <p:cNvSpPr>
            <a:spLocks noGrp="1"/>
          </p:cNvSpPr>
          <p:nvPr>
            <p:ph type="body" sz="quarter" idx="16" hasCustomPrompt="1"/>
          </p:nvPr>
        </p:nvSpPr>
        <p:spPr>
          <a:xfrm>
            <a:off x="812881" y="2441575"/>
            <a:ext cx="4673340" cy="1260195"/>
          </a:xfrm>
        </p:spPr>
        <p:txBody>
          <a:bodyPr anchor="t"/>
          <a:lstStyle>
            <a:lvl1pPr>
              <a:lnSpc>
                <a:spcPct val="80000"/>
              </a:lnSpc>
              <a:defRPr sz="7200">
                <a:solidFill>
                  <a:srgbClr val="599A83"/>
                </a:solidFill>
              </a:defRPr>
            </a:lvl1pPr>
          </a:lstStyle>
          <a:p>
            <a:pPr lvl="0"/>
            <a:r>
              <a:rPr lang="en-CA"/>
              <a:t>$##,###</a:t>
            </a:r>
          </a:p>
        </p:txBody>
      </p:sp>
      <p:sp>
        <p:nvSpPr>
          <p:cNvPr id="21" name="Text Placeholder 9"/>
          <p:cNvSpPr>
            <a:spLocks noGrp="1"/>
          </p:cNvSpPr>
          <p:nvPr>
            <p:ph type="body" sz="quarter" idx="20" hasCustomPrompt="1"/>
          </p:nvPr>
        </p:nvSpPr>
        <p:spPr>
          <a:xfrm>
            <a:off x="5807945" y="2475441"/>
            <a:ext cx="4643999" cy="1226329"/>
          </a:xfrm>
        </p:spPr>
        <p:txBody>
          <a:bodyPr anchor="t"/>
          <a:lstStyle>
            <a:lvl1pPr>
              <a:lnSpc>
                <a:spcPct val="80000"/>
              </a:lnSpc>
              <a:defRPr sz="7200">
                <a:solidFill>
                  <a:srgbClr val="599A83"/>
                </a:solidFill>
              </a:defRPr>
            </a:lvl1pPr>
          </a:lstStyle>
          <a:p>
            <a:pPr lvl="0"/>
            <a:r>
              <a:rPr lang="en-CA"/>
              <a:t>#,####%</a:t>
            </a:r>
          </a:p>
        </p:txBody>
      </p:sp>
      <p:sp>
        <p:nvSpPr>
          <p:cNvPr id="24" name="Text Placeholder 9"/>
          <p:cNvSpPr>
            <a:spLocks noGrp="1"/>
          </p:cNvSpPr>
          <p:nvPr>
            <p:ph type="body" sz="quarter" idx="22" hasCustomPrompt="1"/>
          </p:nvPr>
        </p:nvSpPr>
        <p:spPr>
          <a:xfrm>
            <a:off x="10786183" y="2475441"/>
            <a:ext cx="4673448" cy="1226329"/>
          </a:xfrm>
        </p:spPr>
        <p:txBody>
          <a:bodyPr anchor="t"/>
          <a:lstStyle>
            <a:lvl1pPr>
              <a:lnSpc>
                <a:spcPct val="80000"/>
              </a:lnSpc>
              <a:defRPr sz="7200">
                <a:solidFill>
                  <a:srgbClr val="599A83"/>
                </a:solidFill>
              </a:defRPr>
            </a:lvl1pPr>
          </a:lstStyle>
          <a:p>
            <a:pPr lvl="0"/>
            <a:r>
              <a:rPr lang="en-CA"/>
              <a:t>#,###,####</a:t>
            </a:r>
          </a:p>
        </p:txBody>
      </p:sp>
      <p:sp>
        <p:nvSpPr>
          <p:cNvPr id="28"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key numbers slide for long numbers.</a:t>
            </a:r>
            <a:endParaRPr lang="en-US"/>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6" name="Picture 15"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7" name="Slide Number Placeholder 8"/>
          <p:cNvSpPr>
            <a:spLocks noGrp="1"/>
          </p:cNvSpPr>
          <p:nvPr>
            <p:ph type="sldNum" sz="quarter" idx="24"/>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35336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5978"/>
            <a:ext cx="16257588" cy="1739093"/>
          </a:xfrm>
          <a:prstGeom prst="rect">
            <a:avLst/>
          </a:prstGeom>
        </p:spPr>
      </p:pic>
      <p:sp>
        <p:nvSpPr>
          <p:cNvPr id="2" name="Title 1"/>
          <p:cNvSpPr>
            <a:spLocks noGrp="1"/>
          </p:cNvSpPr>
          <p:nvPr>
            <p:ph type="title" hasCustomPrompt="1"/>
          </p:nvPr>
        </p:nvSpPr>
        <p:spPr>
          <a:xfrm>
            <a:off x="812880" y="2059516"/>
            <a:ext cx="9668513" cy="1816101"/>
          </a:xfrm>
        </p:spPr>
        <p:txBody>
          <a:bodyPr anchor="b">
            <a:noAutofit/>
          </a:bodyPr>
          <a:lstStyle>
            <a:lvl1pPr algn="l">
              <a:lnSpc>
                <a:spcPct val="100000"/>
              </a:lnSpc>
              <a:defRPr sz="4800" b="1" cap="none" baseline="0">
                <a:solidFill>
                  <a:srgbClr val="FFFFFF"/>
                </a:solidFill>
              </a:defRPr>
            </a:lvl1pPr>
          </a:lstStyle>
          <a:p>
            <a:r>
              <a:rPr lang="en-CA"/>
              <a:t>Chapter or Section title</a:t>
            </a:r>
            <a:endParaRPr lang="en-US"/>
          </a:p>
        </p:txBody>
      </p:sp>
      <p:sp>
        <p:nvSpPr>
          <p:cNvPr id="3" name="Text Placeholder 2"/>
          <p:cNvSpPr>
            <a:spLocks noGrp="1"/>
          </p:cNvSpPr>
          <p:nvPr>
            <p:ph type="body" idx="1" hasCustomPrompt="1"/>
          </p:nvPr>
        </p:nvSpPr>
        <p:spPr>
          <a:xfrm>
            <a:off x="812881" y="4083762"/>
            <a:ext cx="9668512" cy="2000250"/>
          </a:xfrm>
        </p:spPr>
        <p:txBody>
          <a:bodyPr lIns="0" tIns="0" rIns="0" bIns="0" anchor="t"/>
          <a:lstStyle>
            <a:lvl1pPr marL="0" indent="0">
              <a:lnSpc>
                <a:spcPct val="100000"/>
              </a:lnSpc>
              <a:buNone/>
              <a:defRPr sz="3400" baseline="0">
                <a:solidFill>
                  <a:srgbClr val="A6C8BC"/>
                </a:solidFill>
              </a:defRPr>
            </a:lvl1pPr>
            <a:lvl2pPr marL="781583" indent="0">
              <a:buNone/>
              <a:defRPr sz="3100">
                <a:solidFill>
                  <a:schemeClr val="tx1">
                    <a:tint val="75000"/>
                  </a:schemeClr>
                </a:solidFill>
              </a:defRPr>
            </a:lvl2pPr>
            <a:lvl3pPr marL="1563167" indent="0">
              <a:buNone/>
              <a:defRPr sz="2700">
                <a:solidFill>
                  <a:schemeClr val="tx1">
                    <a:tint val="75000"/>
                  </a:schemeClr>
                </a:solidFill>
              </a:defRPr>
            </a:lvl3pPr>
            <a:lvl4pPr marL="2344750" indent="0">
              <a:buNone/>
              <a:defRPr sz="2400">
                <a:solidFill>
                  <a:schemeClr val="tx1">
                    <a:tint val="75000"/>
                  </a:schemeClr>
                </a:solidFill>
              </a:defRPr>
            </a:lvl4pPr>
            <a:lvl5pPr marL="3126334" indent="0">
              <a:buNone/>
              <a:defRPr sz="2400">
                <a:solidFill>
                  <a:schemeClr val="tx1">
                    <a:tint val="75000"/>
                  </a:schemeClr>
                </a:solidFill>
              </a:defRPr>
            </a:lvl5pPr>
            <a:lvl6pPr marL="3907917" indent="0">
              <a:buNone/>
              <a:defRPr sz="2400">
                <a:solidFill>
                  <a:schemeClr val="tx1">
                    <a:tint val="75000"/>
                  </a:schemeClr>
                </a:solidFill>
              </a:defRPr>
            </a:lvl6pPr>
            <a:lvl7pPr marL="4689500" indent="0">
              <a:buNone/>
              <a:defRPr sz="2400">
                <a:solidFill>
                  <a:schemeClr val="tx1">
                    <a:tint val="75000"/>
                  </a:schemeClr>
                </a:solidFill>
              </a:defRPr>
            </a:lvl7pPr>
            <a:lvl8pPr marL="5471084" indent="0">
              <a:buNone/>
              <a:defRPr sz="2400">
                <a:solidFill>
                  <a:schemeClr val="tx1">
                    <a:tint val="75000"/>
                  </a:schemeClr>
                </a:solidFill>
              </a:defRPr>
            </a:lvl8pPr>
            <a:lvl9pPr marL="6252667" indent="0">
              <a:buNone/>
              <a:defRPr sz="2400">
                <a:solidFill>
                  <a:schemeClr val="tx1">
                    <a:tint val="75000"/>
                  </a:schemeClr>
                </a:solidFill>
              </a:defRPr>
            </a:lvl9pPr>
          </a:lstStyle>
          <a:p>
            <a:pPr lvl="0"/>
            <a:r>
              <a:rPr lang="en-CA"/>
              <a:t>Brief description or intro to this section</a:t>
            </a:r>
          </a:p>
        </p:txBody>
      </p:sp>
      <p:pic>
        <p:nvPicPr>
          <p:cNvPr id="10" name="Picture 9"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18893" y="689942"/>
            <a:ext cx="965199" cy="711200"/>
          </a:xfrm>
          <a:prstGeom prst="rect">
            <a:avLst/>
          </a:prstGeom>
        </p:spPr>
      </p:pic>
      <p:sp>
        <p:nvSpPr>
          <p:cNvPr id="15" name="Slide Number Placeholder 8"/>
          <p:cNvSpPr>
            <a:spLocks noGrp="1"/>
          </p:cNvSpPr>
          <p:nvPr>
            <p:ph type="sldNum" sz="quarter" idx="11"/>
          </p:nvPr>
        </p:nvSpPr>
        <p:spPr>
          <a:xfrm>
            <a:off x="199082" y="8497455"/>
            <a:ext cx="529132" cy="486834"/>
          </a:xfrm>
        </p:spPr>
        <p:txBody>
          <a:bodyPr/>
          <a:lstStyle>
            <a:lvl1pPr>
              <a:defRPr>
                <a:solidFill>
                  <a:srgbClr val="96B7A6"/>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19773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Points with Icons">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812882" y="4538133"/>
            <a:ext cx="4673339" cy="3001805"/>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a brief point, illustrated by the icon above.</a:t>
            </a:r>
          </a:p>
        </p:txBody>
      </p:sp>
      <p:sp>
        <p:nvSpPr>
          <p:cNvPr id="23" name="Text Placeholder 5"/>
          <p:cNvSpPr>
            <a:spLocks noGrp="1"/>
          </p:cNvSpPr>
          <p:nvPr>
            <p:ph type="body" sz="quarter" idx="19" hasCustomPrompt="1"/>
          </p:nvPr>
        </p:nvSpPr>
        <p:spPr>
          <a:xfrm>
            <a:off x="5807945" y="4538133"/>
            <a:ext cx="4644000" cy="3001805"/>
          </a:xfrm>
        </p:spPr>
        <p:txBody>
          <a:bodyPr/>
          <a:lstStyle>
            <a:lvl1pPr>
              <a:defRPr baseline="0"/>
            </a:lvl1pPr>
            <a:lvl3pPr marL="2020367" indent="-457200">
              <a:buFont typeface="Arial"/>
              <a:buChar char="•"/>
              <a:defRPr/>
            </a:lvl3pPr>
            <a:lvl4pPr>
              <a:spcBef>
                <a:spcPts val="1104"/>
              </a:spcBef>
              <a:defRPr/>
            </a:lvl4pPr>
          </a:lstStyle>
          <a:p>
            <a:pPr lvl="0"/>
            <a:r>
              <a:rPr lang="en-CA"/>
              <a:t>Click to edit content. Use this slide for a brief point, illustrated by the icon above.</a:t>
            </a:r>
          </a:p>
        </p:txBody>
      </p:sp>
      <p:sp>
        <p:nvSpPr>
          <p:cNvPr id="26" name="Text Placeholder 5"/>
          <p:cNvSpPr>
            <a:spLocks noGrp="1"/>
          </p:cNvSpPr>
          <p:nvPr>
            <p:ph type="body" sz="quarter" idx="23" hasCustomPrompt="1"/>
          </p:nvPr>
        </p:nvSpPr>
        <p:spPr>
          <a:xfrm>
            <a:off x="10786183" y="4538133"/>
            <a:ext cx="4673448" cy="3001805"/>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a:t>Click to edit content. Use this slide for a brief point, illustrated by the icon above.</a:t>
            </a:r>
          </a:p>
        </p:txBody>
      </p:sp>
      <p:sp>
        <p:nvSpPr>
          <p:cNvPr id="28" name="Title 1"/>
          <p:cNvSpPr>
            <a:spLocks noGrp="1"/>
          </p:cNvSpPr>
          <p:nvPr>
            <p:ph type="title" hasCustomPrompt="1"/>
          </p:nvPr>
        </p:nvSpPr>
        <p:spPr>
          <a:xfrm>
            <a:off x="812881" y="768365"/>
            <a:ext cx="9475914" cy="1335973"/>
          </a:xfrm>
        </p:spPr>
        <p:txBody>
          <a:bodyPr anchor="t">
            <a:noAutofit/>
          </a:bodyPr>
          <a:lstStyle>
            <a:lvl1pPr>
              <a:defRPr sz="4800" b="1" baseline="0">
                <a:solidFill>
                  <a:schemeClr val="accent1"/>
                </a:solidFill>
              </a:defRPr>
            </a:lvl1pPr>
          </a:lstStyle>
          <a:p>
            <a:r>
              <a:rPr lang="en-CA"/>
              <a:t>This is a key point slide with icons to illustrate points.</a:t>
            </a:r>
            <a:endParaRPr lang="en-US"/>
          </a:p>
        </p:txBody>
      </p:sp>
      <p:sp>
        <p:nvSpPr>
          <p:cNvPr id="12" name="Oval 11"/>
          <p:cNvSpPr/>
          <p:nvPr userDrawn="1"/>
        </p:nvSpPr>
        <p:spPr>
          <a:xfrm>
            <a:off x="728135" y="2454806"/>
            <a:ext cx="1755775" cy="175577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Picture Placeholder 3"/>
          <p:cNvSpPr>
            <a:spLocks noGrp="1" noChangeAspect="1"/>
          </p:cNvSpPr>
          <p:nvPr>
            <p:ph type="pic" sz="quarter" idx="26" hasCustomPrompt="1"/>
          </p:nvPr>
        </p:nvSpPr>
        <p:spPr>
          <a:xfrm>
            <a:off x="1173631" y="2900693"/>
            <a:ext cx="864783" cy="864000"/>
          </a:xfrm>
        </p:spPr>
        <p:txBody>
          <a:bodyPr/>
          <a:lstStyle>
            <a:lvl1pPr>
              <a:defRPr>
                <a:solidFill>
                  <a:schemeClr val="bg1"/>
                </a:solidFill>
              </a:defRPr>
            </a:lvl1pPr>
          </a:lstStyle>
          <a:p>
            <a:r>
              <a:rPr lang="en-US"/>
              <a:t>Icon</a:t>
            </a:r>
          </a:p>
        </p:txBody>
      </p:sp>
      <p:sp>
        <p:nvSpPr>
          <p:cNvPr id="14" name="Oval 13"/>
          <p:cNvSpPr/>
          <p:nvPr userDrawn="1"/>
        </p:nvSpPr>
        <p:spPr>
          <a:xfrm>
            <a:off x="5723280" y="2454806"/>
            <a:ext cx="1755775" cy="175577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Picture Placeholder 3"/>
          <p:cNvSpPr>
            <a:spLocks noGrp="1" noChangeAspect="1"/>
          </p:cNvSpPr>
          <p:nvPr>
            <p:ph type="pic" sz="quarter" idx="27" hasCustomPrompt="1"/>
          </p:nvPr>
        </p:nvSpPr>
        <p:spPr>
          <a:xfrm>
            <a:off x="6168776" y="2900693"/>
            <a:ext cx="864782" cy="864000"/>
          </a:xfrm>
        </p:spPr>
        <p:txBody>
          <a:bodyPr/>
          <a:lstStyle>
            <a:lvl1pPr>
              <a:defRPr>
                <a:solidFill>
                  <a:schemeClr val="bg1"/>
                </a:solidFill>
              </a:defRPr>
            </a:lvl1pPr>
          </a:lstStyle>
          <a:p>
            <a:r>
              <a:rPr lang="en-US"/>
              <a:t>Icon</a:t>
            </a:r>
          </a:p>
        </p:txBody>
      </p:sp>
      <p:sp>
        <p:nvSpPr>
          <p:cNvPr id="16" name="Oval 15"/>
          <p:cNvSpPr/>
          <p:nvPr userDrawn="1"/>
        </p:nvSpPr>
        <p:spPr>
          <a:xfrm>
            <a:off x="10701518" y="2454806"/>
            <a:ext cx="1755775" cy="175577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Picture Placeholder 3"/>
          <p:cNvSpPr>
            <a:spLocks noGrp="1" noChangeAspect="1"/>
          </p:cNvSpPr>
          <p:nvPr>
            <p:ph type="pic" sz="quarter" idx="28" hasCustomPrompt="1"/>
          </p:nvPr>
        </p:nvSpPr>
        <p:spPr>
          <a:xfrm>
            <a:off x="11147405" y="2900693"/>
            <a:ext cx="864000" cy="864000"/>
          </a:xfrm>
        </p:spPr>
        <p:txBody>
          <a:bodyPr/>
          <a:lstStyle>
            <a:lvl1pPr>
              <a:defRPr>
                <a:solidFill>
                  <a:schemeClr val="bg1"/>
                </a:solidFill>
              </a:defRPr>
            </a:lvl1pPr>
          </a:lstStyle>
          <a:p>
            <a:r>
              <a:rPr lang="en-US"/>
              <a:t>Icon</a:t>
            </a:r>
          </a:p>
        </p:txBody>
      </p:sp>
      <p:pic>
        <p:nvPicPr>
          <p:cNvPr id="18" name="Picture 17"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9" name="Picture 18"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0" name="Slide Number Placeholder 8"/>
          <p:cNvSpPr>
            <a:spLocks noGrp="1"/>
          </p:cNvSpPr>
          <p:nvPr>
            <p:ph type="sldNum" sz="quarter" idx="2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09963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5" name="Media Placeholder 4"/>
          <p:cNvSpPr>
            <a:spLocks noGrp="1"/>
          </p:cNvSpPr>
          <p:nvPr>
            <p:ph type="media" sz="quarter" idx="10" hasCustomPrompt="1"/>
          </p:nvPr>
        </p:nvSpPr>
        <p:spPr>
          <a:xfrm>
            <a:off x="3287077" y="829734"/>
            <a:ext cx="9683434" cy="7501466"/>
          </a:xfrm>
        </p:spPr>
        <p:txBody>
          <a:bodyPr/>
          <a:lstStyle>
            <a:lvl1pPr>
              <a:defRPr>
                <a:solidFill>
                  <a:schemeClr val="bg1"/>
                </a:solidFill>
              </a:defRPr>
            </a:lvl1pPr>
          </a:lstStyle>
          <a:p>
            <a:r>
              <a:rPr lang="en-US"/>
              <a:t>Click this icon to insert a video</a:t>
            </a:r>
          </a:p>
        </p:txBody>
      </p:sp>
    </p:spTree>
    <p:extLst>
      <p:ext uri="{BB962C8B-B14F-4D97-AF65-F5344CB8AC3E}">
        <p14:creationId xmlns:p14="http://schemas.microsoft.com/office/powerpoint/2010/main" val="1880309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or Stats V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3" name="Rectangle 2"/>
          <p:cNvSpPr/>
          <p:nvPr userDrawn="1"/>
        </p:nvSpPr>
        <p:spPr>
          <a:xfrm>
            <a:off x="805366" y="838200"/>
            <a:ext cx="14646856" cy="7467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3287077" y="2787076"/>
            <a:ext cx="9683434" cy="3492669"/>
          </a:xfrm>
        </p:spPr>
        <p:txBody>
          <a:bodyPr/>
          <a:lstStyle>
            <a:lvl1pPr algn="ctr">
              <a:lnSpc>
                <a:spcPct val="110000"/>
              </a:lnSpc>
              <a:defRPr sz="4800" baseline="0">
                <a:solidFill>
                  <a:srgbClr val="599A83"/>
                </a:solidFill>
              </a:defRPr>
            </a:lvl1pPr>
          </a:lstStyle>
          <a:p>
            <a:r>
              <a:rPr lang="en-CA"/>
              <a:t>Enter an impressive statistic or fact. e.g. 98% of Algonquin students have been hired immediately after graduation.</a:t>
            </a:r>
            <a:endParaRPr lang="en-US"/>
          </a:p>
        </p:txBody>
      </p:sp>
      <p:sp>
        <p:nvSpPr>
          <p:cNvPr id="7" name="Text Placeholder 6"/>
          <p:cNvSpPr>
            <a:spLocks noGrp="1"/>
          </p:cNvSpPr>
          <p:nvPr>
            <p:ph type="body" sz="quarter" idx="13" hasCustomPrompt="1"/>
          </p:nvPr>
        </p:nvSpPr>
        <p:spPr>
          <a:xfrm>
            <a:off x="3287077" y="2125170"/>
            <a:ext cx="9683434" cy="510712"/>
          </a:xfrm>
        </p:spPr>
        <p:txBody>
          <a:bodyPr anchor="ctr"/>
          <a:lstStyle>
            <a:lvl1pPr algn="ctr">
              <a:lnSpc>
                <a:spcPct val="100000"/>
              </a:lnSpc>
              <a:defRPr sz="2100" b="1">
                <a:solidFill>
                  <a:schemeClr val="tx2"/>
                </a:solidFill>
              </a:defRPr>
            </a:lvl1pPr>
          </a:lstStyle>
          <a:p>
            <a:pPr lvl="0"/>
            <a:r>
              <a:rPr lang="en-CA"/>
              <a:t>THIS IS THE TITLE OF YOUR STATISTIC</a:t>
            </a:r>
            <a:endParaRPr lang="en-US"/>
          </a:p>
        </p:txBody>
      </p:sp>
      <p:sp>
        <p:nvSpPr>
          <p:cNvPr id="9" name="Text Placeholder 8"/>
          <p:cNvSpPr>
            <a:spLocks noGrp="1"/>
          </p:cNvSpPr>
          <p:nvPr>
            <p:ph type="body" sz="quarter" idx="14" hasCustomPrompt="1"/>
          </p:nvPr>
        </p:nvSpPr>
        <p:spPr>
          <a:xfrm>
            <a:off x="3287077" y="6561978"/>
            <a:ext cx="9683434" cy="388804"/>
          </a:xfrm>
        </p:spPr>
        <p:txBody>
          <a:bodyPr anchor="ctr"/>
          <a:lstStyle>
            <a:lvl1pPr algn="ctr">
              <a:defRPr sz="1600"/>
            </a:lvl1pPr>
          </a:lstStyle>
          <a:p>
            <a:pPr lvl="0"/>
            <a:r>
              <a:rPr lang="en-CA"/>
              <a:t>THIS IS A SPACE FOR A CITATION OR SOURCE</a:t>
            </a:r>
            <a:endParaRPr lang="en-US"/>
          </a:p>
        </p:txBody>
      </p:sp>
    </p:spTree>
    <p:extLst>
      <p:ext uri="{BB962C8B-B14F-4D97-AF65-F5344CB8AC3E}">
        <p14:creationId xmlns:p14="http://schemas.microsoft.com/office/powerpoint/2010/main" val="257437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 or Stats V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8" name="Title 1"/>
          <p:cNvSpPr>
            <a:spLocks noGrp="1"/>
          </p:cNvSpPr>
          <p:nvPr>
            <p:ph type="title" hasCustomPrompt="1"/>
          </p:nvPr>
        </p:nvSpPr>
        <p:spPr>
          <a:xfrm>
            <a:off x="3287077" y="2787076"/>
            <a:ext cx="9683434" cy="3492669"/>
          </a:xfrm>
        </p:spPr>
        <p:txBody>
          <a:bodyPr/>
          <a:lstStyle>
            <a:lvl1pPr algn="ctr">
              <a:lnSpc>
                <a:spcPct val="110000"/>
              </a:lnSpc>
              <a:defRPr sz="4800" baseline="0">
                <a:solidFill>
                  <a:srgbClr val="A6C8BC"/>
                </a:solidFill>
              </a:defRPr>
            </a:lvl1pPr>
          </a:lstStyle>
          <a:p>
            <a:r>
              <a:rPr lang="en-CA"/>
              <a:t>Enter an impressive statistic or fact. e.g. 98% of Algonquin students have been hired immediately after graduation.</a:t>
            </a:r>
            <a:endParaRPr lang="en-US"/>
          </a:p>
        </p:txBody>
      </p:sp>
      <p:sp>
        <p:nvSpPr>
          <p:cNvPr id="10" name="Text Placeholder 6"/>
          <p:cNvSpPr>
            <a:spLocks noGrp="1"/>
          </p:cNvSpPr>
          <p:nvPr>
            <p:ph type="body" sz="quarter" idx="13" hasCustomPrompt="1"/>
          </p:nvPr>
        </p:nvSpPr>
        <p:spPr>
          <a:xfrm>
            <a:off x="3287077" y="2125170"/>
            <a:ext cx="9683434" cy="510712"/>
          </a:xfrm>
        </p:spPr>
        <p:txBody>
          <a:bodyPr anchor="ctr"/>
          <a:lstStyle>
            <a:lvl1pPr algn="ctr">
              <a:lnSpc>
                <a:spcPct val="100000"/>
              </a:lnSpc>
              <a:defRPr sz="2100" b="1">
                <a:solidFill>
                  <a:schemeClr val="bg1"/>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3287077" y="6561978"/>
            <a:ext cx="9683434" cy="388804"/>
          </a:xfrm>
        </p:spPr>
        <p:txBody>
          <a:bodyPr anchor="ctr"/>
          <a:lstStyle>
            <a:lvl1pPr algn="ctr">
              <a:defRPr sz="1600">
                <a:solidFill>
                  <a:schemeClr val="bg1"/>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586023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or Stats V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campus-scap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65700"/>
            <a:ext cx="16256000" cy="4178300"/>
          </a:xfrm>
          <a:prstGeom prst="rect">
            <a:avLst/>
          </a:prstGeom>
        </p:spPr>
      </p:pic>
      <p:sp>
        <p:nvSpPr>
          <p:cNvPr id="5" name="Title 1"/>
          <p:cNvSpPr>
            <a:spLocks noGrp="1"/>
          </p:cNvSpPr>
          <p:nvPr>
            <p:ph type="title" hasCustomPrompt="1"/>
          </p:nvPr>
        </p:nvSpPr>
        <p:spPr>
          <a:xfrm>
            <a:off x="3287077" y="1313874"/>
            <a:ext cx="9683434" cy="3492669"/>
          </a:xfrm>
        </p:spPr>
        <p:txBody>
          <a:bodyPr/>
          <a:lstStyle>
            <a:lvl1pPr algn="ctr">
              <a:lnSpc>
                <a:spcPct val="110000"/>
              </a:lnSpc>
              <a:defRPr sz="4800" baseline="0">
                <a:solidFill>
                  <a:srgbClr val="A6C8BC"/>
                </a:solidFill>
              </a:defRPr>
            </a:lvl1pPr>
          </a:lstStyle>
          <a:p>
            <a:r>
              <a:rPr lang="en-CA"/>
              <a:t>Enter an impressive statistic or fact. e.g. We raised $1,000,000 this year. Highlight a number by making it bold and white.</a:t>
            </a:r>
            <a:endParaRPr lang="en-US"/>
          </a:p>
        </p:txBody>
      </p:sp>
      <p:sp>
        <p:nvSpPr>
          <p:cNvPr id="6" name="Text Placeholder 6"/>
          <p:cNvSpPr>
            <a:spLocks noGrp="1"/>
          </p:cNvSpPr>
          <p:nvPr>
            <p:ph type="body" sz="quarter" idx="13" hasCustomPrompt="1"/>
          </p:nvPr>
        </p:nvSpPr>
        <p:spPr>
          <a:xfrm>
            <a:off x="3287077" y="651968"/>
            <a:ext cx="9683434" cy="510712"/>
          </a:xfrm>
        </p:spPr>
        <p:txBody>
          <a:bodyPr anchor="ctr"/>
          <a:lstStyle>
            <a:lvl1pPr algn="ctr">
              <a:lnSpc>
                <a:spcPct val="100000"/>
              </a:lnSpc>
              <a:defRPr sz="2100" b="1">
                <a:solidFill>
                  <a:schemeClr val="bg1"/>
                </a:solidFill>
              </a:defRPr>
            </a:lvl1pPr>
          </a:lstStyle>
          <a:p>
            <a:pPr lvl="0"/>
            <a:r>
              <a:rPr lang="en-CA"/>
              <a:t>THIS IS THE TITLE OF YOUR STATISTIC</a:t>
            </a:r>
            <a:endParaRPr lang="en-US"/>
          </a:p>
        </p:txBody>
      </p:sp>
    </p:spTree>
    <p:extLst>
      <p:ext uri="{BB962C8B-B14F-4D97-AF65-F5344CB8AC3E}">
        <p14:creationId xmlns:p14="http://schemas.microsoft.com/office/powerpoint/2010/main" val="3421992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 or Stats V4">
    <p:bg>
      <p:bgPr>
        <a:solidFill>
          <a:schemeClr val="bg1"/>
        </a:solidFill>
        <a:effectLst/>
      </p:bgPr>
    </p:bg>
    <p:spTree>
      <p:nvGrpSpPr>
        <p:cNvPr id="1" name=""/>
        <p:cNvGrpSpPr/>
        <p:nvPr/>
      </p:nvGrpSpPr>
      <p:grpSpPr>
        <a:xfrm>
          <a:off x="0" y="0"/>
          <a:ext cx="0" cy="0"/>
          <a:chOff x="0" y="0"/>
          <a:chExt cx="0" cy="0"/>
        </a:xfrm>
      </p:grpSpPr>
      <p:pic>
        <p:nvPicPr>
          <p:cNvPr id="4" name="Picture 3" descr="campus-scap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65700"/>
            <a:ext cx="16256000" cy="4178300"/>
          </a:xfrm>
          <a:prstGeom prst="rect">
            <a:avLst/>
          </a:prstGeom>
        </p:spPr>
      </p:pic>
      <p:sp>
        <p:nvSpPr>
          <p:cNvPr id="5" name="Title 1"/>
          <p:cNvSpPr>
            <a:spLocks noGrp="1"/>
          </p:cNvSpPr>
          <p:nvPr>
            <p:ph type="title" hasCustomPrompt="1"/>
          </p:nvPr>
        </p:nvSpPr>
        <p:spPr>
          <a:xfrm>
            <a:off x="3287077" y="1313874"/>
            <a:ext cx="9683434" cy="3492669"/>
          </a:xfrm>
        </p:spPr>
        <p:txBody>
          <a:bodyPr/>
          <a:lstStyle>
            <a:lvl1pPr algn="ctr">
              <a:lnSpc>
                <a:spcPct val="110000"/>
              </a:lnSpc>
              <a:defRPr sz="4800" baseline="0">
                <a:solidFill>
                  <a:srgbClr val="599A83"/>
                </a:solidFill>
              </a:defRPr>
            </a:lvl1pPr>
          </a:lstStyle>
          <a:p>
            <a:r>
              <a:rPr lang="en-CA"/>
              <a:t>Enter an impressive statistic or fact. e.g. We raised $1,000,000 this year. Highlight a number by making it bold and 100% green.</a:t>
            </a:r>
            <a:endParaRPr lang="en-US"/>
          </a:p>
        </p:txBody>
      </p:sp>
      <p:sp>
        <p:nvSpPr>
          <p:cNvPr id="6" name="Text Placeholder 6"/>
          <p:cNvSpPr>
            <a:spLocks noGrp="1"/>
          </p:cNvSpPr>
          <p:nvPr>
            <p:ph type="body" sz="quarter" idx="13" hasCustomPrompt="1"/>
          </p:nvPr>
        </p:nvSpPr>
        <p:spPr>
          <a:xfrm>
            <a:off x="3287077" y="651968"/>
            <a:ext cx="9683434" cy="510712"/>
          </a:xfrm>
        </p:spPr>
        <p:txBody>
          <a:bodyPr anchor="ctr"/>
          <a:lstStyle>
            <a:lvl1pPr algn="ctr">
              <a:lnSpc>
                <a:spcPct val="100000"/>
              </a:lnSpc>
              <a:defRPr sz="2100" b="1">
                <a:solidFill>
                  <a:schemeClr val="accent1"/>
                </a:solidFill>
              </a:defRPr>
            </a:lvl1pPr>
          </a:lstStyle>
          <a:p>
            <a:pPr lvl="0"/>
            <a:r>
              <a:rPr lang="en-CA"/>
              <a:t>THIS IS THE TITLE OF YOUR STATISTIC</a:t>
            </a:r>
            <a:endParaRPr lang="en-US"/>
          </a:p>
        </p:txBody>
      </p:sp>
    </p:spTree>
    <p:extLst>
      <p:ext uri="{BB962C8B-B14F-4D97-AF65-F5344CB8AC3E}">
        <p14:creationId xmlns:p14="http://schemas.microsoft.com/office/powerpoint/2010/main" val="4002699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or Stats v5">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0" y="0"/>
            <a:ext cx="8127735" cy="4571404"/>
          </a:xfrm>
          <a:solidFill>
            <a:schemeClr val="bg2"/>
          </a:solidFill>
          <a:ln>
            <a:noFill/>
          </a:ln>
        </p:spPr>
        <p:txBody>
          <a:bodyPr/>
          <a:lstStyle>
            <a:lvl1pPr algn="ctr">
              <a:defRPr baseline="0">
                <a:ln>
                  <a:noFill/>
                </a:ln>
                <a:solidFill>
                  <a:schemeClr val="tx1"/>
                </a:solidFill>
              </a:defRPr>
            </a:lvl1pPr>
          </a:lstStyle>
          <a:p>
            <a:r>
              <a:rPr lang="en-US"/>
              <a:t>Click this icon to insert a background photo, the resize this box so it covers the whole screen. Make sure it’s good quality.</a:t>
            </a:r>
          </a:p>
        </p:txBody>
      </p:sp>
      <p:sp>
        <p:nvSpPr>
          <p:cNvPr id="12" name="Title 1"/>
          <p:cNvSpPr>
            <a:spLocks noGrp="1"/>
          </p:cNvSpPr>
          <p:nvPr>
            <p:ph type="title" hasCustomPrompt="1"/>
          </p:nvPr>
        </p:nvSpPr>
        <p:spPr>
          <a:xfrm>
            <a:off x="2980794" y="2552251"/>
            <a:ext cx="10296000" cy="4039500"/>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11200">
                <a:solidFill>
                  <a:srgbClr val="599A83"/>
                </a:solidFill>
              </a:defRPr>
            </a:lvl1pPr>
          </a:lstStyle>
          <a:p>
            <a:r>
              <a:rPr lang="en-CA"/>
              <a:t>$#,###,###</a:t>
            </a:r>
            <a:endParaRPr lang="en-US"/>
          </a:p>
        </p:txBody>
      </p:sp>
      <p:sp>
        <p:nvSpPr>
          <p:cNvPr id="10" name="Text Placeholder 6"/>
          <p:cNvSpPr>
            <a:spLocks noGrp="1"/>
          </p:cNvSpPr>
          <p:nvPr>
            <p:ph type="body" sz="quarter" idx="13" hasCustomPrompt="1"/>
          </p:nvPr>
        </p:nvSpPr>
        <p:spPr>
          <a:xfrm>
            <a:off x="3301893" y="3012628"/>
            <a:ext cx="9653802" cy="510712"/>
          </a:xfrm>
        </p:spPr>
        <p:txBody>
          <a:bodyPr anchor="ctr"/>
          <a:lstStyle>
            <a:lvl1pPr algn="ctr">
              <a:lnSpc>
                <a:spcPct val="100000"/>
              </a:lnSpc>
              <a:defRPr sz="2100" b="1" baseline="0">
                <a:solidFill>
                  <a:srgbClr val="00673E"/>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3301893" y="5643918"/>
            <a:ext cx="9653802" cy="388804"/>
          </a:xfrm>
        </p:spPr>
        <p:txBody>
          <a:bodyPr anchor="ctr"/>
          <a:lstStyle>
            <a:lvl1pPr algn="ctr">
              <a:defRPr sz="1600">
                <a:solidFill>
                  <a:schemeClr val="bg1"/>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81210466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812882" y="2404534"/>
            <a:ext cx="7484181"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2" name="Title 1"/>
          <p:cNvSpPr>
            <a:spLocks noGrp="1"/>
          </p:cNvSpPr>
          <p:nvPr>
            <p:ph type="title" hasCustomPrompt="1"/>
          </p:nvPr>
        </p:nvSpPr>
        <p:spPr>
          <a:xfrm>
            <a:off x="812881" y="768365"/>
            <a:ext cx="7484182" cy="1335973"/>
          </a:xfrm>
        </p:spPr>
        <p:txBody>
          <a:bodyPr anchor="t">
            <a:noAutofit/>
          </a:bodyPr>
          <a:lstStyle>
            <a:lvl1pPr>
              <a:defRPr sz="4800" b="1" baseline="0">
                <a:solidFill>
                  <a:srgbClr val="00673E"/>
                </a:solidFill>
              </a:defRPr>
            </a:lvl1pPr>
          </a:lstStyle>
          <a:p>
            <a:r>
              <a:rPr lang="en-CA"/>
              <a:t>A slide with a right-aligned image</a:t>
            </a:r>
            <a:endParaRPr lang="en-US"/>
          </a:p>
        </p:txBody>
      </p:sp>
      <p:sp>
        <p:nvSpPr>
          <p:cNvPr id="10" name="Text Placeholder 9"/>
          <p:cNvSpPr>
            <a:spLocks noGrp="1"/>
          </p:cNvSpPr>
          <p:nvPr>
            <p:ph type="body" sz="quarter" idx="14" hasCustomPrompt="1"/>
          </p:nvPr>
        </p:nvSpPr>
        <p:spPr>
          <a:xfrm>
            <a:off x="3318825" y="6267279"/>
            <a:ext cx="4978238" cy="1268053"/>
          </a:xfrm>
        </p:spPr>
        <p:txBody>
          <a:bodyPr anchor="b"/>
          <a:lstStyle>
            <a:lvl1pPr>
              <a:defRPr sz="2100">
                <a:solidFill>
                  <a:srgbClr val="599A83"/>
                </a:solidFill>
              </a:defRPr>
            </a:lvl1pPr>
          </a:lstStyle>
          <a:p>
            <a:pPr lvl="0"/>
            <a:r>
              <a:rPr lang="en-CA"/>
              <a:t>An optional annotation or extra information text box</a:t>
            </a:r>
            <a:endParaRPr lang="en-US"/>
          </a:p>
        </p:txBody>
      </p:sp>
      <p:sp>
        <p:nvSpPr>
          <p:cNvPr id="11" name="Picture Placeholder 4"/>
          <p:cNvSpPr>
            <a:spLocks noGrp="1"/>
          </p:cNvSpPr>
          <p:nvPr>
            <p:ph type="pic" sz="quarter" idx="16" hasCustomPrompt="1"/>
          </p:nvPr>
        </p:nvSpPr>
        <p:spPr>
          <a:xfrm>
            <a:off x="9346896" y="853030"/>
            <a:ext cx="6910691" cy="6682303"/>
          </a:xfrm>
        </p:spPr>
        <p:txBody>
          <a:bodyPr/>
          <a:lstStyle>
            <a:lvl1pPr>
              <a:defRPr baseline="0"/>
            </a:lvl1pPr>
          </a:lstStyle>
          <a:p>
            <a:r>
              <a:rPr lang="en-US"/>
              <a:t>Click on this icon to insert a photo.</a:t>
            </a:r>
          </a:p>
        </p:txBody>
      </p:sp>
      <p:sp>
        <p:nvSpPr>
          <p:cNvPr id="13" name="Text Placeholder 8"/>
          <p:cNvSpPr>
            <a:spLocks noGrp="1"/>
          </p:cNvSpPr>
          <p:nvPr>
            <p:ph type="body" sz="quarter" idx="17" hasCustomPrompt="1"/>
          </p:nvPr>
        </p:nvSpPr>
        <p:spPr>
          <a:xfrm>
            <a:off x="9346896" y="5489054"/>
            <a:ext cx="5029037" cy="778226"/>
          </a:xfrm>
          <a:solidFill>
            <a:srgbClr val="43B02A"/>
          </a:solidFill>
          <a:ln>
            <a:noFill/>
          </a:ln>
        </p:spPr>
        <p:txBody>
          <a:bodyPr wrap="square" lIns="252000" tIns="252000" rIns="252000" bIns="252000" anchor="ctr">
            <a:spAutoFit/>
          </a:bodyPr>
          <a:lstStyle>
            <a:lvl1pPr>
              <a:lnSpc>
                <a:spcPct val="80000"/>
              </a:lnSpc>
              <a:defRPr sz="2100" b="1" baseline="0">
                <a:ln>
                  <a:noFill/>
                </a:ln>
                <a:solidFill>
                  <a:schemeClr val="bg1"/>
                </a:solidFill>
                <a:effectLst/>
              </a:defRPr>
            </a:lvl1pPr>
          </a:lstStyle>
          <a:p>
            <a:pPr lvl="0"/>
            <a:r>
              <a:rPr lang="en-CA"/>
              <a:t>Optional short caption here</a:t>
            </a:r>
            <a:endParaRPr lang="en-US"/>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6" name="Picture 15"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7"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5633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7992382" y="2404534"/>
            <a:ext cx="7484181"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2" name="Title 1"/>
          <p:cNvSpPr>
            <a:spLocks noGrp="1"/>
          </p:cNvSpPr>
          <p:nvPr>
            <p:ph type="title" hasCustomPrompt="1"/>
          </p:nvPr>
        </p:nvSpPr>
        <p:spPr>
          <a:xfrm>
            <a:off x="7992381" y="768365"/>
            <a:ext cx="7484182" cy="1335973"/>
          </a:xfrm>
        </p:spPr>
        <p:txBody>
          <a:bodyPr anchor="t">
            <a:noAutofit/>
          </a:bodyPr>
          <a:lstStyle>
            <a:lvl1pPr>
              <a:defRPr sz="4800" b="1" baseline="0">
                <a:solidFill>
                  <a:srgbClr val="00673E"/>
                </a:solidFill>
              </a:defRPr>
            </a:lvl1pPr>
          </a:lstStyle>
          <a:p>
            <a:r>
              <a:rPr lang="en-CA"/>
              <a:t>A slide with a left-aligned image</a:t>
            </a:r>
            <a:endParaRPr lang="en-US"/>
          </a:p>
        </p:txBody>
      </p:sp>
      <p:sp>
        <p:nvSpPr>
          <p:cNvPr id="10" name="Text Placeholder 9"/>
          <p:cNvSpPr>
            <a:spLocks noGrp="1"/>
          </p:cNvSpPr>
          <p:nvPr>
            <p:ph type="body" sz="quarter" idx="14" hasCustomPrompt="1"/>
          </p:nvPr>
        </p:nvSpPr>
        <p:spPr>
          <a:xfrm>
            <a:off x="7992381" y="6267279"/>
            <a:ext cx="4978238" cy="1268053"/>
          </a:xfrm>
        </p:spPr>
        <p:txBody>
          <a:bodyPr anchor="b"/>
          <a:lstStyle>
            <a:lvl1pPr>
              <a:defRPr sz="2100">
                <a:solidFill>
                  <a:srgbClr val="599A83"/>
                </a:solidFill>
              </a:defRPr>
            </a:lvl1pPr>
          </a:lstStyle>
          <a:p>
            <a:pPr lvl="0"/>
            <a:r>
              <a:rPr lang="en-CA"/>
              <a:t>An optional annotation or extra information text box</a:t>
            </a:r>
            <a:endParaRPr lang="en-US"/>
          </a:p>
        </p:txBody>
      </p:sp>
      <p:sp>
        <p:nvSpPr>
          <p:cNvPr id="14" name="Picture Placeholder 4"/>
          <p:cNvSpPr>
            <a:spLocks noGrp="1"/>
          </p:cNvSpPr>
          <p:nvPr>
            <p:ph type="pic" sz="quarter" idx="16" hasCustomPrompt="1"/>
          </p:nvPr>
        </p:nvSpPr>
        <p:spPr>
          <a:xfrm>
            <a:off x="0" y="853030"/>
            <a:ext cx="6910691" cy="6682303"/>
          </a:xfrm>
        </p:spPr>
        <p:txBody>
          <a:bodyPr/>
          <a:lstStyle>
            <a:lvl1pPr>
              <a:defRPr baseline="0"/>
            </a:lvl1pPr>
          </a:lstStyle>
          <a:p>
            <a:r>
              <a:rPr lang="en-US"/>
              <a:t>Click on this icon to insert a photo.</a:t>
            </a:r>
          </a:p>
        </p:txBody>
      </p:sp>
      <p:sp>
        <p:nvSpPr>
          <p:cNvPr id="15" name="Text Placeholder 8"/>
          <p:cNvSpPr>
            <a:spLocks noGrp="1"/>
          </p:cNvSpPr>
          <p:nvPr>
            <p:ph type="body" sz="quarter" idx="17" hasCustomPrompt="1"/>
          </p:nvPr>
        </p:nvSpPr>
        <p:spPr>
          <a:xfrm>
            <a:off x="0" y="5489054"/>
            <a:ext cx="5029037" cy="778226"/>
          </a:xfrm>
          <a:solidFill>
            <a:srgbClr val="43B02A"/>
          </a:solidFill>
          <a:ln>
            <a:noFill/>
          </a:ln>
        </p:spPr>
        <p:txBody>
          <a:bodyPr wrap="square" lIns="252000" tIns="252000" rIns="252000" bIns="252000" anchor="ctr">
            <a:spAutoFit/>
          </a:bodyPr>
          <a:lstStyle>
            <a:lvl1pPr>
              <a:lnSpc>
                <a:spcPct val="80000"/>
              </a:lnSpc>
              <a:defRPr sz="2100" b="1" baseline="0">
                <a:ln>
                  <a:noFill/>
                </a:ln>
                <a:solidFill>
                  <a:schemeClr val="bg1"/>
                </a:solidFill>
                <a:effectLst/>
              </a:defRPr>
            </a:lvl1pPr>
          </a:lstStyle>
          <a:p>
            <a:pPr lvl="0"/>
            <a:r>
              <a:rPr lang="en-CA"/>
              <a:t>Optional short caption here</a:t>
            </a:r>
            <a:endParaRPr lang="en-US"/>
          </a:p>
        </p:txBody>
      </p:sp>
      <p:pic>
        <p:nvPicPr>
          <p:cNvPr id="16" name="Picture 15"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4218545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Fram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186" y="0"/>
            <a:ext cx="16256402" cy="9144000"/>
          </a:xfrm>
        </p:spPr>
        <p:txBody>
          <a:bodyPr/>
          <a:lstStyle>
            <a:lvl1pPr marL="0" indent="0">
              <a:buNone/>
              <a:defRPr sz="4000" baseline="0"/>
            </a:lvl1pPr>
            <a:lvl2pPr marL="781583" indent="0">
              <a:buNone/>
              <a:defRPr sz="4800"/>
            </a:lvl2pPr>
            <a:lvl3pPr marL="1563167" indent="0">
              <a:buNone/>
              <a:defRPr sz="4100"/>
            </a:lvl3pPr>
            <a:lvl4pPr marL="2344750" indent="0">
              <a:buNone/>
              <a:defRPr sz="3400"/>
            </a:lvl4pPr>
            <a:lvl5pPr marL="3126334" indent="0">
              <a:buNone/>
              <a:defRPr sz="3400"/>
            </a:lvl5pPr>
            <a:lvl6pPr marL="3907917" indent="0">
              <a:buNone/>
              <a:defRPr sz="3400"/>
            </a:lvl6pPr>
            <a:lvl7pPr marL="4689500" indent="0">
              <a:buNone/>
              <a:defRPr sz="3400"/>
            </a:lvl7pPr>
            <a:lvl8pPr marL="5471084" indent="0">
              <a:buNone/>
              <a:defRPr sz="3400"/>
            </a:lvl8pPr>
            <a:lvl9pPr marL="6252667" indent="0">
              <a:buNone/>
              <a:defRPr sz="3400"/>
            </a:lvl9pPr>
          </a:lstStyle>
          <a:p>
            <a:r>
              <a:rPr lang="en-US"/>
              <a:t>Click on this icon to insert a photo.</a:t>
            </a:r>
          </a:p>
        </p:txBody>
      </p:sp>
      <p:sp>
        <p:nvSpPr>
          <p:cNvPr id="8" name="Text Placeholder 8"/>
          <p:cNvSpPr>
            <a:spLocks noGrp="1"/>
          </p:cNvSpPr>
          <p:nvPr>
            <p:ph type="body" sz="quarter" idx="16" hasCustomPrompt="1"/>
          </p:nvPr>
        </p:nvSpPr>
        <p:spPr>
          <a:xfrm>
            <a:off x="1" y="6313857"/>
            <a:ext cx="7958408" cy="759384"/>
          </a:xfrm>
          <a:solidFill>
            <a:srgbClr val="43B02A"/>
          </a:solidFill>
          <a:ln>
            <a:noFill/>
          </a:ln>
        </p:spPr>
        <p:txBody>
          <a:bodyPr wrap="square" lIns="252000" tIns="180000" rIns="252000" bIns="252000" anchor="ctr">
            <a:spAutoFit/>
          </a:bodyPr>
          <a:lstStyle>
            <a:lvl1pPr>
              <a:lnSpc>
                <a:spcPct val="100000"/>
              </a:lnSpc>
              <a:defRPr sz="2100" b="1" baseline="0">
                <a:ln>
                  <a:noFill/>
                </a:ln>
                <a:solidFill>
                  <a:schemeClr val="bg1"/>
                </a:solidFill>
                <a:effectLst/>
              </a:defRPr>
            </a:lvl1pPr>
          </a:lstStyle>
          <a:p>
            <a:pPr lvl="0"/>
            <a:r>
              <a:rPr lang="en-CA"/>
              <a:t>Optional short caption here</a:t>
            </a:r>
            <a:endParaRPr lang="en-US"/>
          </a:p>
        </p:txBody>
      </p:sp>
    </p:spTree>
    <p:extLst>
      <p:ext uri="{BB962C8B-B14F-4D97-AF65-F5344CB8AC3E}">
        <p14:creationId xmlns:p14="http://schemas.microsoft.com/office/powerpoint/2010/main" val="175758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Autho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3335758" y="2404534"/>
            <a:ext cx="4633424" cy="4303580"/>
          </a:xfrm>
        </p:spPr>
        <p:txBody>
          <a:bodyPr/>
          <a:lstStyle/>
          <a:p>
            <a:r>
              <a:rPr lang="en-US"/>
              <a:t>Author Photo</a:t>
            </a:r>
          </a:p>
        </p:txBody>
      </p:sp>
      <p:sp>
        <p:nvSpPr>
          <p:cNvPr id="11" name="Text Placeholder 10"/>
          <p:cNvSpPr>
            <a:spLocks noGrp="1"/>
          </p:cNvSpPr>
          <p:nvPr>
            <p:ph type="body" sz="quarter" idx="17" hasCustomPrompt="1"/>
          </p:nvPr>
        </p:nvSpPr>
        <p:spPr>
          <a:xfrm>
            <a:off x="8297063" y="3115733"/>
            <a:ext cx="4673448" cy="2881182"/>
          </a:xfrm>
        </p:spPr>
        <p:txBody>
          <a:bodyPr anchor="ctr"/>
          <a:lstStyle/>
          <a:p>
            <a:pPr lvl="0"/>
            <a:r>
              <a:rPr lang="en-CA"/>
              <a:t>Author description</a:t>
            </a:r>
          </a:p>
        </p:txBody>
      </p:sp>
      <p:sp>
        <p:nvSpPr>
          <p:cNvPr id="8" name="Title 1"/>
          <p:cNvSpPr>
            <a:spLocks noGrp="1"/>
          </p:cNvSpPr>
          <p:nvPr>
            <p:ph type="title" hasCustomPrompt="1"/>
          </p:nvPr>
        </p:nvSpPr>
        <p:spPr>
          <a:xfrm>
            <a:off x="812881" y="768365"/>
            <a:ext cx="9475914" cy="1335973"/>
          </a:xfrm>
        </p:spPr>
        <p:txBody>
          <a:bodyPr anchor="t">
            <a:noAutofit/>
          </a:bodyPr>
          <a:lstStyle>
            <a:lvl1pPr>
              <a:defRPr sz="4800" b="1" baseline="0">
                <a:solidFill>
                  <a:schemeClr val="tx2"/>
                </a:solidFill>
              </a:defRPr>
            </a:lvl1pPr>
          </a:lstStyle>
          <a:p>
            <a:r>
              <a:rPr lang="en-CA"/>
              <a:t>About the Author (1 author)</a:t>
            </a:r>
            <a:endParaRPr lang="en-US"/>
          </a:p>
        </p:txBody>
      </p:sp>
      <p:sp>
        <p:nvSpPr>
          <p:cNvPr id="7" name="Text Placeholder 6"/>
          <p:cNvSpPr>
            <a:spLocks noGrp="1"/>
          </p:cNvSpPr>
          <p:nvPr>
            <p:ph type="body" sz="quarter" idx="18" hasCustomPrompt="1"/>
          </p:nvPr>
        </p:nvSpPr>
        <p:spPr>
          <a:xfrm>
            <a:off x="8296275" y="2405062"/>
            <a:ext cx="4673600" cy="710671"/>
          </a:xfrm>
        </p:spPr>
        <p:txBody>
          <a:bodyPr/>
          <a:lstStyle>
            <a:lvl1pPr>
              <a:defRPr b="1">
                <a:solidFill>
                  <a:srgbClr val="599A83"/>
                </a:solidFill>
              </a:defRPr>
            </a:lvl1pPr>
          </a:lstStyle>
          <a:p>
            <a:pPr lvl="0"/>
            <a:r>
              <a:rPr lang="en-CA"/>
              <a:t>Author Name</a:t>
            </a:r>
          </a:p>
        </p:txBody>
      </p:sp>
      <p:sp>
        <p:nvSpPr>
          <p:cNvPr id="13" name="Text Placeholder 12"/>
          <p:cNvSpPr>
            <a:spLocks noGrp="1"/>
          </p:cNvSpPr>
          <p:nvPr>
            <p:ph type="body" sz="quarter" idx="19" hasCustomPrompt="1"/>
          </p:nvPr>
        </p:nvSpPr>
        <p:spPr>
          <a:xfrm>
            <a:off x="8296275" y="5997575"/>
            <a:ext cx="4673600" cy="710539"/>
          </a:xfrm>
        </p:spPr>
        <p:txBody>
          <a:bodyPr anchor="b"/>
          <a:lstStyle>
            <a:lvl1pPr>
              <a:defRPr sz="2100"/>
            </a:lvl1pPr>
          </a:lstStyle>
          <a:p>
            <a:pPr lvl="0"/>
            <a:r>
              <a:rPr lang="en-CA"/>
              <a:t>Author email</a:t>
            </a:r>
          </a:p>
        </p:txBody>
      </p:sp>
    </p:spTree>
    <p:extLst>
      <p:ext uri="{BB962C8B-B14F-4D97-AF65-F5344CB8AC3E}">
        <p14:creationId xmlns:p14="http://schemas.microsoft.com/office/powerpoint/2010/main" val="16981270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p:bg>
      <p:bgPr>
        <a:solidFill>
          <a:schemeClr val="bg1"/>
        </a:solidFill>
        <a:effectLst/>
      </p:bgPr>
    </p:bg>
    <p:spTree>
      <p:nvGrpSpPr>
        <p:cNvPr id="1" name=""/>
        <p:cNvGrpSpPr/>
        <p:nvPr/>
      </p:nvGrpSpPr>
      <p:grpSpPr>
        <a:xfrm>
          <a:off x="0" y="0"/>
          <a:ext cx="0" cy="0"/>
          <a:chOff x="0" y="0"/>
          <a:chExt cx="0" cy="0"/>
        </a:xfrm>
      </p:grpSpPr>
      <p:pic>
        <p:nvPicPr>
          <p:cNvPr id="12" name="Picture 11" descr="swoosh-85.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4" name="Picture Placeholder 3"/>
          <p:cNvSpPr>
            <a:spLocks noGrp="1"/>
          </p:cNvSpPr>
          <p:nvPr>
            <p:ph type="pic" sz="quarter" idx="10" hasCustomPrompt="1"/>
          </p:nvPr>
        </p:nvSpPr>
        <p:spPr>
          <a:xfrm>
            <a:off x="8332918" y="829734"/>
            <a:ext cx="7111897" cy="6696000"/>
          </a:xfrm>
        </p:spPr>
        <p:txBody>
          <a:bodyPr/>
          <a:lstStyle/>
          <a:p>
            <a:r>
              <a:rPr lang="en-US"/>
              <a:t>Click on this icon to insert a photo.</a:t>
            </a:r>
          </a:p>
        </p:txBody>
      </p:sp>
      <p:sp>
        <p:nvSpPr>
          <p:cNvPr id="6" name="Picture Placeholder 5"/>
          <p:cNvSpPr>
            <a:spLocks noGrp="1"/>
          </p:cNvSpPr>
          <p:nvPr>
            <p:ph type="pic" sz="quarter" idx="11" hasCustomPrompt="1"/>
          </p:nvPr>
        </p:nvSpPr>
        <p:spPr>
          <a:xfrm>
            <a:off x="829707" y="829734"/>
            <a:ext cx="7145633" cy="6696000"/>
          </a:xfrm>
        </p:spPr>
        <p:txBody>
          <a:bodyPr/>
          <a:lstStyle/>
          <a:p>
            <a:r>
              <a:rPr lang="en-US"/>
              <a:t>Click on this icon to insert a photo.</a:t>
            </a:r>
          </a:p>
        </p:txBody>
      </p:sp>
      <p:sp>
        <p:nvSpPr>
          <p:cNvPr id="9" name="Text Placeholder 8"/>
          <p:cNvSpPr>
            <a:spLocks noGrp="1"/>
          </p:cNvSpPr>
          <p:nvPr>
            <p:ph type="body" sz="quarter" idx="16" hasCustomPrompt="1"/>
          </p:nvPr>
        </p:nvSpPr>
        <p:spPr>
          <a:xfrm>
            <a:off x="829707" y="5498998"/>
            <a:ext cx="4673447" cy="778226"/>
          </a:xfrm>
          <a:solidFill>
            <a:srgbClr val="43B02A"/>
          </a:solidFill>
          <a:ln>
            <a:noFill/>
          </a:ln>
        </p:spPr>
        <p:txBody>
          <a:bodyPr wrap="square" lIns="252000" tIns="252000" rIns="252000" bIns="252000" anchor="ctr">
            <a:spAutoFit/>
          </a:bodyPr>
          <a:lstStyle>
            <a:lvl1pPr>
              <a:lnSpc>
                <a:spcPct val="80000"/>
              </a:lnSpc>
              <a:defRPr sz="2100" b="1">
                <a:ln>
                  <a:noFill/>
                </a:ln>
                <a:solidFill>
                  <a:schemeClr val="bg1"/>
                </a:solidFill>
                <a:effectLst/>
              </a:defRPr>
            </a:lvl1pPr>
          </a:lstStyle>
          <a:p>
            <a:pPr lvl="0"/>
            <a:r>
              <a:rPr lang="en-CA"/>
              <a:t>Optional short caption here</a:t>
            </a:r>
            <a:endParaRPr lang="en-US"/>
          </a:p>
        </p:txBody>
      </p:sp>
      <p:sp>
        <p:nvSpPr>
          <p:cNvPr id="11" name="Text Placeholder 8"/>
          <p:cNvSpPr>
            <a:spLocks noGrp="1"/>
          </p:cNvSpPr>
          <p:nvPr>
            <p:ph type="body" sz="quarter" idx="18" hasCustomPrompt="1"/>
          </p:nvPr>
        </p:nvSpPr>
        <p:spPr>
          <a:xfrm>
            <a:off x="8332919" y="5498998"/>
            <a:ext cx="4654526" cy="778226"/>
          </a:xfrm>
          <a:solidFill>
            <a:srgbClr val="43B02A"/>
          </a:solidFill>
          <a:ln>
            <a:noFill/>
          </a:ln>
        </p:spPr>
        <p:txBody>
          <a:bodyPr wrap="square" lIns="252000" tIns="252000" rIns="252000" bIns="252000" anchor="ctr">
            <a:spAutoFit/>
          </a:bodyPr>
          <a:lstStyle>
            <a:lvl1pPr>
              <a:lnSpc>
                <a:spcPct val="80000"/>
              </a:lnSpc>
              <a:defRPr sz="2100" b="1">
                <a:ln>
                  <a:noFill/>
                </a:ln>
                <a:solidFill>
                  <a:schemeClr val="bg1"/>
                </a:solidFill>
                <a:effectLst/>
              </a:defRPr>
            </a:lvl1pPr>
          </a:lstStyle>
          <a:p>
            <a:pPr lvl="0"/>
            <a:r>
              <a:rPr lang="en-CA"/>
              <a:t>Optional short caption here</a:t>
            </a:r>
            <a:endParaRPr lang="en-US"/>
          </a:p>
        </p:txBody>
      </p:sp>
      <p:pic>
        <p:nvPicPr>
          <p:cNvPr id="16" name="Picture 15"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10772627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with Description">
    <p:bg>
      <p:bgPr>
        <a:solidFill>
          <a:schemeClr val="bg1"/>
        </a:solidFill>
        <a:effectLst/>
      </p:bgPr>
    </p:bg>
    <p:spTree>
      <p:nvGrpSpPr>
        <p:cNvPr id="1" name=""/>
        <p:cNvGrpSpPr/>
        <p:nvPr/>
      </p:nvGrpSpPr>
      <p:grpSpPr>
        <a:xfrm>
          <a:off x="0" y="0"/>
          <a:ext cx="0" cy="0"/>
          <a:chOff x="0" y="0"/>
          <a:chExt cx="0" cy="0"/>
        </a:xfrm>
      </p:grpSpPr>
      <p:pic>
        <p:nvPicPr>
          <p:cNvPr id="11" name="Picture 10" descr="swoosh-85.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5194193"/>
            <a:ext cx="16257588" cy="1739093"/>
          </a:xfrm>
          <a:prstGeom prst="rect">
            <a:avLst/>
          </a:prstGeom>
        </p:spPr>
      </p:pic>
      <p:sp>
        <p:nvSpPr>
          <p:cNvPr id="12" name="Picture Placeholder 5"/>
          <p:cNvSpPr>
            <a:spLocks noGrp="1"/>
          </p:cNvSpPr>
          <p:nvPr>
            <p:ph type="pic" sz="quarter" idx="11" hasCustomPrompt="1"/>
          </p:nvPr>
        </p:nvSpPr>
        <p:spPr>
          <a:xfrm>
            <a:off x="829707" y="829734"/>
            <a:ext cx="11598955" cy="6696000"/>
          </a:xfrm>
        </p:spPr>
        <p:txBody>
          <a:bodyPr/>
          <a:lstStyle>
            <a:lvl1pPr>
              <a:defRPr baseline="0"/>
            </a:lvl1pPr>
          </a:lstStyle>
          <a:p>
            <a:r>
              <a:rPr lang="en-US"/>
              <a:t>Click on this icon to insert a photo.</a:t>
            </a:r>
          </a:p>
        </p:txBody>
      </p:sp>
      <p:sp>
        <p:nvSpPr>
          <p:cNvPr id="13" name="Text Placeholder 8"/>
          <p:cNvSpPr>
            <a:spLocks noGrp="1"/>
          </p:cNvSpPr>
          <p:nvPr>
            <p:ph type="body" sz="quarter" idx="16" hasCustomPrompt="1"/>
          </p:nvPr>
        </p:nvSpPr>
        <p:spPr>
          <a:xfrm>
            <a:off x="829707" y="5498998"/>
            <a:ext cx="4673447" cy="778226"/>
          </a:xfrm>
          <a:solidFill>
            <a:srgbClr val="43B02A"/>
          </a:solidFill>
          <a:ln>
            <a:noFill/>
          </a:ln>
        </p:spPr>
        <p:txBody>
          <a:bodyPr wrap="square" lIns="252000" tIns="252000" rIns="252000" bIns="252000" anchor="ctr">
            <a:spAutoFit/>
          </a:bodyPr>
          <a:lstStyle>
            <a:lvl1pPr>
              <a:lnSpc>
                <a:spcPct val="80000"/>
              </a:lnSpc>
              <a:defRPr sz="2100" b="1">
                <a:ln>
                  <a:noFill/>
                </a:ln>
                <a:solidFill>
                  <a:schemeClr val="bg1"/>
                </a:solidFill>
                <a:effectLst/>
              </a:defRPr>
            </a:lvl1pPr>
          </a:lstStyle>
          <a:p>
            <a:pPr lvl="0"/>
            <a:r>
              <a:rPr lang="en-CA"/>
              <a:t>Optional short caption here</a:t>
            </a:r>
            <a:endParaRPr lang="en-US"/>
          </a:p>
        </p:txBody>
      </p:sp>
      <p:sp>
        <p:nvSpPr>
          <p:cNvPr id="14"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a:t>An optional annotation or extra information text box</a:t>
            </a:r>
            <a:endParaRPr lang="en-US"/>
          </a:p>
        </p:txBody>
      </p:sp>
      <p:pic>
        <p:nvPicPr>
          <p:cNvPr id="19" name="Picture 18"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0" name="Picture 19"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1"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18072200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 Title and Description">
    <p:bg>
      <p:bgPr>
        <a:solidFill>
          <a:schemeClr val="bg1"/>
        </a:solidFill>
        <a:effectLst/>
      </p:bgPr>
    </p:bg>
    <p:spTree>
      <p:nvGrpSpPr>
        <p:cNvPr id="1" name=""/>
        <p:cNvGrpSpPr/>
        <p:nvPr/>
      </p:nvGrpSpPr>
      <p:grpSpPr>
        <a:xfrm>
          <a:off x="0" y="0"/>
          <a:ext cx="0" cy="0"/>
          <a:chOff x="0" y="0"/>
          <a:chExt cx="0" cy="0"/>
        </a:xfrm>
      </p:grpSpPr>
      <p:pic>
        <p:nvPicPr>
          <p:cNvPr id="12" name="Picture 11" descr="swoosh-85.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5194193"/>
            <a:ext cx="16257588" cy="1739093"/>
          </a:xfrm>
          <a:prstGeom prst="rect">
            <a:avLst/>
          </a:prstGeom>
        </p:spPr>
      </p:pic>
      <p:sp>
        <p:nvSpPr>
          <p:cNvPr id="13" name="Picture Placeholder 5"/>
          <p:cNvSpPr>
            <a:spLocks noGrp="1"/>
          </p:cNvSpPr>
          <p:nvPr>
            <p:ph type="pic" sz="quarter" idx="11" hasCustomPrompt="1"/>
          </p:nvPr>
        </p:nvSpPr>
        <p:spPr>
          <a:xfrm>
            <a:off x="829708" y="2404534"/>
            <a:ext cx="9459088" cy="5121200"/>
          </a:xfrm>
        </p:spPr>
        <p:txBody>
          <a:bodyPr/>
          <a:lstStyle/>
          <a:p>
            <a:r>
              <a:rPr lang="en-US"/>
              <a:t>Click on this icon to insert a graphic.</a:t>
            </a:r>
          </a:p>
        </p:txBody>
      </p:sp>
      <p:sp>
        <p:nvSpPr>
          <p:cNvPr id="20"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graphic slide with a title and optional annotation</a:t>
            </a:r>
            <a:endParaRPr lang="en-US"/>
          </a:p>
        </p:txBody>
      </p:sp>
      <p:sp>
        <p:nvSpPr>
          <p:cNvPr id="23"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a:t>An optional annotation or extra information text box</a:t>
            </a:r>
            <a:endParaRPr lang="en-US"/>
          </a:p>
        </p:txBody>
      </p:sp>
      <p:pic>
        <p:nvPicPr>
          <p:cNvPr id="24" name="Picture 23"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5" name="Picture 24"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6"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556130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r Chart">
    <p:bg>
      <p:bgRef idx="1001">
        <a:schemeClr val="bg1"/>
      </p:bgRef>
    </p:bg>
    <p:spTree>
      <p:nvGrpSpPr>
        <p:cNvPr id="1" name=""/>
        <p:cNvGrpSpPr/>
        <p:nvPr/>
      </p:nvGrpSpPr>
      <p:grpSpPr>
        <a:xfrm>
          <a:off x="0" y="0"/>
          <a:ext cx="0" cy="0"/>
          <a:chOff x="0" y="0"/>
          <a:chExt cx="0" cy="0"/>
        </a:xfrm>
      </p:grpSpPr>
      <p:pic>
        <p:nvPicPr>
          <p:cNvPr id="5" name="Picture 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8" name="Picture 7"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3"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
        <p:nvSpPr>
          <p:cNvPr id="15"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chart or table slide with optional annotation</a:t>
            </a:r>
            <a:endParaRPr lang="en-US"/>
          </a:p>
        </p:txBody>
      </p:sp>
      <p:sp>
        <p:nvSpPr>
          <p:cNvPr id="17" name="Table Placeholder 3"/>
          <p:cNvSpPr>
            <a:spLocks noGrp="1"/>
          </p:cNvSpPr>
          <p:nvPr>
            <p:ph type="tbl" sz="quarter" idx="20" hasCustomPrompt="1"/>
          </p:nvPr>
        </p:nvSpPr>
        <p:spPr>
          <a:xfrm>
            <a:off x="812800" y="2405063"/>
            <a:ext cx="9475788" cy="5121275"/>
          </a:xfrm>
        </p:spPr>
        <p:txBody>
          <a:bodyPr/>
          <a:lstStyle>
            <a:lvl1pPr>
              <a:defRPr baseline="0"/>
            </a:lvl1pPr>
          </a:lstStyle>
          <a:p>
            <a:r>
              <a:rPr lang="en-US"/>
              <a:t>Click on the icon to insert a table or chart.</a:t>
            </a:r>
          </a:p>
        </p:txBody>
      </p:sp>
      <p:sp>
        <p:nvSpPr>
          <p:cNvPr id="18"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1498023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tro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948421" y="3117806"/>
            <a:ext cx="10360746" cy="2612172"/>
          </a:xfrm>
        </p:spPr>
        <p:txBody>
          <a:bodyPr lIns="0" tIns="0" rIns="0" bIns="0" anchor="ctr">
            <a:noAutofit/>
          </a:bodyPr>
          <a:lstStyle>
            <a:lvl1pPr marL="0" indent="0" algn="ctr">
              <a:buNone/>
              <a:defRPr sz="4800" baseline="0">
                <a:solidFill>
                  <a:schemeClr val="accent5"/>
                </a:solidFill>
              </a:defRPr>
            </a:lvl1pPr>
            <a:lvl2pPr marL="781583" indent="0" algn="ctr">
              <a:buNone/>
              <a:defRPr>
                <a:solidFill>
                  <a:schemeClr val="tx1">
                    <a:tint val="75000"/>
                  </a:schemeClr>
                </a:solidFill>
              </a:defRPr>
            </a:lvl2pPr>
            <a:lvl3pPr marL="1563167" indent="0" algn="ctr">
              <a:buNone/>
              <a:defRPr>
                <a:solidFill>
                  <a:schemeClr val="tx1">
                    <a:tint val="75000"/>
                  </a:schemeClr>
                </a:solidFill>
              </a:defRPr>
            </a:lvl3pPr>
            <a:lvl4pPr marL="2344750" indent="0" algn="ctr">
              <a:buNone/>
              <a:defRPr>
                <a:solidFill>
                  <a:schemeClr val="tx1">
                    <a:tint val="75000"/>
                  </a:schemeClr>
                </a:solidFill>
              </a:defRPr>
            </a:lvl4pPr>
            <a:lvl5pPr marL="3126334" indent="0" algn="ctr">
              <a:buNone/>
              <a:defRPr>
                <a:solidFill>
                  <a:schemeClr val="tx1">
                    <a:tint val="75000"/>
                  </a:schemeClr>
                </a:solidFill>
              </a:defRPr>
            </a:lvl5pPr>
            <a:lvl6pPr marL="3907917" indent="0" algn="ctr">
              <a:buNone/>
              <a:defRPr>
                <a:solidFill>
                  <a:schemeClr val="tx1">
                    <a:tint val="75000"/>
                  </a:schemeClr>
                </a:solidFill>
              </a:defRPr>
            </a:lvl6pPr>
            <a:lvl7pPr marL="4689500" indent="0" algn="ctr">
              <a:buNone/>
              <a:defRPr>
                <a:solidFill>
                  <a:schemeClr val="tx1">
                    <a:tint val="75000"/>
                  </a:schemeClr>
                </a:solidFill>
              </a:defRPr>
            </a:lvl7pPr>
            <a:lvl8pPr marL="5471084" indent="0" algn="ctr">
              <a:buNone/>
              <a:defRPr>
                <a:solidFill>
                  <a:schemeClr val="tx1">
                    <a:tint val="75000"/>
                  </a:schemeClr>
                </a:solidFill>
              </a:defRPr>
            </a:lvl8pPr>
            <a:lvl9pPr marL="6252667" indent="0" algn="ctr">
              <a:buNone/>
              <a:defRPr>
                <a:solidFill>
                  <a:schemeClr val="tx1">
                    <a:tint val="75000"/>
                  </a:schemeClr>
                </a:solidFill>
              </a:defRPr>
            </a:lvl9pPr>
          </a:lstStyle>
          <a:p>
            <a:r>
              <a:rPr lang="en-CA"/>
              <a:t>Questions? Put your contact prompt message and your email here.</a:t>
            </a:r>
            <a:endParaRPr lang="en-US"/>
          </a:p>
        </p:txBody>
      </p:sp>
      <p:sp>
        <p:nvSpPr>
          <p:cNvPr id="2" name="Title 1"/>
          <p:cNvSpPr>
            <a:spLocks noGrp="1"/>
          </p:cNvSpPr>
          <p:nvPr>
            <p:ph type="ctrTitle" hasCustomPrompt="1"/>
          </p:nvPr>
        </p:nvSpPr>
        <p:spPr>
          <a:xfrm>
            <a:off x="3320943" y="2082794"/>
            <a:ext cx="9615704" cy="1018079"/>
          </a:xfrm>
        </p:spPr>
        <p:txBody>
          <a:bodyPr anchor="b"/>
          <a:lstStyle>
            <a:lvl1pPr algn="ctr">
              <a:defRPr baseline="0">
                <a:solidFill>
                  <a:srgbClr val="00673E"/>
                </a:solidFill>
              </a:defRPr>
            </a:lvl1pPr>
          </a:lstStyle>
          <a:p>
            <a:r>
              <a:rPr lang="en-CA"/>
              <a:t>Thank you message</a:t>
            </a:r>
            <a:endParaRPr lang="en-US"/>
          </a:p>
        </p:txBody>
      </p:sp>
      <p:sp>
        <p:nvSpPr>
          <p:cNvPr id="5" name="Text Placeholder 4"/>
          <p:cNvSpPr>
            <a:spLocks noGrp="1"/>
          </p:cNvSpPr>
          <p:nvPr>
            <p:ph type="body" sz="quarter" idx="10" hasCustomPrompt="1"/>
          </p:nvPr>
        </p:nvSpPr>
        <p:spPr>
          <a:xfrm>
            <a:off x="3320941" y="6017839"/>
            <a:ext cx="9615706" cy="462413"/>
          </a:xfrm>
        </p:spPr>
        <p:txBody>
          <a:bodyPr anchor="t"/>
          <a:lstStyle>
            <a:lvl1pPr algn="ctr">
              <a:defRPr>
                <a:solidFill>
                  <a:schemeClr val="accent2"/>
                </a:solidFill>
              </a:defRPr>
            </a:lvl1pPr>
          </a:lstStyle>
          <a:p>
            <a:pPr lvl="0"/>
            <a:r>
              <a:rPr lang="en-CA" err="1"/>
              <a:t>www.algonquincollege.com</a:t>
            </a:r>
            <a:r>
              <a:rPr lang="en-CA"/>
              <a:t>/</a:t>
            </a:r>
            <a:r>
              <a:rPr lang="en-CA" err="1"/>
              <a:t>relevantURL</a:t>
            </a:r>
            <a:endParaRPr lang="en-US"/>
          </a:p>
        </p:txBody>
      </p:sp>
      <p:pic>
        <p:nvPicPr>
          <p:cNvPr id="13" name="Picture 12" descr="ac-icon-g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683" y="828547"/>
            <a:ext cx="635142" cy="467999"/>
          </a:xfrm>
          <a:prstGeom prst="rect">
            <a:avLst/>
          </a:prstGeom>
        </p:spPr>
      </p:pic>
      <p:pic>
        <p:nvPicPr>
          <p:cNvPr id="14" name="Picture 13" descr="curtain-100.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365826"/>
            <a:ext cx="16257588" cy="1778174"/>
          </a:xfrm>
          <a:prstGeom prst="rect">
            <a:avLst/>
          </a:prstGeom>
        </p:spPr>
      </p:pic>
    </p:spTree>
    <p:extLst>
      <p:ext uri="{BB962C8B-B14F-4D97-AF65-F5344CB8AC3E}">
        <p14:creationId xmlns:p14="http://schemas.microsoft.com/office/powerpoint/2010/main" val="52650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ssion Statement">
    <p:bg>
      <p:bgPr>
        <a:solidFill>
          <a:schemeClr val="bg1"/>
        </a:solidFill>
        <a:effectLst/>
      </p:bgPr>
    </p:bg>
    <p:spTree>
      <p:nvGrpSpPr>
        <p:cNvPr id="1" name=""/>
        <p:cNvGrpSpPr/>
        <p:nvPr/>
      </p:nvGrpSpPr>
      <p:grpSpPr>
        <a:xfrm>
          <a:off x="0" y="0"/>
          <a:ext cx="0" cy="0"/>
          <a:chOff x="0" y="0"/>
          <a:chExt cx="0" cy="0"/>
        </a:xfrm>
      </p:grpSpPr>
      <p:pic>
        <p:nvPicPr>
          <p:cNvPr id="14" name="Picture 13" descr="curtain-10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65826"/>
            <a:ext cx="16257588" cy="1778174"/>
          </a:xfrm>
          <a:prstGeom prst="rect">
            <a:avLst/>
          </a:prstGeom>
        </p:spPr>
      </p:pic>
      <p:pic>
        <p:nvPicPr>
          <p:cNvPr id="4" name="Picture 3"/>
          <p:cNvPicPr>
            <a:picLocks noChangeAspect="1"/>
          </p:cNvPicPr>
          <p:nvPr userDrawn="1"/>
        </p:nvPicPr>
        <p:blipFill>
          <a:blip r:embed="rId3"/>
          <a:stretch>
            <a:fillRect/>
          </a:stretch>
        </p:blipFill>
        <p:spPr>
          <a:xfrm>
            <a:off x="2084388" y="1912435"/>
            <a:ext cx="12088812" cy="362579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Author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829814" y="2405062"/>
            <a:ext cx="2167288" cy="2013003"/>
          </a:xfrm>
        </p:spPr>
        <p:txBody>
          <a:bodyPr/>
          <a:lstStyle/>
          <a:p>
            <a:r>
              <a:rPr lang="en-US"/>
              <a:t>Author Photo</a:t>
            </a:r>
          </a:p>
        </p:txBody>
      </p:sp>
      <p:sp>
        <p:nvSpPr>
          <p:cNvPr id="11" name="Text Placeholder 10"/>
          <p:cNvSpPr>
            <a:spLocks noGrp="1"/>
          </p:cNvSpPr>
          <p:nvPr>
            <p:ph type="body" sz="quarter" idx="17" hasCustomPrompt="1"/>
          </p:nvPr>
        </p:nvSpPr>
        <p:spPr>
          <a:xfrm>
            <a:off x="3318933" y="3115733"/>
            <a:ext cx="4673448" cy="2387600"/>
          </a:xfrm>
        </p:spPr>
        <p:txBody>
          <a:bodyPr anchor="t"/>
          <a:lstStyle/>
          <a:p>
            <a:pPr lvl="0"/>
            <a:r>
              <a:rPr lang="en-CA"/>
              <a:t>Author description</a:t>
            </a:r>
          </a:p>
        </p:txBody>
      </p:sp>
      <p:sp>
        <p:nvSpPr>
          <p:cNvPr id="8"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About the Author (2 authors)</a:t>
            </a:r>
            <a:endParaRPr lang="en-US"/>
          </a:p>
        </p:txBody>
      </p:sp>
      <p:sp>
        <p:nvSpPr>
          <p:cNvPr id="7" name="Text Placeholder 6"/>
          <p:cNvSpPr>
            <a:spLocks noGrp="1"/>
          </p:cNvSpPr>
          <p:nvPr>
            <p:ph type="body" sz="quarter" idx="18" hasCustomPrompt="1"/>
          </p:nvPr>
        </p:nvSpPr>
        <p:spPr>
          <a:xfrm>
            <a:off x="3318145" y="2405062"/>
            <a:ext cx="4673600" cy="710671"/>
          </a:xfrm>
        </p:spPr>
        <p:txBody>
          <a:bodyPr/>
          <a:lstStyle>
            <a:lvl1pPr>
              <a:defRPr b="1">
                <a:solidFill>
                  <a:srgbClr val="599A83"/>
                </a:solidFill>
              </a:defRPr>
            </a:lvl1pPr>
          </a:lstStyle>
          <a:p>
            <a:pPr lvl="0"/>
            <a:r>
              <a:rPr lang="en-CA"/>
              <a:t>Author 1 Name</a:t>
            </a:r>
          </a:p>
        </p:txBody>
      </p:sp>
      <p:sp>
        <p:nvSpPr>
          <p:cNvPr id="13" name="Text Placeholder 12"/>
          <p:cNvSpPr>
            <a:spLocks noGrp="1"/>
          </p:cNvSpPr>
          <p:nvPr>
            <p:ph type="body" sz="quarter" idx="19" hasCustomPrompt="1"/>
          </p:nvPr>
        </p:nvSpPr>
        <p:spPr>
          <a:xfrm>
            <a:off x="3318145" y="5503333"/>
            <a:ext cx="4673600" cy="710539"/>
          </a:xfrm>
        </p:spPr>
        <p:txBody>
          <a:bodyPr anchor="b"/>
          <a:lstStyle>
            <a:lvl1pPr>
              <a:defRPr sz="2100"/>
            </a:lvl1pPr>
          </a:lstStyle>
          <a:p>
            <a:pPr lvl="0"/>
            <a:r>
              <a:rPr lang="en-CA"/>
              <a:t>Author email</a:t>
            </a:r>
          </a:p>
        </p:txBody>
      </p:sp>
      <p:sp>
        <p:nvSpPr>
          <p:cNvPr id="9" name="Picture Placeholder 4"/>
          <p:cNvSpPr>
            <a:spLocks noGrp="1"/>
          </p:cNvSpPr>
          <p:nvPr>
            <p:ph type="pic" sz="quarter" idx="20" hasCustomPrompt="1"/>
          </p:nvPr>
        </p:nvSpPr>
        <p:spPr>
          <a:xfrm>
            <a:off x="8297171" y="2405062"/>
            <a:ext cx="2167288" cy="2013003"/>
          </a:xfrm>
        </p:spPr>
        <p:txBody>
          <a:bodyPr/>
          <a:lstStyle/>
          <a:p>
            <a:r>
              <a:rPr lang="en-US"/>
              <a:t>Author Photo</a:t>
            </a:r>
          </a:p>
        </p:txBody>
      </p:sp>
      <p:sp>
        <p:nvSpPr>
          <p:cNvPr id="10" name="Text Placeholder 10"/>
          <p:cNvSpPr>
            <a:spLocks noGrp="1"/>
          </p:cNvSpPr>
          <p:nvPr>
            <p:ph type="body" sz="quarter" idx="21" hasCustomPrompt="1"/>
          </p:nvPr>
        </p:nvSpPr>
        <p:spPr>
          <a:xfrm>
            <a:off x="10786290" y="3115733"/>
            <a:ext cx="4673448" cy="2387600"/>
          </a:xfrm>
        </p:spPr>
        <p:txBody>
          <a:bodyPr anchor="t"/>
          <a:lstStyle/>
          <a:p>
            <a:pPr lvl="0"/>
            <a:r>
              <a:rPr lang="en-CA"/>
              <a:t>Author description</a:t>
            </a:r>
          </a:p>
        </p:txBody>
      </p:sp>
      <p:sp>
        <p:nvSpPr>
          <p:cNvPr id="12" name="Text Placeholder 6"/>
          <p:cNvSpPr>
            <a:spLocks noGrp="1"/>
          </p:cNvSpPr>
          <p:nvPr>
            <p:ph type="body" sz="quarter" idx="22" hasCustomPrompt="1"/>
          </p:nvPr>
        </p:nvSpPr>
        <p:spPr>
          <a:xfrm>
            <a:off x="10785502" y="2405062"/>
            <a:ext cx="4673600" cy="710671"/>
          </a:xfrm>
        </p:spPr>
        <p:txBody>
          <a:bodyPr/>
          <a:lstStyle>
            <a:lvl1pPr>
              <a:defRPr b="1">
                <a:solidFill>
                  <a:srgbClr val="599A83"/>
                </a:solidFill>
              </a:defRPr>
            </a:lvl1pPr>
          </a:lstStyle>
          <a:p>
            <a:pPr lvl="0"/>
            <a:r>
              <a:rPr lang="en-CA"/>
              <a:t>Author 2 Name</a:t>
            </a:r>
          </a:p>
        </p:txBody>
      </p:sp>
      <p:sp>
        <p:nvSpPr>
          <p:cNvPr id="14" name="Text Placeholder 12"/>
          <p:cNvSpPr>
            <a:spLocks noGrp="1"/>
          </p:cNvSpPr>
          <p:nvPr>
            <p:ph type="body" sz="quarter" idx="23" hasCustomPrompt="1"/>
          </p:nvPr>
        </p:nvSpPr>
        <p:spPr>
          <a:xfrm>
            <a:off x="10785502" y="5503333"/>
            <a:ext cx="4673600" cy="710539"/>
          </a:xfrm>
        </p:spPr>
        <p:txBody>
          <a:bodyPr anchor="b"/>
          <a:lstStyle>
            <a:lvl1pPr>
              <a:defRPr sz="2100"/>
            </a:lvl1pPr>
          </a:lstStyle>
          <a:p>
            <a:pPr lvl="0"/>
            <a:r>
              <a:rPr lang="en-CA"/>
              <a:t>Author email</a:t>
            </a:r>
          </a:p>
        </p:txBody>
      </p:sp>
      <p:pic>
        <p:nvPicPr>
          <p:cNvPr id="15" name="Picture 14" descr="curtain-10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65826"/>
            <a:ext cx="16257588" cy="1778174"/>
          </a:xfrm>
          <a:prstGeom prst="rect">
            <a:avLst/>
          </a:prstGeom>
        </p:spPr>
      </p:pic>
    </p:spTree>
    <p:extLst>
      <p:ext uri="{BB962C8B-B14F-4D97-AF65-F5344CB8AC3E}">
        <p14:creationId xmlns:p14="http://schemas.microsoft.com/office/powerpoint/2010/main" val="39537974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 Key Point w/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1-column key point text slide</a:t>
            </a:r>
            <a:endParaRPr lang="en-US"/>
          </a:p>
        </p:txBody>
      </p:sp>
      <p:sp>
        <p:nvSpPr>
          <p:cNvPr id="12" name="Text Placeholder 5"/>
          <p:cNvSpPr>
            <a:spLocks noGrp="1"/>
          </p:cNvSpPr>
          <p:nvPr>
            <p:ph type="body" sz="quarter" idx="15" hasCustomPrompt="1"/>
          </p:nvPr>
        </p:nvSpPr>
        <p:spPr>
          <a:xfrm>
            <a:off x="812882" y="2404534"/>
            <a:ext cx="11615780"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3"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89278"/>
                </a:solidFill>
              </a:defRPr>
            </a:lvl1pPr>
          </a:lstStyle>
          <a:p>
            <a:pPr lvl="0"/>
            <a:r>
              <a:rPr lang="en-CA"/>
              <a:t>An optional annotation or extra information text box</a:t>
            </a:r>
            <a:endParaRPr lang="en-US"/>
          </a:p>
        </p:txBody>
      </p:sp>
      <p:pic>
        <p:nvPicPr>
          <p:cNvPr id="14" name="Picture 13"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5" name="Picture 14"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6"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19283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 Key Point, No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812882" y="660398"/>
            <a:ext cx="11615780" cy="6874935"/>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A basic 1-column key point slide with no title. 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1"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a:t>An optional annotation or extra information text box</a:t>
            </a:r>
            <a:endParaRPr lang="en-US"/>
          </a:p>
        </p:txBody>
      </p:sp>
      <p:pic>
        <p:nvPicPr>
          <p:cNvPr id="13" name="Picture 1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4" name="Picture 1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5"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65636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2-column key point slide</a:t>
            </a:r>
            <a:endParaRPr lang="en-US"/>
          </a:p>
        </p:txBody>
      </p:sp>
      <p:sp>
        <p:nvSpPr>
          <p:cNvPr id="14" name="Text Placeholder 5"/>
          <p:cNvSpPr>
            <a:spLocks noGrp="1"/>
          </p:cNvSpPr>
          <p:nvPr>
            <p:ph type="body" sz="quarter" idx="15" hasCustomPrompt="1"/>
          </p:nvPr>
        </p:nvSpPr>
        <p:spPr>
          <a:xfrm>
            <a:off x="812882" y="2404534"/>
            <a:ext cx="7162458"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8297170" y="2404534"/>
            <a:ext cx="7147539"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pic>
        <p:nvPicPr>
          <p:cNvPr id="17" name="Picture 16"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8" name="Picture 17"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9"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38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basic 2-column key point text slide with subtitles</a:t>
            </a:r>
            <a:endParaRPr lang="en-US"/>
          </a:p>
        </p:txBody>
      </p:sp>
      <p:sp>
        <p:nvSpPr>
          <p:cNvPr id="14" name="Text Placeholder 5"/>
          <p:cNvSpPr>
            <a:spLocks noGrp="1"/>
          </p:cNvSpPr>
          <p:nvPr>
            <p:ph type="body" sz="quarter" idx="15" hasCustomPrompt="1"/>
          </p:nvPr>
        </p:nvSpPr>
        <p:spPr>
          <a:xfrm>
            <a:off x="812882" y="3115732"/>
            <a:ext cx="7162458" cy="4419601"/>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8297170" y="3115732"/>
            <a:ext cx="7147539" cy="4419602"/>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6"/>
          <p:cNvSpPr>
            <a:spLocks noGrp="1"/>
          </p:cNvSpPr>
          <p:nvPr>
            <p:ph type="body" sz="quarter" idx="18" hasCustomPrompt="1"/>
          </p:nvPr>
        </p:nvSpPr>
        <p:spPr>
          <a:xfrm>
            <a:off x="812883" y="2405062"/>
            <a:ext cx="7162458" cy="710671"/>
          </a:xfrm>
        </p:spPr>
        <p:txBody>
          <a:bodyPr/>
          <a:lstStyle>
            <a:lvl1pPr>
              <a:defRPr b="1">
                <a:solidFill>
                  <a:srgbClr val="599A83"/>
                </a:solidFill>
              </a:defRPr>
            </a:lvl1pPr>
          </a:lstStyle>
          <a:p>
            <a:pPr lvl="0"/>
            <a:r>
              <a:rPr lang="en-CA"/>
              <a:t>Subtitle</a:t>
            </a:r>
          </a:p>
        </p:txBody>
      </p:sp>
      <p:sp>
        <p:nvSpPr>
          <p:cNvPr id="11" name="Text Placeholder 6"/>
          <p:cNvSpPr>
            <a:spLocks noGrp="1"/>
          </p:cNvSpPr>
          <p:nvPr>
            <p:ph type="body" sz="quarter" idx="19" hasCustomPrompt="1"/>
          </p:nvPr>
        </p:nvSpPr>
        <p:spPr>
          <a:xfrm>
            <a:off x="8297170" y="2405062"/>
            <a:ext cx="7147539" cy="710671"/>
          </a:xfrm>
        </p:spPr>
        <p:txBody>
          <a:bodyPr/>
          <a:lstStyle>
            <a:lvl1pPr>
              <a:defRPr b="1">
                <a:solidFill>
                  <a:srgbClr val="599A83"/>
                </a:solidFill>
              </a:defRPr>
            </a:lvl1pPr>
          </a:lstStyle>
          <a:p>
            <a:pPr lvl="0"/>
            <a:r>
              <a:rPr lang="en-CA"/>
              <a:t>Subtitle</a:t>
            </a:r>
          </a:p>
        </p:txBody>
      </p:sp>
      <p:pic>
        <p:nvPicPr>
          <p:cNvPr id="12" name="Picture 11"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3" name="Picture 12"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5" name="Slide Number Placeholder 8"/>
          <p:cNvSpPr>
            <a:spLocks noGrp="1"/>
          </p:cNvSpPr>
          <p:nvPr>
            <p:ph type="sldNum" sz="quarter" idx="20"/>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365702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a:t>This is a 3-column key point slide</a:t>
            </a:r>
            <a:endParaRPr lang="en-US"/>
          </a:p>
        </p:txBody>
      </p:sp>
      <p:sp>
        <p:nvSpPr>
          <p:cNvPr id="14" name="Text Placeholder 5"/>
          <p:cNvSpPr>
            <a:spLocks noGrp="1"/>
          </p:cNvSpPr>
          <p:nvPr>
            <p:ph type="body" sz="quarter" idx="15" hasCustomPrompt="1"/>
          </p:nvPr>
        </p:nvSpPr>
        <p:spPr>
          <a:xfrm>
            <a:off x="812882" y="2404534"/>
            <a:ext cx="4673339"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5807945" y="2404534"/>
            <a:ext cx="4644000"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10786183" y="2404534"/>
            <a:ext cx="4673448"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pic>
        <p:nvPicPr>
          <p:cNvPr id="11" name="Picture 10"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2" name="Picture 11"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3"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5695207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666518"/>
            <a:ext cx="14631829" cy="1467081"/>
          </a:xfrm>
          <a:prstGeom prst="rect">
            <a:avLst/>
          </a:prstGeom>
        </p:spPr>
        <p:txBody>
          <a:bodyPr vert="horz" lIns="0" tIns="0" rIns="0" bIns="0" rtlCol="0" anchor="ctr">
            <a:noAutofit/>
          </a:bodyPr>
          <a:lstStyle/>
          <a:p>
            <a:r>
              <a:rPr lang="en-CA"/>
              <a:t>Click to edit Master title style</a:t>
            </a:r>
            <a:endParaRPr lang="en-US"/>
          </a:p>
        </p:txBody>
      </p:sp>
      <p:sp>
        <p:nvSpPr>
          <p:cNvPr id="3" name="Text Placeholder 2"/>
          <p:cNvSpPr>
            <a:spLocks noGrp="1"/>
          </p:cNvSpPr>
          <p:nvPr>
            <p:ph type="body" idx="1"/>
          </p:nvPr>
        </p:nvSpPr>
        <p:spPr>
          <a:xfrm>
            <a:off x="812880" y="2133600"/>
            <a:ext cx="14631829" cy="5204532"/>
          </a:xfrm>
          <a:prstGeom prst="rect">
            <a:avLst/>
          </a:prstGeom>
        </p:spPr>
        <p:txBody>
          <a:bodyPr vert="horz" lIns="0" tIns="0" rIns="0" bIns="0" rtlCol="0">
            <a:noAutofit/>
          </a:bodyPr>
          <a:lstStyle/>
          <a:p>
            <a:pPr lvl="0"/>
            <a:r>
              <a:rPr lang="en-CA"/>
              <a:t>Click to edit Master text styles</a:t>
            </a:r>
          </a:p>
          <a:p>
            <a:pPr lvl="1"/>
            <a:r>
              <a:rPr lang="en-CA"/>
              <a:t>First level</a:t>
            </a:r>
          </a:p>
          <a:p>
            <a:pPr lvl="2"/>
            <a:r>
              <a:rPr lang="en-CA"/>
              <a:t>Second level</a:t>
            </a:r>
          </a:p>
          <a:p>
            <a:pPr lvl="0"/>
            <a:endParaRPr lang="en-CA"/>
          </a:p>
        </p:txBody>
      </p:sp>
      <p:sp>
        <p:nvSpPr>
          <p:cNvPr id="6" name="Slide Number Placeholder 5"/>
          <p:cNvSpPr>
            <a:spLocks noGrp="1"/>
          </p:cNvSpPr>
          <p:nvPr>
            <p:ph type="sldNum" sz="quarter" idx="4"/>
          </p:nvPr>
        </p:nvSpPr>
        <p:spPr>
          <a:xfrm>
            <a:off x="812880" y="8475135"/>
            <a:ext cx="1180185" cy="486834"/>
          </a:xfrm>
          <a:prstGeom prst="rect">
            <a:avLst/>
          </a:prstGeom>
        </p:spPr>
        <p:txBody>
          <a:bodyPr vert="horz" lIns="0" tIns="0" rIns="0" bIns="0" rtlCol="0" anchor="ctr"/>
          <a:lstStyle>
            <a:lvl1pPr algn="l">
              <a:defRPr sz="2100" b="1">
                <a:solidFill>
                  <a:schemeClr val="tx1">
                    <a:tint val="75000"/>
                  </a:schemeClr>
                </a:solidFill>
              </a:defRPr>
            </a:lvl1pPr>
          </a:lstStyle>
          <a:p>
            <a:fld id="{C1424084-422A-4246-8522-ECCBA4948A88}" type="slidenum">
              <a:rPr lang="en-US" smtClean="0"/>
              <a:pPr/>
              <a:t>‹#›</a:t>
            </a:fld>
            <a:endParaRPr lang="en-US"/>
          </a:p>
        </p:txBody>
      </p:sp>
    </p:spTree>
    <p:extLst>
      <p:ext uri="{BB962C8B-B14F-4D97-AF65-F5344CB8AC3E}">
        <p14:creationId xmlns:p14="http://schemas.microsoft.com/office/powerpoint/2010/main" val="36837881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9" r:id="rId3"/>
    <p:sldLayoutId id="2147483686" r:id="rId4"/>
    <p:sldLayoutId id="2147483650" r:id="rId5"/>
    <p:sldLayoutId id="2147483693" r:id="rId6"/>
    <p:sldLayoutId id="2147483685" r:id="rId7"/>
    <p:sldLayoutId id="2147483687" r:id="rId8"/>
    <p:sldLayoutId id="2147483688" r:id="rId9"/>
    <p:sldLayoutId id="2147483689" r:id="rId10"/>
    <p:sldLayoutId id="2147483690" r:id="rId11"/>
    <p:sldLayoutId id="2147483691" r:id="rId12"/>
    <p:sldLayoutId id="2147483692" r:id="rId13"/>
    <p:sldLayoutId id="2147483694" r:id="rId14"/>
    <p:sldLayoutId id="2147483695" r:id="rId15"/>
    <p:sldLayoutId id="2147483696" r:id="rId16"/>
    <p:sldLayoutId id="2147483697" r:id="rId17"/>
    <p:sldLayoutId id="2147483677" r:id="rId18"/>
    <p:sldLayoutId id="2147483698" r:id="rId19"/>
    <p:sldLayoutId id="2147483699" r:id="rId20"/>
    <p:sldLayoutId id="2147483682" r:id="rId21"/>
    <p:sldLayoutId id="2147483654" r:id="rId22"/>
    <p:sldLayoutId id="2147483662" r:id="rId23"/>
    <p:sldLayoutId id="2147483683" r:id="rId24"/>
    <p:sldLayoutId id="2147483684" r:id="rId25"/>
    <p:sldLayoutId id="2147483664" r:id="rId26"/>
    <p:sldLayoutId id="2147483700" r:id="rId27"/>
    <p:sldLayoutId id="2147483701" r:id="rId28"/>
    <p:sldLayoutId id="2147483657" r:id="rId29"/>
    <p:sldLayoutId id="2147483674" r:id="rId30"/>
    <p:sldLayoutId id="2147483675" r:id="rId31"/>
    <p:sldLayoutId id="2147483681" r:id="rId32"/>
    <p:sldLayoutId id="2147483667" r:id="rId33"/>
    <p:sldLayoutId id="2147483680" r:id="rId34"/>
    <p:sldLayoutId id="2147483703" r:id="rId35"/>
    <p:sldLayoutId id="2147483702" r:id="rId36"/>
  </p:sldLayoutIdLst>
  <p:hf hdr="0" ftr="0" dt="0"/>
  <p:txStyles>
    <p:title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p:titleStyle>
    <p:body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p:bodyStyle>
    <p:otherStyle>
      <a:defPPr>
        <a:defRPr lang="en-US"/>
      </a:defPPr>
      <a:lvl1pPr marL="0" algn="l" defTabSz="781583" rtl="0" eaLnBrk="1" latinLnBrk="0" hangingPunct="1">
        <a:defRPr sz="3100" kern="1200">
          <a:solidFill>
            <a:schemeClr val="tx1"/>
          </a:solidFill>
          <a:latin typeface="+mn-lt"/>
          <a:ea typeface="+mn-ea"/>
          <a:cs typeface="+mn-cs"/>
        </a:defRPr>
      </a:lvl1pPr>
      <a:lvl2pPr marL="781583" algn="l" defTabSz="781583" rtl="0" eaLnBrk="1" latinLnBrk="0" hangingPunct="1">
        <a:defRPr sz="3100" kern="1200">
          <a:solidFill>
            <a:schemeClr val="tx1"/>
          </a:solidFill>
          <a:latin typeface="+mn-lt"/>
          <a:ea typeface="+mn-ea"/>
          <a:cs typeface="+mn-cs"/>
        </a:defRPr>
      </a:lvl2pPr>
      <a:lvl3pPr marL="1563167" algn="l" defTabSz="781583" rtl="0" eaLnBrk="1" latinLnBrk="0" hangingPunct="1">
        <a:defRPr sz="3100" kern="1200">
          <a:solidFill>
            <a:schemeClr val="tx1"/>
          </a:solidFill>
          <a:latin typeface="+mn-lt"/>
          <a:ea typeface="+mn-ea"/>
          <a:cs typeface="+mn-cs"/>
        </a:defRPr>
      </a:lvl3pPr>
      <a:lvl4pPr marL="2344750" algn="l" defTabSz="781583" rtl="0" eaLnBrk="1" latinLnBrk="0" hangingPunct="1">
        <a:defRPr sz="3100" kern="1200">
          <a:solidFill>
            <a:schemeClr val="tx1"/>
          </a:solidFill>
          <a:latin typeface="+mn-lt"/>
          <a:ea typeface="+mn-ea"/>
          <a:cs typeface="+mn-cs"/>
        </a:defRPr>
      </a:lvl4pPr>
      <a:lvl5pPr marL="3126334" algn="l" defTabSz="781583" rtl="0" eaLnBrk="1" latinLnBrk="0" hangingPunct="1">
        <a:defRPr sz="3100" kern="1200">
          <a:solidFill>
            <a:schemeClr val="tx1"/>
          </a:solidFill>
          <a:latin typeface="+mn-lt"/>
          <a:ea typeface="+mn-ea"/>
          <a:cs typeface="+mn-cs"/>
        </a:defRPr>
      </a:lvl5pPr>
      <a:lvl6pPr marL="3907917" algn="l" defTabSz="781583" rtl="0" eaLnBrk="1" latinLnBrk="0" hangingPunct="1">
        <a:defRPr sz="3100" kern="1200">
          <a:solidFill>
            <a:schemeClr val="tx1"/>
          </a:solidFill>
          <a:latin typeface="+mn-lt"/>
          <a:ea typeface="+mn-ea"/>
          <a:cs typeface="+mn-cs"/>
        </a:defRPr>
      </a:lvl6pPr>
      <a:lvl7pPr marL="4689500" algn="l" defTabSz="781583" rtl="0" eaLnBrk="1" latinLnBrk="0" hangingPunct="1">
        <a:defRPr sz="3100" kern="1200">
          <a:solidFill>
            <a:schemeClr val="tx1"/>
          </a:solidFill>
          <a:latin typeface="+mn-lt"/>
          <a:ea typeface="+mn-ea"/>
          <a:cs typeface="+mn-cs"/>
        </a:defRPr>
      </a:lvl7pPr>
      <a:lvl8pPr marL="5471084" algn="l" defTabSz="781583" rtl="0" eaLnBrk="1" latinLnBrk="0" hangingPunct="1">
        <a:defRPr sz="3100" kern="1200">
          <a:solidFill>
            <a:schemeClr val="tx1"/>
          </a:solidFill>
          <a:latin typeface="+mn-lt"/>
          <a:ea typeface="+mn-ea"/>
          <a:cs typeface="+mn-cs"/>
        </a:defRPr>
      </a:lvl8pPr>
      <a:lvl9pPr marL="6252667" algn="l" defTabSz="781583"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0" y="135674"/>
            <a:ext cx="16726999" cy="11152726"/>
          </a:xfrm>
          <a:prstGeom prst="rect">
            <a:avLst/>
          </a:prstGeom>
        </p:spPr>
      </p:pic>
      <p:sp>
        <p:nvSpPr>
          <p:cNvPr id="4" name="Rectangle 3">
            <a:extLst>
              <a:ext uri="{FF2B5EF4-FFF2-40B4-BE49-F238E27FC236}">
                <a16:creationId xmlns:a16="http://schemas.microsoft.com/office/drawing/2014/main" id="{DBC48941-A274-4091-A0FB-46EA62C3261B}"/>
              </a:ext>
            </a:extLst>
          </p:cNvPr>
          <p:cNvSpPr/>
          <p:nvPr/>
        </p:nvSpPr>
        <p:spPr>
          <a:xfrm>
            <a:off x="4852031" y="6957231"/>
            <a:ext cx="11036300" cy="1808444"/>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TextBox 6"/>
          <p:cNvSpPr txBox="1"/>
          <p:nvPr/>
        </p:nvSpPr>
        <p:spPr>
          <a:xfrm>
            <a:off x="6386638" y="7330070"/>
            <a:ext cx="4093172" cy="569387"/>
          </a:xfrm>
          <a:prstGeom prst="rect">
            <a:avLst/>
          </a:prstGeom>
          <a:noFill/>
        </p:spPr>
        <p:txBody>
          <a:bodyPr wrap="square" rtlCol="0">
            <a:spAutoFit/>
          </a:bodyPr>
          <a:lstStyle/>
          <a:p>
            <a:r>
              <a:rPr lang="en-US" b="1" dirty="0">
                <a:solidFill>
                  <a:schemeClr val="bg1"/>
                </a:solidFill>
              </a:rPr>
              <a:t>Diploma</a:t>
            </a:r>
          </a:p>
        </p:txBody>
      </p:sp>
      <p:sp>
        <p:nvSpPr>
          <p:cNvPr id="8" name="TextBox 7"/>
          <p:cNvSpPr txBox="1"/>
          <p:nvPr/>
        </p:nvSpPr>
        <p:spPr>
          <a:xfrm>
            <a:off x="5690811" y="8028350"/>
            <a:ext cx="8166361" cy="569387"/>
          </a:xfrm>
          <a:prstGeom prst="rect">
            <a:avLst/>
          </a:prstGeom>
          <a:noFill/>
        </p:spPr>
        <p:txBody>
          <a:bodyPr wrap="square" rtlCol="0">
            <a:spAutoFit/>
          </a:bodyPr>
          <a:lstStyle/>
          <a:p>
            <a:r>
              <a:rPr lang="en-US" b="1" dirty="0">
                <a:solidFill>
                  <a:schemeClr val="bg1"/>
                </a:solidFill>
              </a:rPr>
              <a:t>algonquincollege.com/</a:t>
            </a:r>
            <a:r>
              <a:rPr lang="en-US" b="1" dirty="0" err="1">
                <a:solidFill>
                  <a:schemeClr val="bg1"/>
                </a:solidFill>
              </a:rPr>
              <a:t>madd</a:t>
            </a:r>
            <a:endParaRPr lang="en-US" b="1" dirty="0">
              <a:solidFill>
                <a:schemeClr val="bg1"/>
              </a:solidFill>
            </a:endParaRPr>
          </a:p>
        </p:txBody>
      </p:sp>
      <p:sp>
        <p:nvSpPr>
          <p:cNvPr id="3" name="Rectangle 2">
            <a:extLst>
              <a:ext uri="{FF2B5EF4-FFF2-40B4-BE49-F238E27FC236}">
                <a16:creationId xmlns:a16="http://schemas.microsoft.com/office/drawing/2014/main" id="{BADB901E-14E2-4BAA-A996-5511E9AE536E}"/>
              </a:ext>
            </a:extLst>
          </p:cNvPr>
          <p:cNvSpPr/>
          <p:nvPr/>
        </p:nvSpPr>
        <p:spPr>
          <a:xfrm>
            <a:off x="304800" y="546263"/>
            <a:ext cx="12065000" cy="2349337"/>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569902" y="929370"/>
            <a:ext cx="11799898" cy="1615710"/>
          </a:xfrm>
        </p:spPr>
        <p:txBody>
          <a:bodyPr>
            <a:normAutofit/>
          </a:bodyPr>
          <a:lstStyle/>
          <a:p>
            <a:r>
              <a:rPr lang="en-US" sz="5600" b="1" dirty="0"/>
              <a:t>Mobile Application Design </a:t>
            </a:r>
            <a:r>
              <a:rPr lang="en-US" sz="5600" b="1"/>
              <a:t>and Development</a:t>
            </a:r>
            <a:endParaRPr lang="en-US" sz="5600" b="1" dirty="0"/>
          </a:p>
        </p:txBody>
      </p:sp>
      <p:pic>
        <p:nvPicPr>
          <p:cNvPr id="6" name="Graphic 5">
            <a:extLst>
              <a:ext uri="{FF2B5EF4-FFF2-40B4-BE49-F238E27FC236}">
                <a16:creationId xmlns:a16="http://schemas.microsoft.com/office/drawing/2014/main" id="{641DA797-3F7A-4368-9B6B-A5606DE63B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6448" y="7454757"/>
            <a:ext cx="498883" cy="498883"/>
          </a:xfrm>
          <a:prstGeom prst="rect">
            <a:avLst/>
          </a:prstGeom>
        </p:spPr>
      </p:pic>
      <p:sp>
        <p:nvSpPr>
          <p:cNvPr id="13" name="TextBox 12">
            <a:extLst>
              <a:ext uri="{FF2B5EF4-FFF2-40B4-BE49-F238E27FC236}">
                <a16:creationId xmlns:a16="http://schemas.microsoft.com/office/drawing/2014/main" id="{5466FA88-EB8E-4CD1-AEE8-3C078CEE4E42}"/>
              </a:ext>
            </a:extLst>
          </p:cNvPr>
          <p:cNvSpPr txBox="1"/>
          <p:nvPr/>
        </p:nvSpPr>
        <p:spPr>
          <a:xfrm>
            <a:off x="9632820" y="7389169"/>
            <a:ext cx="2220123" cy="569387"/>
          </a:xfrm>
          <a:prstGeom prst="rect">
            <a:avLst/>
          </a:prstGeom>
          <a:noFill/>
        </p:spPr>
        <p:txBody>
          <a:bodyPr wrap="square" rtlCol="0">
            <a:spAutoFit/>
          </a:bodyPr>
          <a:lstStyle/>
          <a:p>
            <a:r>
              <a:rPr lang="en-US" b="1" dirty="0">
                <a:solidFill>
                  <a:schemeClr val="bg1"/>
                </a:solidFill>
              </a:rPr>
              <a:t>2 Years</a:t>
            </a:r>
          </a:p>
        </p:txBody>
      </p:sp>
      <p:pic>
        <p:nvPicPr>
          <p:cNvPr id="20" name="Graphic 19">
            <a:extLst>
              <a:ext uri="{FF2B5EF4-FFF2-40B4-BE49-F238E27FC236}">
                <a16:creationId xmlns:a16="http://schemas.microsoft.com/office/drawing/2014/main" id="{060D6DF4-5371-4656-A3BB-B9D4939DE0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38134" y="7406078"/>
            <a:ext cx="493379" cy="493379"/>
          </a:xfrm>
          <a:prstGeom prst="rect">
            <a:avLst/>
          </a:prstGeom>
        </p:spPr>
      </p:pic>
      <p:pic>
        <p:nvPicPr>
          <p:cNvPr id="22" name="Graphic 21">
            <a:extLst>
              <a:ext uri="{FF2B5EF4-FFF2-40B4-BE49-F238E27FC236}">
                <a16:creationId xmlns:a16="http://schemas.microsoft.com/office/drawing/2014/main" id="{F7F932FE-8586-4ADE-833A-866B0715D3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43942" y="7412462"/>
            <a:ext cx="352223" cy="528335"/>
          </a:xfrm>
          <a:prstGeom prst="rect">
            <a:avLst/>
          </a:prstGeom>
        </p:spPr>
      </p:pic>
      <p:sp>
        <p:nvSpPr>
          <p:cNvPr id="24" name="TextBox 23">
            <a:extLst>
              <a:ext uri="{FF2B5EF4-FFF2-40B4-BE49-F238E27FC236}">
                <a16:creationId xmlns:a16="http://schemas.microsoft.com/office/drawing/2014/main" id="{DEBFD12E-3619-4019-AD0C-3CD19AA15CA4}"/>
              </a:ext>
            </a:extLst>
          </p:cNvPr>
          <p:cNvSpPr txBox="1"/>
          <p:nvPr/>
        </p:nvSpPr>
        <p:spPr>
          <a:xfrm>
            <a:off x="12208873" y="7395279"/>
            <a:ext cx="2220123" cy="569387"/>
          </a:xfrm>
          <a:prstGeom prst="rect">
            <a:avLst/>
          </a:prstGeom>
          <a:noFill/>
        </p:spPr>
        <p:txBody>
          <a:bodyPr wrap="square" rtlCol="0">
            <a:spAutoFit/>
          </a:bodyPr>
          <a:lstStyle/>
          <a:p>
            <a:r>
              <a:rPr lang="en-US" b="1" dirty="0">
                <a:solidFill>
                  <a:schemeClr val="bg1"/>
                </a:solidFill>
              </a:rPr>
              <a:t>Ottawa</a:t>
            </a:r>
          </a:p>
        </p:txBody>
      </p:sp>
    </p:spTree>
    <p:extLst>
      <p:ext uri="{BB962C8B-B14F-4D97-AF65-F5344CB8AC3E}">
        <p14:creationId xmlns:p14="http://schemas.microsoft.com/office/powerpoint/2010/main" val="275944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Grad Success</a:t>
            </a:r>
          </a:p>
        </p:txBody>
      </p:sp>
      <p:sp>
        <p:nvSpPr>
          <p:cNvPr id="3" name="Subtitle 2"/>
          <p:cNvSpPr>
            <a:spLocks noGrp="1"/>
          </p:cNvSpPr>
          <p:nvPr>
            <p:ph type="subTitle" idx="4294967295"/>
          </p:nvPr>
        </p:nvSpPr>
        <p:spPr>
          <a:xfrm>
            <a:off x="811674" y="1826572"/>
            <a:ext cx="13239021" cy="4833307"/>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Anecdotal numbers from the last three graduating years:</a:t>
            </a:r>
          </a:p>
          <a:p>
            <a:pPr marL="1727273" lvl="1" indent="-457200">
              <a:buFont typeface="Arial" panose="020B0604020202020204" pitchFamily="34" charset="0"/>
              <a:buChar char="•"/>
            </a:pPr>
            <a:r>
              <a:rPr lang="en-US" sz="3300" dirty="0"/>
              <a:t>20-25% find a job by the end of their classes</a:t>
            </a:r>
          </a:p>
          <a:p>
            <a:pPr marL="1727273" lvl="1" indent="-457200">
              <a:buFont typeface="Arial" panose="020B0604020202020204" pitchFamily="34" charset="0"/>
              <a:buChar char="•"/>
            </a:pPr>
            <a:r>
              <a:rPr lang="en-US" sz="3300" dirty="0"/>
              <a:t>40-60% within a month of graduating</a:t>
            </a:r>
          </a:p>
          <a:p>
            <a:pPr marL="1727273" lvl="1" indent="-457200">
              <a:buFont typeface="Arial" panose="020B0604020202020204" pitchFamily="34" charset="0"/>
              <a:buChar char="•"/>
            </a:pPr>
            <a:r>
              <a:rPr lang="en-US" sz="3300" dirty="0"/>
              <a:t>70-80% within two months of graduating</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272072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4000" dirty="0"/>
              <a:t>Mobile Software Development (iOS/Android/ Cross-Platform)</a:t>
            </a:r>
          </a:p>
        </p:txBody>
      </p:sp>
      <p:sp>
        <p:nvSpPr>
          <p:cNvPr id="3" name="Subtitle 2"/>
          <p:cNvSpPr>
            <a:spLocks noGrp="1"/>
          </p:cNvSpPr>
          <p:nvPr>
            <p:ph type="subTitle" idx="4294967295"/>
          </p:nvPr>
        </p:nvSpPr>
        <p:spPr>
          <a:xfrm>
            <a:off x="811674" y="925363"/>
            <a:ext cx="13239021" cy="4833307"/>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2000" b="1" dirty="0"/>
              <a:t>Demand: </a:t>
            </a:r>
            <a:r>
              <a:rPr lang="en-US" sz="2000" dirty="0"/>
              <a:t>Strong and steady. Essential for businesses needing dedicated mobile applications for consumer services, internal tools, entertainment, and e-commerce. Demand exists for both native (iOS/Android) and cross-platform (React Native, Flutter) developers.</a:t>
            </a:r>
          </a:p>
          <a:p>
            <a:pPr marL="457200" indent="-457200">
              <a:buFont typeface="Arial" panose="020B0604020202020204" pitchFamily="34" charset="0"/>
              <a:buChar char="•"/>
            </a:pPr>
            <a:r>
              <a:rPr lang="en-US" sz="2000" b="1" dirty="0"/>
              <a:t>Job Titles: </a:t>
            </a:r>
            <a:r>
              <a:rPr lang="en-US" sz="2000" dirty="0"/>
              <a:t>Mobile Developer, iOS Developer, Android Developer, Mobile Application Developer, React Native Developer, Flutter Developer, Software Engineer (Mobile).</a:t>
            </a:r>
          </a:p>
          <a:p>
            <a:pPr marL="457200" indent="-457200">
              <a:buFont typeface="Arial" panose="020B0604020202020204" pitchFamily="34" charset="0"/>
              <a:buChar char="•"/>
            </a:pPr>
            <a:r>
              <a:rPr lang="en-US" sz="2000" b="1" dirty="0"/>
              <a:t>NOC Code: </a:t>
            </a:r>
            <a:r>
              <a:rPr lang="en-US" sz="2000" dirty="0"/>
              <a:t>Primarily falls under NOC 21232 - Software developers and programmers.</a:t>
            </a:r>
          </a:p>
          <a:p>
            <a:pPr marL="457200" indent="-457200">
              <a:buFont typeface="Arial" panose="020B0604020202020204" pitchFamily="34" charset="0"/>
              <a:buChar char="•"/>
            </a:pPr>
            <a:r>
              <a:rPr lang="en-US" sz="2000" b="1" dirty="0"/>
              <a:t>Salary Ranges (Estimates - CAD): </a:t>
            </a:r>
          </a:p>
          <a:p>
            <a:pPr marL="1727273" lvl="1" indent="-457200">
              <a:buFont typeface="Arial" panose="020B0604020202020204" pitchFamily="34" charset="0"/>
              <a:buChar char="•"/>
            </a:pPr>
            <a:r>
              <a:rPr lang="en-US" sz="2000" dirty="0"/>
              <a:t>Entry-Level (0-2 years): $60,000 - $85,000</a:t>
            </a:r>
          </a:p>
          <a:p>
            <a:pPr marL="1727273" lvl="1" indent="-457200">
              <a:buFont typeface="Arial" panose="020B0604020202020204" pitchFamily="34" charset="0"/>
              <a:buChar char="•"/>
            </a:pPr>
            <a:r>
              <a:rPr lang="en-US" sz="2000" dirty="0"/>
              <a:t>Mid-Level (2-5 years): $80,000 - $120,000</a:t>
            </a:r>
          </a:p>
          <a:p>
            <a:pPr marL="1727273" lvl="1" indent="-457200">
              <a:buFont typeface="Arial" panose="020B0604020202020204" pitchFamily="34" charset="0"/>
              <a:buChar char="•"/>
            </a:pPr>
            <a:r>
              <a:rPr lang="en-US" sz="2000" dirty="0"/>
              <a:t>Senior-Level (5+ years): $110,000 - $160,000+</a:t>
            </a:r>
          </a:p>
          <a:p>
            <a:pPr marL="457200" indent="-457200">
              <a:buFont typeface="Arial" panose="020B0604020202020204" pitchFamily="34" charset="0"/>
              <a:buChar char="•"/>
            </a:pPr>
            <a:r>
              <a:rPr lang="en-US" sz="2000" b="1" dirty="0"/>
              <a:t>Required Skills: </a:t>
            </a:r>
          </a:p>
          <a:p>
            <a:pPr marL="1727273" lvl="1" indent="-457200">
              <a:buFont typeface="Arial" panose="020B0604020202020204" pitchFamily="34" charset="0"/>
              <a:buChar char="•"/>
            </a:pPr>
            <a:r>
              <a:rPr lang="en-US" sz="2000" dirty="0"/>
              <a:t>Native: Swift &amp; Objective-C (iOS), Kotlin &amp; Java (Android), Xcode, Android Studio.</a:t>
            </a:r>
          </a:p>
          <a:p>
            <a:pPr marL="1727273" lvl="1" indent="-457200">
              <a:buFont typeface="Arial" panose="020B0604020202020204" pitchFamily="34" charset="0"/>
              <a:buChar char="•"/>
            </a:pPr>
            <a:r>
              <a:rPr lang="en-US" sz="2000" dirty="0"/>
              <a:t>Cross-Platform: React Native (JavaScript/TypeScript), Flutter (Dart).</a:t>
            </a:r>
          </a:p>
          <a:p>
            <a:pPr marL="1727273" lvl="1" indent="-457200">
              <a:buFont typeface="Arial" panose="020B0604020202020204" pitchFamily="34" charset="0"/>
              <a:buChar char="•"/>
            </a:pPr>
            <a:r>
              <a:rPr lang="en-US" sz="2000" dirty="0"/>
              <a:t>General: Mobile UI/UX principles, API integration (REST, </a:t>
            </a:r>
            <a:r>
              <a:rPr lang="en-US" sz="2000" dirty="0" err="1"/>
              <a:t>GraphQL</a:t>
            </a:r>
            <a:r>
              <a:rPr lang="en-US" sz="2000" dirty="0"/>
              <a:t>), version control (Git), testing, mobile platform guidelines.</a:t>
            </a:r>
          </a:p>
          <a:p>
            <a:pPr marL="457200" indent="-457200">
              <a:buFont typeface="Arial" panose="020B0604020202020204" pitchFamily="34" charset="0"/>
              <a:buChar char="•"/>
            </a:pPr>
            <a:r>
              <a:rPr lang="en-US" sz="2000" b="1" dirty="0"/>
              <a:t>Outlook: </a:t>
            </a:r>
            <a:r>
              <a:rPr lang="en-US" sz="2000" dirty="0"/>
              <a:t>Job Bank Canada typically rates prospects as "Good" to "Very Good" in major provinces. Consistent demand is expected.</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27898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257376"/>
            <a:ext cx="14633033" cy="1335973"/>
          </a:xfrm>
        </p:spPr>
        <p:txBody>
          <a:bodyPr>
            <a:normAutofit/>
          </a:bodyPr>
          <a:lstStyle/>
          <a:p>
            <a:r>
              <a:rPr lang="en-US" sz="4000" dirty="0"/>
              <a:t>Full Stack Web Development</a:t>
            </a:r>
          </a:p>
        </p:txBody>
      </p:sp>
      <p:sp>
        <p:nvSpPr>
          <p:cNvPr id="3" name="Subtitle 2"/>
          <p:cNvSpPr>
            <a:spLocks noGrp="1"/>
          </p:cNvSpPr>
          <p:nvPr>
            <p:ph type="subTitle" idx="4294967295"/>
          </p:nvPr>
        </p:nvSpPr>
        <p:spPr>
          <a:xfrm>
            <a:off x="811674" y="257376"/>
            <a:ext cx="13239021" cy="4833307"/>
          </a:xfrm>
        </p:spPr>
        <p:txBody>
          <a:bodyPr/>
          <a:lstStyle/>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1800" b="1" dirty="0"/>
              <a:t>Demand: </a:t>
            </a:r>
            <a:r>
              <a:rPr lang="en-US" sz="1800" dirty="0"/>
              <a:t>Extremely high. Full stack developers are highly versatile, capable of working on both front-end (client-side) and back-end (server-side) development. Needed by companies of all sizes for building and maintaining web applications.</a:t>
            </a:r>
          </a:p>
          <a:p>
            <a:pPr marL="457200" indent="-457200">
              <a:buFont typeface="Arial" panose="020B0604020202020204" pitchFamily="34" charset="0"/>
              <a:buChar char="•"/>
            </a:pPr>
            <a:r>
              <a:rPr lang="en-US" sz="1800" b="1" dirty="0"/>
              <a:t>Job Titles: </a:t>
            </a:r>
            <a:r>
              <a:rPr lang="en-US" sz="1800" dirty="0"/>
              <a:t>Full Stack Developer, Web Developer, Software Engineer, Software Developer, Front End Developer (often with back-end knowledge), Back End Developer (often with front-end knowledge).</a:t>
            </a:r>
          </a:p>
          <a:p>
            <a:pPr marL="457200" indent="-457200">
              <a:buFont typeface="Arial" panose="020B0604020202020204" pitchFamily="34" charset="0"/>
              <a:buChar char="•"/>
            </a:pPr>
            <a:r>
              <a:rPr lang="en-US" sz="1800" b="1" dirty="0"/>
              <a:t>NOC Codes: </a:t>
            </a:r>
            <a:r>
              <a:rPr lang="en-US" sz="1800" dirty="0"/>
              <a:t>Primarily NOC 21232 - Software developers and programmers and NOC 21234 - Web developers and programmers.</a:t>
            </a:r>
          </a:p>
          <a:p>
            <a:pPr marL="457200" indent="-457200">
              <a:buFont typeface="Arial" panose="020B0604020202020204" pitchFamily="34" charset="0"/>
              <a:buChar char="•"/>
            </a:pPr>
            <a:r>
              <a:rPr lang="en-US" sz="1800" b="1" dirty="0"/>
              <a:t>Salary Ranges (Estimates - CAD): </a:t>
            </a:r>
          </a:p>
          <a:p>
            <a:pPr marL="1727273" lvl="1" indent="-457200">
              <a:buFont typeface="Arial" panose="020B0604020202020204" pitchFamily="34" charset="0"/>
              <a:buChar char="•"/>
            </a:pPr>
            <a:r>
              <a:rPr lang="en-US" sz="1800" dirty="0"/>
              <a:t>Entry-Level (0-2 years): $65,000 - $90,000</a:t>
            </a:r>
          </a:p>
          <a:p>
            <a:pPr marL="1727273" lvl="1" indent="-457200">
              <a:buFont typeface="Arial" panose="020B0604020202020204" pitchFamily="34" charset="0"/>
              <a:buChar char="•"/>
            </a:pPr>
            <a:r>
              <a:rPr lang="en-US" sz="1800" dirty="0"/>
              <a:t>Mid-Level (2-5 years): $85,000 - $130,000</a:t>
            </a:r>
          </a:p>
          <a:p>
            <a:pPr marL="1727273" lvl="1" indent="-457200">
              <a:buFont typeface="Arial" panose="020B0604020202020204" pitchFamily="34" charset="0"/>
              <a:buChar char="•"/>
            </a:pPr>
            <a:r>
              <a:rPr lang="en-US" sz="1800" dirty="0"/>
              <a:t>Senior-Level (5+ years): $120,000 - $180,000+</a:t>
            </a:r>
          </a:p>
          <a:p>
            <a:pPr marL="457200" indent="-457200">
              <a:buFont typeface="Arial" panose="020B0604020202020204" pitchFamily="34" charset="0"/>
              <a:buChar char="•"/>
            </a:pPr>
            <a:r>
              <a:rPr lang="en-US" sz="1800" b="1" dirty="0"/>
              <a:t>Required Skills: </a:t>
            </a:r>
          </a:p>
          <a:p>
            <a:pPr marL="1727273" lvl="1" indent="-457200">
              <a:buFont typeface="Arial" panose="020B0604020202020204" pitchFamily="34" charset="0"/>
              <a:buChar char="•"/>
            </a:pPr>
            <a:r>
              <a:rPr lang="en-US" sz="1800" dirty="0"/>
              <a:t>Front-End: HTML, CSS, JavaScript (ES6+), TypeScript, Frameworks (React, Angular, Vue.js).</a:t>
            </a:r>
          </a:p>
          <a:p>
            <a:pPr marL="1727273" lvl="1" indent="-457200">
              <a:buFont typeface="Arial" panose="020B0604020202020204" pitchFamily="34" charset="0"/>
              <a:buChar char="•"/>
            </a:pPr>
            <a:r>
              <a:rPr lang="en-US" sz="1800" dirty="0"/>
              <a:t>Back-End: Languages (Node.js, Python, Java, Ruby, C#, PHP), Frameworks (Express, Django/Flask, Spring Boot, Ruby on Rails, .NET Core, Laravel).</a:t>
            </a:r>
          </a:p>
          <a:p>
            <a:pPr marL="1727273" lvl="1" indent="-457200">
              <a:buFont typeface="Arial" panose="020B0604020202020204" pitchFamily="34" charset="0"/>
              <a:buChar char="•"/>
            </a:pPr>
            <a:r>
              <a:rPr lang="en-US" sz="1800" dirty="0"/>
              <a:t>Databases: SQL (PostgreSQL, MySQL), NoSQL (MongoDB, Redis).</a:t>
            </a:r>
          </a:p>
          <a:p>
            <a:pPr marL="1727273" lvl="1" indent="-457200">
              <a:buFont typeface="Arial" panose="020B0604020202020204" pitchFamily="34" charset="0"/>
              <a:buChar char="•"/>
            </a:pPr>
            <a:r>
              <a:rPr lang="en-US" sz="1800" dirty="0"/>
              <a:t>APIs: RESTful APIs, </a:t>
            </a:r>
            <a:r>
              <a:rPr lang="en-US" sz="1800" dirty="0" err="1"/>
              <a:t>GraphQL</a:t>
            </a:r>
            <a:r>
              <a:rPr lang="en-US" sz="1800" dirty="0"/>
              <a:t>.</a:t>
            </a:r>
          </a:p>
          <a:p>
            <a:pPr marL="1727273" lvl="1" indent="-457200">
              <a:buFont typeface="Arial" panose="020B0604020202020204" pitchFamily="34" charset="0"/>
              <a:buChar char="•"/>
            </a:pPr>
            <a:r>
              <a:rPr lang="en-US" sz="1800" b="1" dirty="0"/>
              <a:t>DevOps/Cloud: </a:t>
            </a:r>
            <a:r>
              <a:rPr lang="en-US" sz="1800" dirty="0"/>
              <a:t>Basics of AWS/Azure/GCP, Docker, CI/CD, Git.</a:t>
            </a:r>
          </a:p>
          <a:p>
            <a:pPr marL="1727273" lvl="1" indent="-457200">
              <a:buFont typeface="Arial" panose="020B0604020202020204" pitchFamily="34" charset="0"/>
              <a:buChar char="•"/>
            </a:pPr>
            <a:r>
              <a:rPr lang="en-US" sz="1800" b="1" dirty="0"/>
              <a:t>Testing</a:t>
            </a:r>
            <a:r>
              <a:rPr lang="en-US" sz="1800" dirty="0"/>
              <a:t>: Unit testing, integration testing.</a:t>
            </a:r>
          </a:p>
          <a:p>
            <a:pPr marL="457200" indent="-457200">
              <a:buFont typeface="Arial" panose="020B0604020202020204" pitchFamily="34" charset="0"/>
              <a:buChar char="•"/>
            </a:pPr>
            <a:r>
              <a:rPr lang="en-US" sz="1800" b="1" dirty="0"/>
              <a:t>Outlook: </a:t>
            </a:r>
            <a:r>
              <a:rPr lang="en-US" sz="1800" dirty="0"/>
              <a:t>Consistently rated "Good" to "Very Good" across Canada, especially in tech hubs. Remains one of the most sought-after tech roles.</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77832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80FD2-6E99-5712-C086-201ADDEE5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EBE7F-2FC8-E0EA-23DD-19F1F66F85D0}"/>
              </a:ext>
            </a:extLst>
          </p:cNvPr>
          <p:cNvSpPr>
            <a:spLocks noGrp="1"/>
          </p:cNvSpPr>
          <p:nvPr>
            <p:ph type="title"/>
          </p:nvPr>
        </p:nvSpPr>
        <p:spPr>
          <a:xfrm>
            <a:off x="812881" y="257376"/>
            <a:ext cx="14633033" cy="1335973"/>
          </a:xfrm>
        </p:spPr>
        <p:txBody>
          <a:bodyPr>
            <a:normAutofit/>
          </a:bodyPr>
          <a:lstStyle/>
          <a:p>
            <a:r>
              <a:rPr lang="en-US" sz="4000" dirty="0"/>
              <a:t>AI/ML Specialization: Retrieval-Augmented Generation (RAG) AI Development</a:t>
            </a:r>
          </a:p>
        </p:txBody>
      </p:sp>
      <p:sp>
        <p:nvSpPr>
          <p:cNvPr id="3" name="Subtitle 2">
            <a:extLst>
              <a:ext uri="{FF2B5EF4-FFF2-40B4-BE49-F238E27FC236}">
                <a16:creationId xmlns:a16="http://schemas.microsoft.com/office/drawing/2014/main" id="{0606CF0D-20E7-A72A-C5E8-D25D2CC83C10}"/>
              </a:ext>
            </a:extLst>
          </p:cNvPr>
          <p:cNvSpPr>
            <a:spLocks noGrp="1"/>
          </p:cNvSpPr>
          <p:nvPr>
            <p:ph type="subTitle" idx="4294967295"/>
          </p:nvPr>
        </p:nvSpPr>
        <p:spPr>
          <a:xfrm>
            <a:off x="596522" y="633895"/>
            <a:ext cx="13239021" cy="4833307"/>
          </a:xfrm>
        </p:spPr>
        <p:txBody>
          <a:bodyPr/>
          <a:lstStyle/>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1800" b="1" dirty="0"/>
              <a:t>Focus: </a:t>
            </a:r>
            <a:r>
              <a:rPr lang="en-US" sz="1800" dirty="0"/>
              <a:t>A specialized area within AI/ML focused on building systems that enhance Large Language Models (LLMs) by retrieving relevant information from external knowledge bases (documents, databases) before generating a response. This improves accuracy, relevance, and reduces "hallucinations."</a:t>
            </a:r>
          </a:p>
          <a:p>
            <a:pPr marL="457200" indent="-457200">
              <a:buFont typeface="Arial" panose="020B0604020202020204" pitchFamily="34" charset="0"/>
              <a:buChar char="•"/>
            </a:pPr>
            <a:r>
              <a:rPr lang="en-US" sz="1800" b="1" dirty="0"/>
              <a:t>Demand: </a:t>
            </a:r>
            <a:r>
              <a:rPr lang="en-US" sz="1800" dirty="0"/>
              <a:t>Extremely high and surging, particularly from companies implementing practical Generative AI solutions. These skills are scarce and highly valued.</a:t>
            </a:r>
          </a:p>
          <a:p>
            <a:pPr marL="457200" indent="-457200">
              <a:buFont typeface="Arial" panose="020B0604020202020204" pitchFamily="34" charset="0"/>
              <a:buChar char="•"/>
            </a:pPr>
            <a:r>
              <a:rPr lang="en-US" sz="1800" b="1" dirty="0"/>
              <a:t>Job Titles: </a:t>
            </a:r>
            <a:r>
              <a:rPr lang="en-US" sz="1800" dirty="0"/>
              <a:t>Often embedded within broader roles like Software Engineer (AI/LLM), Machine Learning Engineer, AI Engineer. Specific titles like RAG Engineer may become more common.</a:t>
            </a:r>
          </a:p>
          <a:p>
            <a:pPr marL="457200" indent="-457200">
              <a:buFont typeface="Arial" panose="020B0604020202020204" pitchFamily="34" charset="0"/>
              <a:buChar char="•"/>
            </a:pPr>
            <a:r>
              <a:rPr lang="en-US" sz="1800" b="1" dirty="0"/>
              <a:t>Salary Ranges: </a:t>
            </a:r>
            <a:r>
              <a:rPr lang="en-US" sz="1800" dirty="0"/>
              <a:t>Commands a premium over general AI/ML roles. Expect salaries towards the mid-to-high end or exceeding general AI/ML ranges. </a:t>
            </a:r>
          </a:p>
          <a:p>
            <a:pPr marL="1727273" lvl="1" indent="-457200">
              <a:buFont typeface="Arial" panose="020B0604020202020204" pitchFamily="34" charset="0"/>
              <a:buChar char="•"/>
            </a:pPr>
            <a:r>
              <a:rPr lang="en-US" sz="1800" dirty="0"/>
              <a:t>Mid-Level (with RAG skills): ~$120k - $170k+</a:t>
            </a:r>
          </a:p>
          <a:p>
            <a:pPr marL="1727273" lvl="1" indent="-457200">
              <a:buFont typeface="Arial" panose="020B0604020202020204" pitchFamily="34" charset="0"/>
              <a:buChar char="•"/>
            </a:pPr>
            <a:r>
              <a:rPr lang="en-US" sz="1800" dirty="0"/>
              <a:t>Senior/Specialist (proven RAG exp): ~$160k - $220k++</a:t>
            </a:r>
          </a:p>
          <a:p>
            <a:pPr marL="457200" indent="-457200">
              <a:buFont typeface="Arial" panose="020B0604020202020204" pitchFamily="34" charset="0"/>
              <a:buChar char="•"/>
            </a:pPr>
            <a:r>
              <a:rPr lang="en-US" sz="1800" b="1" dirty="0"/>
              <a:t>Required Skills (In addition to General AI/ML): </a:t>
            </a:r>
          </a:p>
          <a:p>
            <a:pPr marL="1727273" lvl="1" indent="-457200">
              <a:buFont typeface="Arial" panose="020B0604020202020204" pitchFamily="34" charset="0"/>
              <a:buChar char="•"/>
            </a:pPr>
            <a:r>
              <a:rPr lang="en-US" sz="1800" b="1" dirty="0"/>
              <a:t>LLMs: </a:t>
            </a:r>
            <a:r>
              <a:rPr lang="en-US" sz="1800" dirty="0"/>
              <a:t>Deep understanding of prompting, APIs (OpenAI, etc.), open-source models.</a:t>
            </a:r>
          </a:p>
          <a:p>
            <a:pPr marL="1727273" lvl="1" indent="-457200">
              <a:buFont typeface="Arial" panose="020B0604020202020204" pitchFamily="34" charset="0"/>
              <a:buChar char="•"/>
            </a:pPr>
            <a:r>
              <a:rPr lang="en-US" sz="1800" b="1" dirty="0"/>
              <a:t>Vector Databases: </a:t>
            </a:r>
            <a:r>
              <a:rPr lang="en-US" sz="1800" dirty="0"/>
              <a:t>Experience with Pinecone, </a:t>
            </a:r>
            <a:r>
              <a:rPr lang="en-US" sz="1800" dirty="0" err="1"/>
              <a:t>Weaviate</a:t>
            </a:r>
            <a:r>
              <a:rPr lang="en-US" sz="1800" dirty="0"/>
              <a:t>, </a:t>
            </a:r>
            <a:r>
              <a:rPr lang="en-US" sz="1800" dirty="0" err="1"/>
              <a:t>ChromaDB</a:t>
            </a:r>
            <a:r>
              <a:rPr lang="en-US" sz="1800" dirty="0"/>
              <a:t>, Milvus, etc.</a:t>
            </a:r>
          </a:p>
          <a:p>
            <a:pPr marL="1727273" lvl="1" indent="-457200">
              <a:buFont typeface="Arial" panose="020B0604020202020204" pitchFamily="34" charset="0"/>
              <a:buChar char="•"/>
            </a:pPr>
            <a:r>
              <a:rPr lang="en-US" sz="1800" b="1" dirty="0"/>
              <a:t>Embeddings: </a:t>
            </a:r>
            <a:r>
              <a:rPr lang="en-US" sz="1800" dirty="0"/>
              <a:t>Sentence Transformers, OpenAI Embeddings, etc.</a:t>
            </a:r>
          </a:p>
          <a:p>
            <a:pPr marL="1727273" lvl="1" indent="-457200">
              <a:buFont typeface="Arial" panose="020B0604020202020204" pitchFamily="34" charset="0"/>
              <a:buChar char="•"/>
            </a:pPr>
            <a:r>
              <a:rPr lang="en-US" sz="1800" b="1" dirty="0"/>
              <a:t>Information Retrieval: </a:t>
            </a:r>
            <a:r>
              <a:rPr lang="en-US" sz="1800" dirty="0"/>
              <a:t>Chunking, indexing, ranking techniques.</a:t>
            </a:r>
          </a:p>
          <a:p>
            <a:pPr marL="1727273" lvl="1" indent="-457200">
              <a:buFont typeface="Arial" panose="020B0604020202020204" pitchFamily="34" charset="0"/>
              <a:buChar char="•"/>
            </a:pPr>
            <a:r>
              <a:rPr lang="en-US" sz="1800" b="1" dirty="0"/>
              <a:t>Frameworks: </a:t>
            </a:r>
            <a:r>
              <a:rPr lang="en-US" sz="1800" dirty="0" err="1"/>
              <a:t>LangChain</a:t>
            </a:r>
            <a:r>
              <a:rPr lang="en-US" sz="1800" dirty="0"/>
              <a:t>, </a:t>
            </a:r>
            <a:r>
              <a:rPr lang="en-US" sz="1800" dirty="0" err="1"/>
              <a:t>LlamaIndex</a:t>
            </a:r>
            <a:r>
              <a:rPr lang="en-US" sz="1800" dirty="0"/>
              <a:t>.</a:t>
            </a:r>
          </a:p>
          <a:p>
            <a:pPr marL="1727273" lvl="1" indent="-457200">
              <a:buFont typeface="Arial" panose="020B0604020202020204" pitchFamily="34" charset="0"/>
              <a:buChar char="•"/>
            </a:pPr>
            <a:r>
              <a:rPr lang="en-US" sz="1800" b="1" dirty="0"/>
              <a:t>Integration: </a:t>
            </a:r>
            <a:r>
              <a:rPr lang="en-US" sz="1800" dirty="0"/>
              <a:t>Strong software engineering for pipeline construction.</a:t>
            </a:r>
          </a:p>
          <a:p>
            <a:pPr marL="457200" indent="-457200">
              <a:buFont typeface="Arial" panose="020B0604020202020204" pitchFamily="34" charset="0"/>
              <a:buChar char="•"/>
            </a:pPr>
            <a:r>
              <a:rPr lang="en-US" sz="1800" b="1" dirty="0"/>
              <a:t>Outlook: </a:t>
            </a:r>
            <a:r>
              <a:rPr lang="en-US" sz="1800" dirty="0"/>
              <a:t>Excellent. A high-growth niche critical for practical LLM deployment.</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53539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7FF0-8757-2949-6FFF-CAB46D4B0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A6615-C41B-2476-633C-AB1CCD947DCD}"/>
              </a:ext>
            </a:extLst>
          </p:cNvPr>
          <p:cNvSpPr>
            <a:spLocks noGrp="1"/>
          </p:cNvSpPr>
          <p:nvPr>
            <p:ph type="title"/>
          </p:nvPr>
        </p:nvSpPr>
        <p:spPr>
          <a:xfrm>
            <a:off x="812881" y="257376"/>
            <a:ext cx="14633033" cy="1335973"/>
          </a:xfrm>
        </p:spPr>
        <p:txBody>
          <a:bodyPr>
            <a:normAutofit/>
          </a:bodyPr>
          <a:lstStyle/>
          <a:p>
            <a:r>
              <a:rPr lang="en-US" sz="4000" dirty="0"/>
              <a:t>AI/ML Specialization: Agentic AI Development</a:t>
            </a:r>
          </a:p>
        </p:txBody>
      </p:sp>
      <p:sp>
        <p:nvSpPr>
          <p:cNvPr id="3" name="Subtitle 2">
            <a:extLst>
              <a:ext uri="{FF2B5EF4-FFF2-40B4-BE49-F238E27FC236}">
                <a16:creationId xmlns:a16="http://schemas.microsoft.com/office/drawing/2014/main" id="{DC8A0143-E522-EC72-4315-8D5842933044}"/>
              </a:ext>
            </a:extLst>
          </p:cNvPr>
          <p:cNvSpPr>
            <a:spLocks noGrp="1"/>
          </p:cNvSpPr>
          <p:nvPr>
            <p:ph type="subTitle" idx="4294967295"/>
          </p:nvPr>
        </p:nvSpPr>
        <p:spPr>
          <a:xfrm>
            <a:off x="596522" y="633895"/>
            <a:ext cx="13239021" cy="4833307"/>
          </a:xfrm>
        </p:spPr>
        <p:txBody>
          <a:bodyPr/>
          <a:lstStyle/>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1800" b="1" dirty="0"/>
              <a:t>Focus: </a:t>
            </a:r>
            <a:r>
              <a:rPr lang="en-US" sz="1800" dirty="0"/>
              <a:t>Another cutting-edge AI/ML specialization focused on creating AI systems (often LLM-based) that can autonomously reason, plan, use tools (APIs, code execution, web browsing), and execute sequences of actions to achieve complex goals.</a:t>
            </a:r>
          </a:p>
          <a:p>
            <a:pPr marL="457200" indent="-457200">
              <a:buFont typeface="Arial" panose="020B0604020202020204" pitchFamily="34" charset="0"/>
              <a:buChar char="•"/>
            </a:pPr>
            <a:r>
              <a:rPr lang="en-US" sz="1800" b="1" dirty="0"/>
              <a:t>Demand: </a:t>
            </a:r>
            <a:r>
              <a:rPr lang="en-US" sz="1800" dirty="0"/>
              <a:t>Extremely high, especially from advanced AI research labs, startups building autonomous agents, and companies exploring sophisticated AI-driven automation. Expertise is rare.</a:t>
            </a:r>
          </a:p>
          <a:p>
            <a:pPr marL="457200" indent="-457200">
              <a:buFont typeface="Arial" panose="020B0604020202020204" pitchFamily="34" charset="0"/>
              <a:buChar char="•"/>
            </a:pPr>
            <a:r>
              <a:rPr lang="en-US" sz="1800" b="1" dirty="0"/>
              <a:t>Job Titles: </a:t>
            </a:r>
            <a:r>
              <a:rPr lang="en-US" sz="1800" dirty="0"/>
              <a:t>Often under Software Engineer (AI/Agents), Machine Learning Engineer, Research Engineer. Titles like AI Agent Developer might emerge.</a:t>
            </a:r>
          </a:p>
          <a:p>
            <a:pPr marL="457200" indent="-457200">
              <a:buFont typeface="Arial" panose="020B0604020202020204" pitchFamily="34" charset="0"/>
              <a:buChar char="•"/>
            </a:pPr>
            <a:r>
              <a:rPr lang="en-US" sz="1800" b="1" dirty="0"/>
              <a:t>Salary Ranges: </a:t>
            </a:r>
            <a:r>
              <a:rPr lang="en-US" sz="1800" dirty="0"/>
              <a:t>Commands a significant premium, similar to or potentially exceeding RAG roles due to complexity and novelty. Expect salaries at the high end or exceeding general AI/ML ranges. </a:t>
            </a:r>
          </a:p>
          <a:p>
            <a:pPr marL="1727273" lvl="1" indent="-457200">
              <a:buFont typeface="Arial" panose="020B0604020202020204" pitchFamily="34" charset="0"/>
              <a:buChar char="•"/>
            </a:pPr>
            <a:r>
              <a:rPr lang="en-US" sz="1800" b="1" dirty="0"/>
              <a:t>Mid-Level (with Agentic skills): </a:t>
            </a:r>
            <a:r>
              <a:rPr lang="en-US" sz="1800" dirty="0"/>
              <a:t>~$130k - $180k+</a:t>
            </a:r>
          </a:p>
          <a:p>
            <a:pPr marL="1727273" lvl="1" indent="-457200">
              <a:buFont typeface="Arial" panose="020B0604020202020204" pitchFamily="34" charset="0"/>
              <a:buChar char="•"/>
            </a:pPr>
            <a:r>
              <a:rPr lang="en-US" sz="1800" b="1" dirty="0"/>
              <a:t>Senior/Specialist (proven Agentic exp): </a:t>
            </a:r>
            <a:r>
              <a:rPr lang="en-US" sz="1800" dirty="0"/>
              <a:t>~$170k - $230k++</a:t>
            </a:r>
          </a:p>
          <a:p>
            <a:pPr marL="457200" indent="-457200">
              <a:buFont typeface="Arial" panose="020B0604020202020204" pitchFamily="34" charset="0"/>
              <a:buChar char="•"/>
            </a:pPr>
            <a:r>
              <a:rPr lang="en-US" sz="1800" b="1" dirty="0"/>
              <a:t>Required Skills (In addition to General AI/ML): </a:t>
            </a:r>
          </a:p>
          <a:p>
            <a:pPr marL="1727273" lvl="1" indent="-457200">
              <a:buFont typeface="Arial" panose="020B0604020202020204" pitchFamily="34" charset="0"/>
              <a:buChar char="•"/>
            </a:pPr>
            <a:r>
              <a:rPr lang="en-US" sz="1800" b="1" dirty="0"/>
              <a:t>LLMs: </a:t>
            </a:r>
            <a:r>
              <a:rPr lang="en-US" sz="1800" dirty="0"/>
              <a:t>Mastery of advanced prompting (Chain-of-Thought, </a:t>
            </a:r>
            <a:r>
              <a:rPr lang="en-US" sz="1800" dirty="0" err="1"/>
              <a:t>ReAct</a:t>
            </a:r>
            <a:r>
              <a:rPr lang="en-US" sz="1800" dirty="0"/>
              <a:t>), function calling, model orchestration.</a:t>
            </a:r>
          </a:p>
          <a:p>
            <a:pPr marL="1727273" lvl="1" indent="-457200">
              <a:buFont typeface="Arial" panose="020B0604020202020204" pitchFamily="34" charset="0"/>
              <a:buChar char="•"/>
            </a:pPr>
            <a:r>
              <a:rPr lang="en-US" sz="1800" b="1" dirty="0"/>
              <a:t>Agent Frameworks: </a:t>
            </a:r>
            <a:r>
              <a:rPr lang="en-US" sz="1800" dirty="0" err="1"/>
              <a:t>LangChain</a:t>
            </a:r>
            <a:r>
              <a:rPr lang="en-US" sz="1800" dirty="0"/>
              <a:t> Agents, </a:t>
            </a:r>
            <a:r>
              <a:rPr lang="en-US" sz="1800" dirty="0" err="1"/>
              <a:t>AutoGen</a:t>
            </a:r>
            <a:r>
              <a:rPr lang="en-US" sz="1800" dirty="0"/>
              <a:t>, </a:t>
            </a:r>
            <a:r>
              <a:rPr lang="en-US" sz="1800" dirty="0" err="1"/>
              <a:t>CrewAI</a:t>
            </a:r>
            <a:r>
              <a:rPr lang="en-US" sz="1800" dirty="0"/>
              <a:t>, custom frameworks.</a:t>
            </a:r>
          </a:p>
          <a:p>
            <a:pPr marL="1727273" lvl="1" indent="-457200">
              <a:buFont typeface="Arial" panose="020B0604020202020204" pitchFamily="34" charset="0"/>
              <a:buChar char="•"/>
            </a:pPr>
            <a:r>
              <a:rPr lang="en-US" sz="1800" b="1" dirty="0"/>
              <a:t>Planning &amp; Reasoning: </a:t>
            </a:r>
            <a:r>
              <a:rPr lang="en-US" sz="1800" dirty="0"/>
              <a:t>Implementing agent decision-making logic.</a:t>
            </a:r>
          </a:p>
          <a:p>
            <a:pPr marL="1727273" lvl="1" indent="-457200">
              <a:buFont typeface="Arial" panose="020B0604020202020204" pitchFamily="34" charset="0"/>
              <a:buChar char="•"/>
            </a:pPr>
            <a:r>
              <a:rPr lang="en-US" sz="1800" b="1" dirty="0"/>
              <a:t>Tool Use: </a:t>
            </a:r>
            <a:r>
              <a:rPr lang="en-US" sz="1800" dirty="0"/>
              <a:t>Integrating external tools (APIs, code interpreters) securely and effectively.</a:t>
            </a:r>
          </a:p>
          <a:p>
            <a:pPr marL="1727273" lvl="1" indent="-457200">
              <a:buFont typeface="Arial" panose="020B0604020202020204" pitchFamily="34" charset="0"/>
              <a:buChar char="•"/>
            </a:pPr>
            <a:r>
              <a:rPr lang="en-US" sz="1800" b="1" dirty="0"/>
              <a:t>System Design: </a:t>
            </a:r>
            <a:r>
              <a:rPr lang="en-US" sz="1800" dirty="0"/>
              <a:t>Building robust, stateful, and error-tolerant agent systems.</a:t>
            </a:r>
          </a:p>
          <a:p>
            <a:pPr marL="1727273" lvl="1" indent="-457200">
              <a:buFont typeface="Arial" panose="020B0604020202020204" pitchFamily="34" charset="0"/>
              <a:buChar char="•"/>
            </a:pPr>
            <a:r>
              <a:rPr lang="en-US" sz="1800" b="1" dirty="0"/>
              <a:t>Evaluation: </a:t>
            </a:r>
            <a:r>
              <a:rPr lang="en-US" sz="1800" dirty="0"/>
              <a:t>Developing metrics for agent performance.</a:t>
            </a:r>
          </a:p>
          <a:p>
            <a:pPr marL="457200" indent="-457200">
              <a:buFont typeface="Arial" panose="020B0604020202020204" pitchFamily="34" charset="0"/>
              <a:buChar char="•"/>
            </a:pPr>
            <a:r>
              <a:rPr lang="en-US" sz="1800" b="1" dirty="0"/>
              <a:t>Outlook: </a:t>
            </a:r>
            <a:r>
              <a:rPr lang="en-US" sz="1800" dirty="0"/>
              <a:t>Excellent. A highly experimental but potentially transformative field with enormous growth potential.</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24664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4BCF-584C-64A9-5DB1-F3781F084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6B77C-B2A1-8C9E-6575-1BB030E1AD55}"/>
              </a:ext>
            </a:extLst>
          </p:cNvPr>
          <p:cNvSpPr>
            <a:spLocks noGrp="1"/>
          </p:cNvSpPr>
          <p:nvPr>
            <p:ph type="title"/>
          </p:nvPr>
        </p:nvSpPr>
        <p:spPr>
          <a:xfrm>
            <a:off x="812277" y="243928"/>
            <a:ext cx="14633033" cy="1335973"/>
          </a:xfrm>
        </p:spPr>
        <p:txBody>
          <a:bodyPr>
            <a:normAutofit/>
          </a:bodyPr>
          <a:lstStyle/>
          <a:p>
            <a:r>
              <a:rPr lang="en-US" sz="4000" dirty="0"/>
              <a:t>Software Development / Machine Learning Engineering (General)</a:t>
            </a:r>
          </a:p>
        </p:txBody>
      </p:sp>
      <p:sp>
        <p:nvSpPr>
          <p:cNvPr id="3" name="Subtitle 2">
            <a:extLst>
              <a:ext uri="{FF2B5EF4-FFF2-40B4-BE49-F238E27FC236}">
                <a16:creationId xmlns:a16="http://schemas.microsoft.com/office/drawing/2014/main" id="{EDE57B97-53C4-9C62-67C2-8D1030940BBC}"/>
              </a:ext>
            </a:extLst>
          </p:cNvPr>
          <p:cNvSpPr>
            <a:spLocks noGrp="1"/>
          </p:cNvSpPr>
          <p:nvPr>
            <p:ph type="subTitle" idx="4294967295"/>
          </p:nvPr>
        </p:nvSpPr>
        <p:spPr>
          <a:xfrm>
            <a:off x="596522" y="633895"/>
            <a:ext cx="13239021" cy="4833307"/>
          </a:xfrm>
        </p:spPr>
        <p:txBody>
          <a:bodyPr/>
          <a:lstStyle/>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1800" b="1" dirty="0"/>
              <a:t>Demand: </a:t>
            </a:r>
            <a:r>
              <a:rPr lang="en-US" sz="1800" dirty="0"/>
              <a:t>Very high and rapidly growing. Driven by the integration of AI and ML across nearly every industry. Roles focus on designing, building, deploying, and maintaining ML models and the surrounding software infrastructure.</a:t>
            </a:r>
          </a:p>
          <a:p>
            <a:pPr marL="457200" indent="-457200">
              <a:buFont typeface="Arial" panose="020B0604020202020204" pitchFamily="34" charset="0"/>
              <a:buChar char="•"/>
            </a:pPr>
            <a:r>
              <a:rPr lang="en-US" sz="1800" b="1" dirty="0"/>
              <a:t>Job Titles: </a:t>
            </a:r>
            <a:r>
              <a:rPr lang="en-US" sz="1800" dirty="0"/>
              <a:t>AI Developer, Machine Learning Engineer, Software Engineer (AI/ML), Computer Vision Engineer, NLP Engineer, AI Research Engineer, Data Scientist (with engineering focus).</a:t>
            </a:r>
          </a:p>
          <a:p>
            <a:pPr marL="457200" indent="-457200">
              <a:buFont typeface="Arial" panose="020B0604020202020204" pitchFamily="34" charset="0"/>
              <a:buChar char="•"/>
            </a:pPr>
            <a:r>
              <a:rPr lang="en-US" sz="1800" b="1" dirty="0"/>
              <a:t>NOC Codes: </a:t>
            </a:r>
            <a:r>
              <a:rPr lang="en-US" sz="1800" dirty="0"/>
              <a:t>Primarily NOC 21232 (Software developers and programmers). Can overlap with NOC 21211 (Data scientists).</a:t>
            </a:r>
          </a:p>
          <a:p>
            <a:pPr marL="457200" indent="-457200">
              <a:buFont typeface="Arial" panose="020B0604020202020204" pitchFamily="34" charset="0"/>
              <a:buChar char="•"/>
            </a:pPr>
            <a:r>
              <a:rPr lang="en-US" sz="1800" b="1" dirty="0"/>
              <a:t>Salary Ranges (Estimates - CAD, often higher with advanced degrees/specialization): </a:t>
            </a:r>
          </a:p>
          <a:p>
            <a:pPr marL="1727273" lvl="1" indent="-457200">
              <a:buFont typeface="Arial" panose="020B0604020202020204" pitchFamily="34" charset="0"/>
              <a:buChar char="•"/>
            </a:pPr>
            <a:r>
              <a:rPr lang="en-US" sz="1800" b="1" dirty="0"/>
              <a:t>Entry-Level (Often needs Masters/strong portfolio): </a:t>
            </a:r>
            <a:r>
              <a:rPr lang="en-US" sz="1800" dirty="0"/>
              <a:t>$75,000 - $100,000+</a:t>
            </a:r>
          </a:p>
          <a:p>
            <a:pPr marL="1727273" lvl="1" indent="-457200">
              <a:buFont typeface="Arial" panose="020B0604020202020204" pitchFamily="34" charset="0"/>
              <a:buChar char="•"/>
            </a:pPr>
            <a:r>
              <a:rPr lang="en-US" sz="1800" b="1" dirty="0"/>
              <a:t>Mid-Level (2-5 years relevant exp): </a:t>
            </a:r>
            <a:r>
              <a:rPr lang="en-US" sz="1800" dirty="0"/>
              <a:t>$100,000 - $150,000</a:t>
            </a:r>
          </a:p>
          <a:p>
            <a:pPr marL="1727273" lvl="1" indent="-457200">
              <a:buFont typeface="Arial" panose="020B0604020202020204" pitchFamily="34" charset="0"/>
              <a:buChar char="•"/>
            </a:pPr>
            <a:r>
              <a:rPr lang="en-US" sz="1800" b="1" dirty="0"/>
              <a:t>Senior-Level (5+ years): </a:t>
            </a:r>
            <a:r>
              <a:rPr lang="en-US" sz="1800" dirty="0"/>
              <a:t>$140,000 - $200,000+ (Significantly higher possible at top firms/labs).</a:t>
            </a:r>
          </a:p>
          <a:p>
            <a:pPr marL="457200" indent="-457200">
              <a:buFont typeface="Arial" panose="020B0604020202020204" pitchFamily="34" charset="0"/>
              <a:buChar char="•"/>
            </a:pPr>
            <a:r>
              <a:rPr lang="en-US" sz="1800" b="1" dirty="0"/>
              <a:t>Required Skills: </a:t>
            </a:r>
          </a:p>
          <a:p>
            <a:pPr marL="1727273" lvl="1" indent="-457200">
              <a:buFont typeface="Arial" panose="020B0604020202020204" pitchFamily="34" charset="0"/>
              <a:buChar char="•"/>
            </a:pPr>
            <a:r>
              <a:rPr lang="en-US" sz="1800" b="1" dirty="0"/>
              <a:t>Programming: </a:t>
            </a:r>
            <a:r>
              <a:rPr lang="en-US" sz="1800" dirty="0"/>
              <a:t>Python (dominant), possibly C++, Java.</a:t>
            </a:r>
          </a:p>
          <a:p>
            <a:pPr marL="1727273" lvl="1" indent="-457200">
              <a:buFont typeface="Arial" panose="020B0604020202020204" pitchFamily="34" charset="0"/>
              <a:buChar char="•"/>
            </a:pPr>
            <a:r>
              <a:rPr lang="en-US" sz="1800" b="1" dirty="0"/>
              <a:t>AI/ML Libraries: </a:t>
            </a:r>
            <a:r>
              <a:rPr lang="en-US" sz="1800" dirty="0"/>
              <a:t>TensorFlow, </a:t>
            </a:r>
            <a:r>
              <a:rPr lang="en-US" sz="1800" dirty="0" err="1"/>
              <a:t>PyTorch</a:t>
            </a:r>
            <a:r>
              <a:rPr lang="en-US" sz="1800" dirty="0"/>
              <a:t>, </a:t>
            </a:r>
            <a:r>
              <a:rPr lang="en-US" sz="1800" dirty="0" err="1"/>
              <a:t>Keras</a:t>
            </a:r>
            <a:r>
              <a:rPr lang="en-US" sz="1800" dirty="0"/>
              <a:t>, scikit-learn. Domain-specific libraries </a:t>
            </a:r>
          </a:p>
          <a:p>
            <a:pPr marL="457200" indent="-457200">
              <a:buFont typeface="Arial" panose="020B0604020202020204" pitchFamily="34" charset="0"/>
              <a:buChar char="•"/>
            </a:pPr>
            <a:r>
              <a:rPr lang="en-US" sz="1800" dirty="0"/>
              <a:t>      	 (e.g., Hugging Face Transformers, OpenCV).</a:t>
            </a:r>
          </a:p>
          <a:p>
            <a:pPr marL="1727273" lvl="1" indent="-457200">
              <a:buFont typeface="Arial" panose="020B0604020202020204" pitchFamily="34" charset="0"/>
              <a:buChar char="•"/>
            </a:pPr>
            <a:r>
              <a:rPr lang="en-US" sz="1800" b="1" dirty="0"/>
              <a:t>Data Handling: </a:t>
            </a:r>
            <a:r>
              <a:rPr lang="en-US" sz="1800" dirty="0"/>
              <a:t>Pandas, NumPy, SQL/NoSQL, data pipelines.</a:t>
            </a:r>
          </a:p>
          <a:p>
            <a:pPr marL="1727273" lvl="1" indent="-457200">
              <a:buFont typeface="Arial" panose="020B0604020202020204" pitchFamily="34" charset="0"/>
              <a:buChar char="•"/>
            </a:pPr>
            <a:r>
              <a:rPr lang="en-US" sz="1800" b="1" dirty="0"/>
              <a:t>ML Concepts: </a:t>
            </a:r>
            <a:r>
              <a:rPr lang="en-US" sz="1800" dirty="0"/>
              <a:t>Algorithms, deep learning, model evaluation, statistics.</a:t>
            </a:r>
          </a:p>
          <a:p>
            <a:pPr marL="1727273" lvl="1" indent="-457200">
              <a:buFont typeface="Arial" panose="020B0604020202020204" pitchFamily="34" charset="0"/>
              <a:buChar char="•"/>
            </a:pPr>
            <a:r>
              <a:rPr lang="en-US" sz="1800" b="1" dirty="0"/>
              <a:t>Software Engineering: </a:t>
            </a:r>
            <a:r>
              <a:rPr lang="en-US" sz="1800" dirty="0"/>
              <a:t>Strong fundamentals (data structures, algorithms, testing, Git, system design).</a:t>
            </a:r>
          </a:p>
          <a:p>
            <a:pPr marL="1727273" lvl="1" indent="-457200">
              <a:buFont typeface="Arial" panose="020B0604020202020204" pitchFamily="34" charset="0"/>
              <a:buChar char="•"/>
            </a:pPr>
            <a:r>
              <a:rPr lang="en-US" sz="1800" b="1" dirty="0"/>
              <a:t>Cloud: </a:t>
            </a:r>
            <a:r>
              <a:rPr lang="en-US" sz="1800" dirty="0"/>
              <a:t>ML services on AWS (</a:t>
            </a:r>
            <a:r>
              <a:rPr lang="en-US" sz="1800" dirty="0" err="1"/>
              <a:t>SageMaker</a:t>
            </a:r>
            <a:r>
              <a:rPr lang="en-US" sz="1800" dirty="0"/>
              <a:t>), Azure ML, GCP (Vertex AI).</a:t>
            </a:r>
          </a:p>
          <a:p>
            <a:pPr marL="1727273" lvl="1" indent="-457200">
              <a:buFont typeface="Arial" panose="020B0604020202020204" pitchFamily="34" charset="0"/>
              <a:buChar char="•"/>
            </a:pPr>
            <a:r>
              <a:rPr lang="en-US" sz="1800" b="1" dirty="0" err="1"/>
              <a:t>MLOps</a:t>
            </a:r>
            <a:r>
              <a:rPr lang="en-US" sz="1800" b="1" dirty="0"/>
              <a:t>: </a:t>
            </a:r>
            <a:r>
              <a:rPr lang="en-US" sz="1800" dirty="0"/>
              <a:t>Model deployment, monitoring, versioning (</a:t>
            </a:r>
            <a:r>
              <a:rPr lang="en-US" sz="1800" dirty="0" err="1"/>
              <a:t>MLflow</a:t>
            </a:r>
            <a:r>
              <a:rPr lang="en-US" sz="1800" dirty="0"/>
              <a:t>, Kubeflow, Docker, CI/CD).</a:t>
            </a:r>
          </a:p>
          <a:p>
            <a:pPr marL="457200" indent="-457200">
              <a:buFont typeface="Arial" panose="020B0604020202020204" pitchFamily="34" charset="0"/>
              <a:buChar char="•"/>
            </a:pPr>
            <a:r>
              <a:rPr lang="en-US" sz="1800" b="1" dirty="0"/>
              <a:t>Outlook: </a:t>
            </a:r>
            <a:r>
              <a:rPr lang="en-US" sz="1800" dirty="0"/>
              <a:t>Very Good to Excellent. Strong continued growth expected as AI adoption accelerates.</a:t>
            </a:r>
          </a:p>
          <a:p>
            <a:pPr marL="457200" indent="-457200">
              <a:buFont typeface="Arial" panose="020B0604020202020204" pitchFamily="34" charset="0"/>
              <a:buChar char="•"/>
            </a:pP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56357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Program Resources &amp; Support</a:t>
            </a:r>
          </a:p>
        </p:txBody>
      </p:sp>
      <p:sp>
        <p:nvSpPr>
          <p:cNvPr id="3" name="Subtitle 2"/>
          <p:cNvSpPr>
            <a:spLocks noGrp="1"/>
          </p:cNvSpPr>
          <p:nvPr>
            <p:ph type="subTitle" idx="4294967295"/>
          </p:nvPr>
        </p:nvSpPr>
        <p:spPr>
          <a:xfrm>
            <a:off x="811674" y="1308412"/>
            <a:ext cx="13239021" cy="5961068"/>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Free online prep course to help students prepare for the semester and to start their own program related learning</a:t>
            </a:r>
            <a:br>
              <a:rPr lang="en-US" sz="3300" dirty="0"/>
            </a:br>
            <a:endParaRPr lang="en-US" sz="3300" dirty="0"/>
          </a:p>
          <a:p>
            <a:pPr marL="457200" indent="-457200">
              <a:buFont typeface="Arial" panose="020B0604020202020204" pitchFamily="34" charset="0"/>
              <a:buChar char="•"/>
            </a:pPr>
            <a:r>
              <a:rPr lang="en-US" sz="3300" dirty="0"/>
              <a:t>Program assistants in first year </a:t>
            </a:r>
            <a:br>
              <a:rPr lang="en-US" sz="3300" dirty="0"/>
            </a:br>
            <a:endParaRPr lang="en-US" sz="3300" dirty="0"/>
          </a:p>
          <a:p>
            <a:pPr marL="457200" indent="-457200">
              <a:buFont typeface="Arial" panose="020B0604020202020204" pitchFamily="34" charset="0"/>
              <a:buChar char="•"/>
            </a:pPr>
            <a:r>
              <a:rPr lang="en-US" sz="3300" dirty="0"/>
              <a:t>In August, all students are invited to join our Slack Workspace</a:t>
            </a:r>
            <a:br>
              <a:rPr lang="en-US" sz="3300" dirty="0"/>
            </a:br>
            <a:endParaRPr lang="en-US" sz="3300" dirty="0"/>
          </a:p>
          <a:p>
            <a:pPr marL="457200" indent="-457200">
              <a:buFont typeface="Arial" panose="020B0604020202020204" pitchFamily="34" charset="0"/>
              <a:buChar char="•"/>
            </a:pPr>
            <a:r>
              <a:rPr lang="en-US" sz="3300" dirty="0" err="1"/>
              <a:t>Quickstart</a:t>
            </a:r>
            <a:r>
              <a:rPr lang="en-US" sz="3300" dirty="0"/>
              <a:t> AMA sessions held in August to answer questions before the semester begins</a:t>
            </a:r>
            <a:br>
              <a:rPr lang="en-US" sz="3300" dirty="0"/>
            </a:br>
            <a:br>
              <a:rPr lang="en-US" sz="3300" dirty="0"/>
            </a:br>
            <a:endParaRPr lang="en-US" sz="3300" dirty="0"/>
          </a:p>
          <a:p>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123530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Learn More</a:t>
            </a:r>
          </a:p>
        </p:txBody>
      </p:sp>
      <p:sp>
        <p:nvSpPr>
          <p:cNvPr id="4" name="Text Placeholder 3"/>
          <p:cNvSpPr>
            <a:spLocks noGrp="1"/>
          </p:cNvSpPr>
          <p:nvPr>
            <p:ph type="body" sz="quarter" idx="16"/>
          </p:nvPr>
        </p:nvSpPr>
        <p:spPr>
          <a:xfrm>
            <a:off x="812882" y="2404534"/>
            <a:ext cx="14631828" cy="5130800"/>
          </a:xfrm>
        </p:spPr>
        <p:txBody>
          <a:bodyPr/>
          <a:lstStyle/>
          <a:p>
            <a:pPr marL="457200" indent="-457200">
              <a:buFont typeface="Arial" panose="020B0604020202020204" pitchFamily="34" charset="0"/>
              <a:buChar char="•"/>
            </a:pPr>
            <a:r>
              <a:rPr lang="en-US" dirty="0"/>
              <a:t>Visit our program page at algonquincollege.com/</a:t>
            </a:r>
            <a:r>
              <a:rPr lang="en-US" dirty="0" err="1"/>
              <a:t>madd</a:t>
            </a:r>
            <a:r>
              <a:rPr lang="en-US" dirty="0"/>
              <a:t> </a:t>
            </a:r>
          </a:p>
          <a:p>
            <a:pPr marL="457200" indent="-457200">
              <a:buFont typeface="Arial" panose="020B0604020202020204" pitchFamily="34" charset="0"/>
              <a:buChar char="•"/>
            </a:pPr>
            <a:r>
              <a:rPr lang="en-US" dirty="0"/>
              <a:t>International students can learn more through our International Education Centre - algonquincollege.com/international/ </a:t>
            </a:r>
          </a:p>
          <a:p>
            <a:pPr marL="457200" indent="-457200">
              <a:buFont typeface="Arial" panose="020B0604020202020204" pitchFamily="34" charset="0"/>
              <a:buChar char="•"/>
            </a:pPr>
            <a:r>
              <a:rPr lang="en-US" dirty="0"/>
              <a:t>Watch for our AMA’s on the Algonquin College subreddit - https://www.reddit.com/r/Algonquin_College/ </a:t>
            </a:r>
          </a:p>
          <a:p>
            <a:pPr marL="457200" indent="-457200">
              <a:buFont typeface="Arial" panose="020B0604020202020204" pitchFamily="34" charset="0"/>
              <a:buChar char="•"/>
            </a:pPr>
            <a:r>
              <a:rPr lang="en-US" dirty="0"/>
              <a:t>Learn more about the many support systems the college offers - algonquincollege.com/studentsupportservices/</a:t>
            </a:r>
          </a:p>
          <a:p>
            <a:pPr marL="457200" indent="-457200">
              <a:buFont typeface="Arial" panose="020B0604020202020204" pitchFamily="34" charset="0"/>
              <a:buChar char="•"/>
            </a:pPr>
            <a:endParaRPr lang="en-CA" dirty="0"/>
          </a:p>
        </p:txBody>
      </p:sp>
    </p:spTree>
    <p:extLst>
      <p:ext uri="{BB962C8B-B14F-4D97-AF65-F5344CB8AC3E}">
        <p14:creationId xmlns:p14="http://schemas.microsoft.com/office/powerpoint/2010/main" val="34787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400" y="948114"/>
            <a:ext cx="9683434" cy="3492669"/>
          </a:xfrm>
        </p:spPr>
        <p:txBody>
          <a:bodyPr/>
          <a:lstStyle/>
          <a:p>
            <a:r>
              <a:rPr lang="en-US" sz="6000" dirty="0">
                <a:solidFill>
                  <a:schemeClr val="tx2"/>
                </a:solidFill>
              </a:rPr>
              <a:t>Thank you!</a:t>
            </a:r>
            <a:br>
              <a:rPr lang="en-US" dirty="0"/>
            </a:br>
            <a:br>
              <a:rPr lang="en-US" dirty="0"/>
            </a:br>
            <a:endParaRPr lang="en-US" dirty="0"/>
          </a:p>
        </p:txBody>
      </p:sp>
    </p:spTree>
    <p:extLst>
      <p:ext uri="{BB962C8B-B14F-4D97-AF65-F5344CB8AC3E}">
        <p14:creationId xmlns:p14="http://schemas.microsoft.com/office/powerpoint/2010/main" val="268964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Agenda</a:t>
            </a:r>
          </a:p>
        </p:txBody>
      </p:sp>
      <p:sp>
        <p:nvSpPr>
          <p:cNvPr id="3" name="Subtitle 2"/>
          <p:cNvSpPr>
            <a:spLocks noGrp="1"/>
          </p:cNvSpPr>
          <p:nvPr>
            <p:ph type="subTitle" idx="4294967295"/>
          </p:nvPr>
        </p:nvSpPr>
        <p:spPr>
          <a:xfrm>
            <a:off x="811674" y="1881997"/>
            <a:ext cx="8032539" cy="4322860"/>
          </a:xfrm>
        </p:spPr>
        <p:txBody>
          <a:bodyPr/>
          <a:lstStyle/>
          <a:p>
            <a:pPr marL="342900" indent="-342900">
              <a:buFont typeface="Arial" panose="020B0604020202020204" pitchFamily="34" charset="0"/>
              <a:buChar char="•"/>
            </a:pPr>
            <a:r>
              <a:rPr lang="en-US" sz="2200" dirty="0"/>
              <a:t>Introductions</a:t>
            </a:r>
            <a:br>
              <a:rPr lang="en-US" sz="2200" dirty="0"/>
            </a:br>
            <a:endParaRPr lang="en-US" sz="2200" dirty="0"/>
          </a:p>
          <a:p>
            <a:pPr marL="342900" indent="-342900">
              <a:buFont typeface="Arial" panose="020B0604020202020204" pitchFamily="34" charset="0"/>
              <a:buChar char="•"/>
            </a:pPr>
            <a:r>
              <a:rPr lang="en-US" sz="2200" dirty="0"/>
              <a:t>Program Overview</a:t>
            </a:r>
            <a:br>
              <a:rPr lang="en-US" sz="2200" dirty="0"/>
            </a:br>
            <a:endParaRPr lang="en-US" sz="2200" dirty="0"/>
          </a:p>
          <a:p>
            <a:pPr marL="342900" indent="-342900">
              <a:buFont typeface="Arial" panose="020B0604020202020204" pitchFamily="34" charset="0"/>
              <a:buChar char="•"/>
            </a:pPr>
            <a:r>
              <a:rPr lang="en-US" sz="2200" dirty="0"/>
              <a:t>Program/Course Progression</a:t>
            </a:r>
            <a:br>
              <a:rPr lang="en-US" sz="2200" dirty="0"/>
            </a:br>
            <a:endParaRPr lang="en-US" sz="2200" dirty="0"/>
          </a:p>
          <a:p>
            <a:pPr marL="342900" indent="-342900">
              <a:buFont typeface="Arial" panose="020B0604020202020204" pitchFamily="34" charset="0"/>
              <a:buChar char="•"/>
            </a:pPr>
            <a:r>
              <a:rPr lang="en-US" sz="2200" dirty="0"/>
              <a:t>Course Content / Course Work</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Equipment Requirements</a:t>
            </a:r>
            <a:br>
              <a:rPr lang="en-US" sz="2200" dirty="0"/>
            </a:br>
            <a:endParaRPr lang="en-US" sz="2200" dirty="0"/>
          </a:p>
          <a:p>
            <a:pPr marL="342900" indent="-342900">
              <a:buFont typeface="Arial" panose="020B0604020202020204" pitchFamily="34" charset="0"/>
              <a:buChar char="•"/>
            </a:pPr>
            <a:r>
              <a:rPr lang="en-US" sz="2200" dirty="0"/>
              <a:t>Student Experience &amp; Grad Success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Program Resources &amp; Support</a:t>
            </a:r>
            <a:br>
              <a:rPr lang="en-US" sz="2200" dirty="0"/>
            </a:br>
            <a:endParaRPr lang="en-US" sz="2200" dirty="0"/>
          </a:p>
          <a:p>
            <a:pPr marL="342900" indent="-342900">
              <a:buFont typeface="Arial" panose="020B0604020202020204" pitchFamily="34" charset="0"/>
              <a:buChar char="•"/>
            </a:pPr>
            <a:r>
              <a:rPr lang="en-US" sz="2200" dirty="0"/>
              <a:t>Final thoughts / Learn More</a:t>
            </a:r>
          </a:p>
          <a:p>
            <a:pPr marL="685800" indent="-685800">
              <a:buFont typeface="Arial" panose="020B0604020202020204" pitchFamily="34" charset="0"/>
              <a:buChar char="•"/>
            </a:pPr>
            <a:endParaRPr lang="en-US" dirty="0"/>
          </a:p>
          <a:p>
            <a:br>
              <a:rPr lang="en-US" dirty="0"/>
            </a:br>
            <a:endParaRPr lang="en-CA" dirty="0"/>
          </a:p>
          <a:p>
            <a:br>
              <a:rPr lang="en-US" sz="4500" dirty="0"/>
            </a:br>
            <a:endParaRPr lang="en-CA" dirty="0"/>
          </a:p>
        </p:txBody>
      </p:sp>
      <p:pic>
        <p:nvPicPr>
          <p:cNvPr id="6" name="Picture 5"/>
          <p:cNvPicPr>
            <a:picLocks noChangeAspect="1"/>
          </p:cNvPicPr>
          <p:nvPr/>
        </p:nvPicPr>
        <p:blipFill>
          <a:blip r:embed="rId2"/>
          <a:srcRect/>
          <a:stretch/>
        </p:blipFill>
        <p:spPr>
          <a:xfrm>
            <a:off x="7391400" y="1881997"/>
            <a:ext cx="8319644" cy="4677515"/>
          </a:xfrm>
          <a:prstGeom prst="rect">
            <a:avLst/>
          </a:prstGeom>
        </p:spPr>
      </p:pic>
    </p:spTree>
    <p:extLst>
      <p:ext uri="{BB962C8B-B14F-4D97-AF65-F5344CB8AC3E}">
        <p14:creationId xmlns:p14="http://schemas.microsoft.com/office/powerpoint/2010/main" val="101556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0" y="615965"/>
            <a:ext cx="14633033" cy="1335973"/>
          </a:xfrm>
        </p:spPr>
        <p:txBody>
          <a:bodyPr>
            <a:normAutofit/>
          </a:bodyPr>
          <a:lstStyle/>
          <a:p>
            <a:r>
              <a:rPr lang="en-US" sz="6000" dirty="0"/>
              <a:t>Overview</a:t>
            </a:r>
          </a:p>
        </p:txBody>
      </p:sp>
      <p:sp>
        <p:nvSpPr>
          <p:cNvPr id="3" name="Subtitle 2"/>
          <p:cNvSpPr>
            <a:spLocks noGrp="1"/>
          </p:cNvSpPr>
          <p:nvPr>
            <p:ph type="subTitle" idx="4294967295"/>
          </p:nvPr>
        </p:nvSpPr>
        <p:spPr>
          <a:xfrm>
            <a:off x="811675" y="1055351"/>
            <a:ext cx="7555086" cy="2668588"/>
          </a:xfrm>
        </p:spPr>
        <p:txBody>
          <a:bodyPr/>
          <a:lstStyle/>
          <a:p>
            <a:endParaRPr lang="en-US" sz="2800" dirty="0"/>
          </a:p>
          <a:p>
            <a:pPr marL="457200" indent="-457200">
              <a:buFont typeface="Arial" panose="020B0604020202020204" pitchFamily="34" charset="0"/>
              <a:buChar char="•"/>
            </a:pPr>
            <a:r>
              <a:rPr lang="en-US" sz="2400" dirty="0"/>
              <a:t>Full-time program (no part-time option)</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Fall (September start) and Winter (January start) intakes available</a:t>
            </a:r>
          </a:p>
          <a:p>
            <a:endParaRPr lang="en-US" sz="2400" dirty="0"/>
          </a:p>
          <a:p>
            <a:pPr marL="457200" indent="-457200">
              <a:buFont typeface="Arial" panose="020B0604020202020204" pitchFamily="34" charset="0"/>
              <a:buChar char="•"/>
            </a:pPr>
            <a:r>
              <a:rPr lang="en-US" sz="2400" dirty="0"/>
              <a:t>Program accepts approximately 68 students </a:t>
            </a:r>
            <a:br>
              <a:rPr lang="en-US" sz="2400" dirty="0"/>
            </a:br>
            <a:endParaRPr lang="en-US" sz="2400" dirty="0"/>
          </a:p>
          <a:p>
            <a:pPr marL="457200" indent="-457200">
              <a:buFont typeface="Arial" panose="020B0604020202020204" pitchFamily="34" charset="0"/>
              <a:buChar char="•"/>
            </a:pPr>
            <a:r>
              <a:rPr lang="en-US" sz="2400" dirty="0"/>
              <a:t>Learn how to design and build full stack web applications, plus cross-platform and native mobile applications.</a:t>
            </a:r>
          </a:p>
          <a:p>
            <a:endParaRPr lang="en-US" sz="2400" dirty="0"/>
          </a:p>
          <a:p>
            <a:pPr marL="457200" indent="-457200">
              <a:buFont typeface="Arial" panose="020B0604020202020204" pitchFamily="34" charset="0"/>
              <a:buChar char="•"/>
            </a:pPr>
            <a:r>
              <a:rPr lang="en-US" sz="2400" dirty="0"/>
              <a:t>Program covers Development skills, UI and UX Design skills, plus marketing skills in a hands-on project-based environment.</a:t>
            </a:r>
          </a:p>
          <a:p>
            <a:pPr marL="457200" indent="-457200">
              <a:buFont typeface="Arial" panose="020B0604020202020204" pitchFamily="34" charset="0"/>
              <a:buChar char="•"/>
            </a:pPr>
            <a:endParaRPr lang="en-US" sz="2400" dirty="0"/>
          </a:p>
          <a:p>
            <a:endParaRPr lang="en-US" dirty="0"/>
          </a:p>
          <a:p>
            <a:br>
              <a:rPr lang="en-US" dirty="0"/>
            </a:br>
            <a:endParaRPr lang="en-CA" dirty="0"/>
          </a:p>
          <a:p>
            <a:br>
              <a:rPr lang="en-US" sz="4500" dirty="0"/>
            </a:br>
            <a:endParaRPr lang="en-CA" dirty="0"/>
          </a:p>
        </p:txBody>
      </p:sp>
      <p:pic>
        <p:nvPicPr>
          <p:cNvPr id="6" name="Picture 5" descr="A person wearing headphones sitting at a computer&#10;&#10;Description automatically generated with low confidence">
            <a:extLst>
              <a:ext uri="{FF2B5EF4-FFF2-40B4-BE49-F238E27FC236}">
                <a16:creationId xmlns:a16="http://schemas.microsoft.com/office/drawing/2014/main" id="{C49801DF-A0C4-3A5B-66E9-19EBB9F67D3B}"/>
              </a:ext>
            </a:extLst>
          </p:cNvPr>
          <p:cNvPicPr>
            <a:picLocks noChangeAspect="1"/>
          </p:cNvPicPr>
          <p:nvPr/>
        </p:nvPicPr>
        <p:blipFill>
          <a:blip r:embed="rId2"/>
          <a:stretch>
            <a:fillRect/>
          </a:stretch>
        </p:blipFill>
        <p:spPr>
          <a:xfrm>
            <a:off x="8667088" y="2134818"/>
            <a:ext cx="7305952" cy="4107592"/>
          </a:xfrm>
          <a:prstGeom prst="rect">
            <a:avLst/>
          </a:prstGeom>
        </p:spPr>
      </p:pic>
    </p:spTree>
    <p:extLst>
      <p:ext uri="{BB962C8B-B14F-4D97-AF65-F5344CB8AC3E}">
        <p14:creationId xmlns:p14="http://schemas.microsoft.com/office/powerpoint/2010/main" val="140871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F24BC5-F423-810B-E947-8D0CEBA605AA}"/>
              </a:ext>
            </a:extLst>
          </p:cNvPr>
          <p:cNvSpPr>
            <a:spLocks noGrp="1"/>
          </p:cNvSpPr>
          <p:nvPr>
            <p:ph type="title"/>
          </p:nvPr>
        </p:nvSpPr>
        <p:spPr>
          <a:xfrm>
            <a:off x="812277" y="100378"/>
            <a:ext cx="14633033" cy="1335973"/>
          </a:xfrm>
        </p:spPr>
        <p:txBody>
          <a:bodyPr>
            <a:normAutofit/>
          </a:bodyPr>
          <a:lstStyle/>
          <a:p>
            <a:r>
              <a:rPr lang="en-US" sz="6000" dirty="0"/>
              <a:t>Program Progression (Courses)</a:t>
            </a:r>
          </a:p>
        </p:txBody>
      </p:sp>
      <p:pic>
        <p:nvPicPr>
          <p:cNvPr id="8" name="Picture 7">
            <a:extLst>
              <a:ext uri="{FF2B5EF4-FFF2-40B4-BE49-F238E27FC236}">
                <a16:creationId xmlns:a16="http://schemas.microsoft.com/office/drawing/2014/main" id="{9C3552A8-A9FC-74BC-5B0D-7DA3718E6436}"/>
              </a:ext>
            </a:extLst>
          </p:cNvPr>
          <p:cNvPicPr preferRelativeResize="0">
            <a:picLocks noChangeAspect="1"/>
          </p:cNvPicPr>
          <p:nvPr/>
        </p:nvPicPr>
        <p:blipFill rotWithShape="1">
          <a:blip r:embed="rId3"/>
          <a:srcRect t="6725" b="3202"/>
          <a:stretch/>
        </p:blipFill>
        <p:spPr>
          <a:xfrm>
            <a:off x="2764313" y="838200"/>
            <a:ext cx="10728960" cy="7467600"/>
          </a:xfrm>
          <a:prstGeom prst="rect">
            <a:avLst/>
          </a:prstGeom>
        </p:spPr>
      </p:pic>
    </p:spTree>
    <p:extLst>
      <p:ext uri="{BB962C8B-B14F-4D97-AF65-F5344CB8AC3E}">
        <p14:creationId xmlns:p14="http://schemas.microsoft.com/office/powerpoint/2010/main" val="303482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Equipment Requirements</a:t>
            </a:r>
          </a:p>
        </p:txBody>
      </p:sp>
      <p:sp>
        <p:nvSpPr>
          <p:cNvPr id="3" name="Subtitle 2"/>
          <p:cNvSpPr>
            <a:spLocks noGrp="1"/>
          </p:cNvSpPr>
          <p:nvPr>
            <p:ph type="subTitle" idx="4294967295"/>
          </p:nvPr>
        </p:nvSpPr>
        <p:spPr>
          <a:xfrm>
            <a:off x="812881" y="2104338"/>
            <a:ext cx="13239021" cy="3963072"/>
          </a:xfrm>
        </p:spPr>
        <p:txBody>
          <a:bodyPr/>
          <a:lstStyle/>
          <a:p>
            <a:pPr marL="457200" indent="-457200">
              <a:buFont typeface="Arial" panose="020B0604020202020204" pitchFamily="34" charset="0"/>
              <a:buChar char="•"/>
            </a:pPr>
            <a:r>
              <a:rPr lang="en-US" sz="3300" dirty="0"/>
              <a:t>MacBook Pro (M1/M2/M3/M4 Pro or greater)</a:t>
            </a:r>
          </a:p>
          <a:p>
            <a:pPr marL="457200" indent="-457200">
              <a:buFont typeface="Arial" panose="020B0604020202020204" pitchFamily="34" charset="0"/>
              <a:buChar char="•"/>
            </a:pPr>
            <a:r>
              <a:rPr lang="en-US" sz="3300" dirty="0"/>
              <a:t>Android or iOS device that is no more than two years old</a:t>
            </a:r>
          </a:p>
          <a:p>
            <a:pPr marL="457200" indent="-457200">
              <a:buFont typeface="Arial" panose="020B0604020202020204" pitchFamily="34" charset="0"/>
              <a:buChar char="•"/>
            </a:pPr>
            <a:r>
              <a:rPr lang="en-US" sz="3300" dirty="0"/>
              <a:t>USB-C adapter Hub</a:t>
            </a:r>
          </a:p>
          <a:p>
            <a:pPr marL="457200" indent="-457200">
              <a:buFont typeface="Arial" panose="020B0604020202020204" pitchFamily="34" charset="0"/>
              <a:buChar char="•"/>
            </a:pPr>
            <a:r>
              <a:rPr lang="en-US" sz="3300" dirty="0"/>
              <a:t>Headphones</a:t>
            </a:r>
          </a:p>
          <a:p>
            <a:pPr marL="457200" indent="-457200">
              <a:buFont typeface="Arial" panose="020B0604020202020204" pitchFamily="34" charset="0"/>
              <a:buChar char="•"/>
            </a:pPr>
            <a:r>
              <a:rPr lang="en-US" sz="3300" b="0" i="0" dirty="0">
                <a:solidFill>
                  <a:srgbClr val="444444"/>
                </a:solidFill>
                <a:effectLst/>
              </a:rPr>
              <a:t>Parallels (Business or Developer edition)</a:t>
            </a:r>
          </a:p>
          <a:p>
            <a:pPr marL="457200" indent="-457200">
              <a:buFont typeface="Arial" panose="020B0604020202020204" pitchFamily="34" charset="0"/>
              <a:buChar char="•"/>
            </a:pPr>
            <a:r>
              <a:rPr lang="en-US" sz="3300" dirty="0">
                <a:solidFill>
                  <a:srgbClr val="444444"/>
                </a:solidFill>
              </a:rPr>
              <a:t>Windows 11</a:t>
            </a:r>
          </a:p>
          <a:p>
            <a:pPr marL="457200" indent="-457200">
              <a:buFont typeface="Arial" panose="020B0604020202020204" pitchFamily="34" charset="0"/>
              <a:buChar char="•"/>
            </a:pPr>
            <a:endParaRPr lang="en-US" sz="3300" dirty="0">
              <a:solidFill>
                <a:srgbClr val="444444"/>
              </a:solidFill>
            </a:endParaRPr>
          </a:p>
          <a:p>
            <a:r>
              <a:rPr lang="en-US" sz="3300" dirty="0">
                <a:solidFill>
                  <a:srgbClr val="444444"/>
                </a:solidFill>
              </a:rPr>
              <a:t>Most up to date requirements can always be found at algonquincollege.com/</a:t>
            </a:r>
            <a:r>
              <a:rPr lang="en-US" sz="3300" dirty="0" err="1">
                <a:solidFill>
                  <a:srgbClr val="444444"/>
                </a:solidFill>
              </a:rPr>
              <a:t>byod</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48016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Course Content</a:t>
            </a:r>
          </a:p>
        </p:txBody>
      </p:sp>
      <p:sp>
        <p:nvSpPr>
          <p:cNvPr id="3" name="Subtitle 2"/>
          <p:cNvSpPr>
            <a:spLocks noGrp="1"/>
          </p:cNvSpPr>
          <p:nvPr>
            <p:ph type="subTitle" idx="4294967295"/>
          </p:nvPr>
        </p:nvSpPr>
        <p:spPr>
          <a:xfrm>
            <a:off x="598314" y="1034092"/>
            <a:ext cx="13239021" cy="4833307"/>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2800" dirty="0"/>
              <a:t>Prepares you to enter the expanding and evolving fields of mobile web and application development.</a:t>
            </a:r>
            <a:br>
              <a:rPr lang="en-US" sz="2800" dirty="0"/>
            </a:br>
            <a:endParaRPr lang="en-US" sz="2800" dirty="0"/>
          </a:p>
          <a:p>
            <a:pPr marL="457200" indent="-457200">
              <a:buFont typeface="Arial" panose="020B0604020202020204" pitchFamily="34" charset="0"/>
              <a:buChar char="•"/>
            </a:pPr>
            <a:r>
              <a:rPr lang="en-US" sz="2800" dirty="0"/>
              <a:t>You’ll experience working in teams and participate in the analysis, design, implementation, testing and deployment of your mobile solution.</a:t>
            </a:r>
            <a:br>
              <a:rPr lang="en-US" sz="2800" dirty="0"/>
            </a:br>
            <a:endParaRPr lang="en-US" sz="2800" dirty="0"/>
          </a:p>
          <a:p>
            <a:pPr marL="457200" indent="-457200">
              <a:buFont typeface="Arial" panose="020B0604020202020204" pitchFamily="34" charset="0"/>
              <a:buChar char="•"/>
            </a:pPr>
            <a:r>
              <a:rPr lang="en-US" sz="2800" dirty="0"/>
              <a:t>In your final semester, prepare for industry by developing a real-world solution for a live client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Curriculum is updated every year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aim for the leading edge so our graduates are well positioned to be leaders in the industry.</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41813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Course Materials</a:t>
            </a:r>
          </a:p>
        </p:txBody>
      </p:sp>
      <p:sp>
        <p:nvSpPr>
          <p:cNvPr id="3" name="Subtitle 2"/>
          <p:cNvSpPr>
            <a:spLocks noGrp="1"/>
          </p:cNvSpPr>
          <p:nvPr>
            <p:ph type="subTitle" idx="4294967295"/>
          </p:nvPr>
        </p:nvSpPr>
        <p:spPr>
          <a:xfrm>
            <a:off x="598314" y="1034092"/>
            <a:ext cx="13239021" cy="5635649"/>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2800" dirty="0"/>
              <a:t>Progressive web app development</a:t>
            </a:r>
          </a:p>
          <a:p>
            <a:pPr marL="457200" indent="-457200">
              <a:buFont typeface="Arial" panose="020B0604020202020204" pitchFamily="34" charset="0"/>
              <a:buChar char="•"/>
            </a:pPr>
            <a:r>
              <a:rPr lang="en-US" sz="2800" dirty="0"/>
              <a:t>Native movie application development</a:t>
            </a:r>
          </a:p>
          <a:p>
            <a:pPr marL="457200" indent="-457200">
              <a:buFont typeface="Arial" panose="020B0604020202020204" pitchFamily="34" charset="0"/>
              <a:buChar char="•"/>
            </a:pPr>
            <a:r>
              <a:rPr lang="en-US" sz="2800" dirty="0"/>
              <a:t>Cross-platform application development</a:t>
            </a:r>
          </a:p>
          <a:p>
            <a:pPr marL="457200" indent="-457200">
              <a:buFont typeface="Arial" panose="020B0604020202020204" pitchFamily="34" charset="0"/>
              <a:buChar char="•"/>
            </a:pPr>
            <a:r>
              <a:rPr lang="en-US" sz="2800" dirty="0"/>
              <a:t>User interface (UI) design</a:t>
            </a:r>
          </a:p>
          <a:p>
            <a:pPr marL="457200" indent="-457200">
              <a:buFont typeface="Arial" panose="020B0604020202020204" pitchFamily="34" charset="0"/>
              <a:buChar char="•"/>
            </a:pPr>
            <a:r>
              <a:rPr lang="en-US" sz="2800" dirty="0"/>
              <a:t>User experience (UX) design</a:t>
            </a:r>
          </a:p>
          <a:p>
            <a:pPr marL="457200" indent="-457200">
              <a:buFont typeface="Arial" panose="020B0604020202020204" pitchFamily="34" charset="0"/>
              <a:buChar char="•"/>
            </a:pPr>
            <a:r>
              <a:rPr lang="en-US" sz="2800" dirty="0"/>
              <a:t>Responsive web design</a:t>
            </a:r>
          </a:p>
          <a:p>
            <a:pPr marL="457200" indent="-457200">
              <a:buFont typeface="Arial" panose="020B0604020202020204" pitchFamily="34" charset="0"/>
              <a:buChar char="•"/>
            </a:pPr>
            <a:r>
              <a:rPr lang="en-US" sz="2800" dirty="0"/>
              <a:t>Full stack</a:t>
            </a:r>
          </a:p>
          <a:p>
            <a:pPr marL="457200" indent="-457200">
              <a:buFont typeface="Arial" panose="020B0604020202020204" pitchFamily="34" charset="0"/>
              <a:buChar char="•"/>
            </a:pPr>
            <a:r>
              <a:rPr lang="en-US" sz="2800" dirty="0"/>
              <a:t>Smart AI and Machine Learning</a:t>
            </a:r>
          </a:p>
          <a:p>
            <a:pPr marL="457200" indent="-457200">
              <a:buFont typeface="Arial" panose="020B0604020202020204" pitchFamily="34" charset="0"/>
              <a:buChar char="•"/>
            </a:pPr>
            <a:r>
              <a:rPr lang="en-US" sz="2800" dirty="0"/>
              <a:t>Context-aware AI (RAG and Agentic Principles)</a:t>
            </a:r>
          </a:p>
          <a:p>
            <a:pPr marL="457200" indent="-457200">
              <a:buFont typeface="Arial" panose="020B0604020202020204" pitchFamily="34" charset="0"/>
              <a:buChar char="•"/>
            </a:pPr>
            <a:r>
              <a:rPr lang="en-US" sz="2800" dirty="0"/>
              <a:t>Business and marketing skills</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72352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Course Work</a:t>
            </a:r>
          </a:p>
        </p:txBody>
      </p:sp>
      <p:sp>
        <p:nvSpPr>
          <p:cNvPr id="3" name="Subtitle 2"/>
          <p:cNvSpPr>
            <a:spLocks noGrp="1"/>
          </p:cNvSpPr>
          <p:nvPr>
            <p:ph type="subTitle" idx="4294967295"/>
          </p:nvPr>
        </p:nvSpPr>
        <p:spPr>
          <a:xfrm>
            <a:off x="811674" y="1436351"/>
            <a:ext cx="13239021" cy="4833307"/>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No Textbooks (technology changes too fast for this to be practical)</a:t>
            </a:r>
            <a:br>
              <a:rPr lang="en-US" sz="3300" dirty="0"/>
            </a:br>
            <a:endParaRPr lang="en-US" sz="3300" dirty="0"/>
          </a:p>
          <a:p>
            <a:pPr marL="457200" indent="-457200">
              <a:buFont typeface="Arial" panose="020B0604020202020204" pitchFamily="34" charset="0"/>
              <a:buChar char="•"/>
            </a:pPr>
            <a:r>
              <a:rPr lang="en-US" sz="3300" dirty="0"/>
              <a:t>No Exams (technology best learned through hands-on application and practice)</a:t>
            </a:r>
            <a:br>
              <a:rPr lang="en-US" sz="3300" dirty="0"/>
            </a:br>
            <a:endParaRPr lang="en-US" sz="3300" dirty="0"/>
          </a:p>
          <a:p>
            <a:pPr marL="457200" indent="-457200">
              <a:buFont typeface="Arial" panose="020B0604020202020204" pitchFamily="34" charset="0"/>
              <a:buChar char="•"/>
            </a:pPr>
            <a:r>
              <a:rPr lang="en-US" sz="3300" dirty="0"/>
              <a:t>No prior design or development experience required</a:t>
            </a:r>
          </a:p>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NOT to be taken while working full-time. Expect 20 hours of class time each week, with an additional 20 hours of project work each week</a:t>
            </a:r>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194169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768365"/>
            <a:ext cx="14633033" cy="1335973"/>
          </a:xfrm>
        </p:spPr>
        <p:txBody>
          <a:bodyPr>
            <a:normAutofit/>
          </a:bodyPr>
          <a:lstStyle/>
          <a:p>
            <a:r>
              <a:rPr lang="en-US" sz="6000" dirty="0"/>
              <a:t>Student Experience</a:t>
            </a:r>
          </a:p>
        </p:txBody>
      </p:sp>
      <p:sp>
        <p:nvSpPr>
          <p:cNvPr id="3" name="Subtitle 2"/>
          <p:cNvSpPr>
            <a:spLocks noGrp="1"/>
          </p:cNvSpPr>
          <p:nvPr>
            <p:ph type="subTitle" idx="4294967295"/>
          </p:nvPr>
        </p:nvSpPr>
        <p:spPr>
          <a:xfrm>
            <a:off x="811674" y="1826572"/>
            <a:ext cx="13239021" cy="4833307"/>
          </a:xfrm>
        </p:spPr>
        <p:txBody>
          <a:bodyPr/>
          <a:lstStyle/>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“When you graduate, you'll have the tools and skills to learn how to build virtually anything you can dream up. This was my original goal when entering the program two years ago and today I feel ready to tackle any development challenge that comes my way.”</a:t>
            </a:r>
          </a:p>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“If you are passionate about programming and you want to supplement your skills with design to be a better developer, then MAD&amp;D will give you this perfect combo.”</a:t>
            </a:r>
            <a:br>
              <a:rPr lang="en-US" sz="3300" dirty="0"/>
            </a:br>
            <a:endParaRPr lang="en-US" sz="3300" dirty="0"/>
          </a:p>
          <a:p>
            <a:br>
              <a:rPr lang="en-US" sz="3300" dirty="0"/>
            </a:br>
            <a:endParaRPr lang="en-CA" sz="3300" dirty="0"/>
          </a:p>
          <a:p>
            <a:br>
              <a:rPr lang="en-US" sz="4500" dirty="0"/>
            </a:br>
            <a:endParaRPr lang="en-CA" dirty="0"/>
          </a:p>
        </p:txBody>
      </p:sp>
    </p:spTree>
    <p:extLst>
      <p:ext uri="{BB962C8B-B14F-4D97-AF65-F5344CB8AC3E}">
        <p14:creationId xmlns:p14="http://schemas.microsoft.com/office/powerpoint/2010/main" val="3217909544"/>
      </p:ext>
    </p:extLst>
  </p:cSld>
  <p:clrMapOvr>
    <a:masterClrMapping/>
  </p:clrMapOvr>
</p:sld>
</file>

<file path=ppt/theme/theme1.xml><?xml version="1.0" encoding="utf-8"?>
<a:theme xmlns:a="http://schemas.openxmlformats.org/drawingml/2006/main" name="Office Theme">
  <a:themeElements>
    <a:clrScheme name="Algonquin College Colours">
      <a:dk1>
        <a:srgbClr val="423F3F"/>
      </a:dk1>
      <a:lt1>
        <a:sysClr val="window" lastClr="FFFFFF"/>
      </a:lt1>
      <a:dk2>
        <a:srgbClr val="00673E"/>
      </a:dk2>
      <a:lt2>
        <a:srgbClr val="FFFFFF"/>
      </a:lt2>
      <a:accent1>
        <a:srgbClr val="00673E"/>
      </a:accent1>
      <a:accent2>
        <a:srgbClr val="599A83"/>
      </a:accent2>
      <a:accent3>
        <a:srgbClr val="A6C8BC"/>
      </a:accent3>
      <a:accent4>
        <a:srgbClr val="408A70"/>
      </a:accent4>
      <a:accent5>
        <a:srgbClr val="423F3F"/>
      </a:accent5>
      <a:accent6>
        <a:srgbClr val="B4B2B5"/>
      </a:accent6>
      <a:hlink>
        <a:srgbClr val="43B02A"/>
      </a:hlink>
      <a:folHlink>
        <a:srgbClr val="7AC1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F21636E06DA64E90E7E61A5B6878F6" ma:contentTypeVersion="12" ma:contentTypeDescription="Create a new document." ma:contentTypeScope="" ma:versionID="46c7ecd44a876f11886f491d16ada9b1">
  <xsd:schema xmlns:xsd="http://www.w3.org/2001/XMLSchema" xmlns:xs="http://www.w3.org/2001/XMLSchema" xmlns:p="http://schemas.microsoft.com/office/2006/metadata/properties" xmlns:ns2="17b9d25b-0d33-4781-becb-7e37e5dc7244" xmlns:ns3="c7746fba-d7fd-4180-9d57-a3c40dea3705" targetNamespace="http://schemas.microsoft.com/office/2006/metadata/properties" ma:root="true" ma:fieldsID="6195dd0c5ccc8cbddfbca20232f03c56" ns2:_="" ns3:_="">
    <xsd:import namespace="17b9d25b-0d33-4781-becb-7e37e5dc7244"/>
    <xsd:import namespace="c7746fba-d7fd-4180-9d57-a3c40dea37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b9d25b-0d33-4781-becb-7e37e5dc7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746fba-d7fd-4180-9d57-a3c40dea370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D5406-5181-4BD7-990B-A44F2071518A}">
  <ds:schemaRefs>
    <ds:schemaRef ds:uri="http://schemas.openxmlformats.org/package/2006/metadata/core-properties"/>
    <ds:schemaRef ds:uri="http://purl.org/dc/elements/1.1/"/>
    <ds:schemaRef ds:uri="http://schemas.microsoft.com/office/2006/metadata/properties"/>
    <ds:schemaRef ds:uri="http://purl.org/dc/terms/"/>
    <ds:schemaRef ds:uri="17b9d25b-0d33-4781-becb-7e37e5dc7244"/>
    <ds:schemaRef ds:uri="http://schemas.microsoft.com/office/infopath/2007/PartnerControls"/>
    <ds:schemaRef ds:uri="http://schemas.microsoft.com/office/2006/documentManagement/types"/>
    <ds:schemaRef ds:uri="c7746fba-d7fd-4180-9d57-a3c40dea3705"/>
    <ds:schemaRef ds:uri="http://www.w3.org/XML/1998/namespace"/>
    <ds:schemaRef ds:uri="http://purl.org/dc/dcmitype/"/>
  </ds:schemaRefs>
</ds:datastoreItem>
</file>

<file path=customXml/itemProps2.xml><?xml version="1.0" encoding="utf-8"?>
<ds:datastoreItem xmlns:ds="http://schemas.openxmlformats.org/officeDocument/2006/customXml" ds:itemID="{D67E884B-BE4C-4E88-8BA8-49FE67430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b9d25b-0d33-4781-becb-7e37e5dc7244"/>
    <ds:schemaRef ds:uri="c7746fba-d7fd-4180-9d57-a3c40dea3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00AD2-AA95-4D0C-A376-8C2BB1B46544}">
  <ds:schemaRefs>
    <ds:schemaRef ds:uri="http://schemas.microsoft.com/sharepoint/v3/contenttype/forms"/>
  </ds:schemaRefs>
</ds:datastoreItem>
</file>

<file path=docMetadata/LabelInfo.xml><?xml version="1.0" encoding="utf-8"?>
<clbl:labelList xmlns:clbl="http://schemas.microsoft.com/office/2020/mipLabelMetadata">
  <clbl:label id="{ec1bd924-0a6a-4aa9-aa89-c980316c0449}" enabled="0" method="" siteId="{ec1bd924-0a6a-4aa9-aa89-c980316c0449}" removed="1"/>
</clbl:labelList>
</file>

<file path=docProps/app.xml><?xml version="1.0" encoding="utf-8"?>
<Properties xmlns="http://schemas.openxmlformats.org/officeDocument/2006/extended-properties" xmlns:vt="http://schemas.openxmlformats.org/officeDocument/2006/docPropsVTypes">
  <TotalTime>60166</TotalTime>
  <Words>2073</Words>
  <Application>Microsoft Office PowerPoint</Application>
  <PresentationFormat>Custom</PresentationFormat>
  <Paragraphs>210</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Mobile Application Design and Development</vt:lpstr>
      <vt:lpstr>Agenda</vt:lpstr>
      <vt:lpstr>Overview</vt:lpstr>
      <vt:lpstr>Program Progression (Courses)</vt:lpstr>
      <vt:lpstr>Equipment Requirements</vt:lpstr>
      <vt:lpstr>Course Content</vt:lpstr>
      <vt:lpstr>Course Materials</vt:lpstr>
      <vt:lpstr>Course Work</vt:lpstr>
      <vt:lpstr>Student Experience</vt:lpstr>
      <vt:lpstr>Grad Success</vt:lpstr>
      <vt:lpstr>Mobile Software Development (iOS/Android/ Cross-Platform)</vt:lpstr>
      <vt:lpstr>Full Stack Web Development</vt:lpstr>
      <vt:lpstr>AI/ML Specialization: Retrieval-Augmented Generation (RAG) AI Development</vt:lpstr>
      <vt:lpstr>AI/ML Specialization: Agentic AI Development</vt:lpstr>
      <vt:lpstr>Software Development / Machine Learning Engineering (General)</vt:lpstr>
      <vt:lpstr>Program Resources &amp; Support</vt:lpstr>
      <vt:lpstr>Learn More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Sciences</dc:title>
  <dc:creator>Natalie Larocque</dc:creator>
  <cp:lastModifiedBy>Shawn McMahon</cp:lastModifiedBy>
  <cp:revision>223</cp:revision>
  <dcterms:created xsi:type="dcterms:W3CDTF">2020-04-08T17:36:00Z</dcterms:created>
  <dcterms:modified xsi:type="dcterms:W3CDTF">2025-05-14T17:41:54Z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0x01010028F21636E06DA64E90E7E61A5B6878F6</vt:lpwstr>
  </property>
</Properties>
</file>