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650" r:id="rId5"/>
    <p:sldMasterId id="2147483726" r:id="rId6"/>
    <p:sldMasterId id="2147483872" r:id="rId7"/>
  </p:sldMasterIdLst>
  <p:notesMasterIdLst>
    <p:notesMasterId r:id="rId31"/>
  </p:notesMasterIdLst>
  <p:handoutMasterIdLst>
    <p:handoutMasterId r:id="rId32"/>
  </p:handoutMasterIdLst>
  <p:sldIdLst>
    <p:sldId id="402" r:id="rId8"/>
    <p:sldId id="432" r:id="rId9"/>
    <p:sldId id="2102" r:id="rId10"/>
    <p:sldId id="2100" r:id="rId11"/>
    <p:sldId id="2101" r:id="rId12"/>
    <p:sldId id="2083" r:id="rId13"/>
    <p:sldId id="2084" r:id="rId14"/>
    <p:sldId id="2085" r:id="rId15"/>
    <p:sldId id="2086" r:id="rId16"/>
    <p:sldId id="2074" r:id="rId17"/>
    <p:sldId id="2087" r:id="rId18"/>
    <p:sldId id="2088" r:id="rId19"/>
    <p:sldId id="2089" r:id="rId20"/>
    <p:sldId id="2090" r:id="rId21"/>
    <p:sldId id="2091" r:id="rId22"/>
    <p:sldId id="2092" r:id="rId23"/>
    <p:sldId id="2093" r:id="rId24"/>
    <p:sldId id="2094" r:id="rId25"/>
    <p:sldId id="2095" r:id="rId26"/>
    <p:sldId id="2096" r:id="rId27"/>
    <p:sldId id="2097" r:id="rId28"/>
    <p:sldId id="2099" r:id="rId29"/>
    <p:sldId id="323" r:id="rId30"/>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397283"/>
    <a:srgbClr val="000000"/>
    <a:srgbClr val="EF9C1F"/>
    <a:srgbClr val="ECB720"/>
    <a:srgbClr val="FDF8E8"/>
    <a:srgbClr val="FFFFFF"/>
    <a:srgbClr val="10B0C0"/>
    <a:srgbClr val="BEF4FA"/>
    <a:srgbClr val="3EA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6357" autoAdjust="0"/>
  </p:normalViewPr>
  <p:slideViewPr>
    <p:cSldViewPr showGuides="1">
      <p:cViewPr varScale="1">
        <p:scale>
          <a:sx n="73" d="100"/>
          <a:sy n="73" d="100"/>
        </p:scale>
        <p:origin x="858" y="84"/>
      </p:cViewPr>
      <p:guideLst>
        <p:guide orient="horz" pos="2134"/>
        <p:guide pos="5759"/>
      </p:guideLst>
    </p:cSldViewPr>
  </p:slideViewPr>
  <p:notesTextViewPr>
    <p:cViewPr>
      <p:scale>
        <a:sx n="3" d="2"/>
        <a:sy n="3" d="2"/>
      </p:scale>
      <p:origin x="0" y="0"/>
    </p:cViewPr>
  </p:notesTextViewPr>
  <p:sorterViewPr>
    <p:cViewPr>
      <p:scale>
        <a:sx n="52" d="100"/>
        <a:sy n="52" d="100"/>
      </p:scale>
      <p:origin x="0" y="0"/>
    </p:cViewPr>
  </p:sorterViewPr>
  <p:notesViewPr>
    <p:cSldViewPr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135B6-D065-47A2-9764-8C7D71474707}" type="doc">
      <dgm:prSet loTypeId="urn:microsoft.com/office/officeart/2005/8/layout/chevron1" loCatId="process" qsTypeId="urn:microsoft.com/office/officeart/2005/8/quickstyle/simple1" qsCatId="simple" csTypeId="urn:microsoft.com/office/officeart/2005/8/colors/accent1_2" csCatId="accent1" phldr="1"/>
      <dgm:spPr/>
    </dgm:pt>
    <dgm:pt modelId="{E3C75931-834E-4EA1-991D-5B21DD3DEA07}">
      <dgm:prSet phldrT="[Text]" custT="1"/>
      <dgm:spPr/>
      <dgm:t>
        <a:bodyPr/>
        <a:lstStyle/>
        <a:p>
          <a:r>
            <a:rPr lang="en-US" sz="2600" dirty="0"/>
            <a:t>Student goes to the College assigned website</a:t>
          </a:r>
        </a:p>
      </dgm:t>
    </dgm:pt>
    <dgm:pt modelId="{D8746C12-09E3-471E-A4FB-60FFE3AF37A5}" type="parTrans" cxnId="{C3701317-1717-4305-A680-D20CDDEC3F4F}">
      <dgm:prSet/>
      <dgm:spPr/>
      <dgm:t>
        <a:bodyPr/>
        <a:lstStyle/>
        <a:p>
          <a:endParaRPr lang="en-US" sz="2600"/>
        </a:p>
      </dgm:t>
    </dgm:pt>
    <dgm:pt modelId="{CEB052E4-F4D6-46CE-8254-A2E888616433}" type="sibTrans" cxnId="{C3701317-1717-4305-A680-D20CDDEC3F4F}">
      <dgm:prSet/>
      <dgm:spPr/>
      <dgm:t>
        <a:bodyPr/>
        <a:lstStyle/>
        <a:p>
          <a:endParaRPr lang="en-US" sz="2600"/>
        </a:p>
      </dgm:t>
    </dgm:pt>
    <dgm:pt modelId="{925F3AFD-CC39-46E8-8423-11F230BCCB86}">
      <dgm:prSet phldrT="[Text]" custT="1"/>
      <dgm:spPr/>
      <dgm:t>
        <a:bodyPr/>
        <a:lstStyle/>
        <a:p>
          <a:r>
            <a:rPr lang="en-US" sz="2600" dirty="0"/>
            <a:t>Book an appointment with a Health Care Provider</a:t>
          </a:r>
        </a:p>
      </dgm:t>
    </dgm:pt>
    <dgm:pt modelId="{4F0756C0-B569-4102-82ED-5D46FC7DF4C5}" type="parTrans" cxnId="{22CC36D8-D3BE-4AD6-956E-7010D2465F75}">
      <dgm:prSet/>
      <dgm:spPr/>
      <dgm:t>
        <a:bodyPr/>
        <a:lstStyle/>
        <a:p>
          <a:endParaRPr lang="en-US" sz="2600"/>
        </a:p>
      </dgm:t>
    </dgm:pt>
    <dgm:pt modelId="{12DD1FD4-BEEB-40C0-BBA3-EC6A9AB95633}" type="sibTrans" cxnId="{22CC36D8-D3BE-4AD6-956E-7010D2465F75}">
      <dgm:prSet/>
      <dgm:spPr/>
      <dgm:t>
        <a:bodyPr/>
        <a:lstStyle/>
        <a:p>
          <a:endParaRPr lang="en-US" sz="2600"/>
        </a:p>
      </dgm:t>
    </dgm:pt>
    <dgm:pt modelId="{6CCCEEAD-31AF-4EAA-ABBB-9BBCCB83A5D9}">
      <dgm:prSet phldrT="[Text]" custT="1"/>
      <dgm:spPr/>
      <dgm:t>
        <a:bodyPr/>
        <a:lstStyle/>
        <a:p>
          <a:r>
            <a:rPr lang="en-US" sz="2600" dirty="0"/>
            <a:t>Documents the student brings to the appointment</a:t>
          </a:r>
        </a:p>
      </dgm:t>
    </dgm:pt>
    <dgm:pt modelId="{EDFA688E-69D6-4D2B-8F5F-180DD42F405A}" type="parTrans" cxnId="{1636BB68-32E3-47B7-A291-F359041925B1}">
      <dgm:prSet/>
      <dgm:spPr/>
      <dgm:t>
        <a:bodyPr/>
        <a:lstStyle/>
        <a:p>
          <a:endParaRPr lang="en-US" sz="2600"/>
        </a:p>
      </dgm:t>
    </dgm:pt>
    <dgm:pt modelId="{F7431053-FB76-4E3E-8A76-02C3330620FC}" type="sibTrans" cxnId="{1636BB68-32E3-47B7-A291-F359041925B1}">
      <dgm:prSet/>
      <dgm:spPr/>
      <dgm:t>
        <a:bodyPr/>
        <a:lstStyle/>
        <a:p>
          <a:endParaRPr lang="en-US" sz="2600"/>
        </a:p>
      </dgm:t>
    </dgm:pt>
    <dgm:pt modelId="{C5764C6B-502F-4D38-89DC-426DEBDF82A9}" type="pres">
      <dgm:prSet presAssocID="{F83135B6-D065-47A2-9764-8C7D71474707}" presName="Name0" presStyleCnt="0">
        <dgm:presLayoutVars>
          <dgm:dir/>
          <dgm:animLvl val="lvl"/>
          <dgm:resizeHandles val="exact"/>
        </dgm:presLayoutVars>
      </dgm:prSet>
      <dgm:spPr/>
    </dgm:pt>
    <dgm:pt modelId="{C07079C7-B832-4AC1-9809-B32934C17C14}" type="pres">
      <dgm:prSet presAssocID="{E3C75931-834E-4EA1-991D-5B21DD3DEA07}" presName="parTxOnly" presStyleLbl="node1" presStyleIdx="0" presStyleCnt="3" custScaleY="76308" custLinFactNeighborX="821" custLinFactNeighborY="-85162">
        <dgm:presLayoutVars>
          <dgm:chMax val="0"/>
          <dgm:chPref val="0"/>
          <dgm:bulletEnabled val="1"/>
        </dgm:presLayoutVars>
      </dgm:prSet>
      <dgm:spPr/>
    </dgm:pt>
    <dgm:pt modelId="{365F051C-5AB7-4CCA-B50A-586046237C46}" type="pres">
      <dgm:prSet presAssocID="{CEB052E4-F4D6-46CE-8254-A2E888616433}" presName="parTxOnlySpace" presStyleCnt="0"/>
      <dgm:spPr/>
    </dgm:pt>
    <dgm:pt modelId="{67731DEC-CB12-479A-8C8D-D3FAC87D84AE}" type="pres">
      <dgm:prSet presAssocID="{925F3AFD-CC39-46E8-8423-11F230BCCB86}" presName="parTxOnly" presStyleLbl="node1" presStyleIdx="1" presStyleCnt="3" custScaleY="76308" custLinFactNeighborX="821" custLinFactNeighborY="-85162">
        <dgm:presLayoutVars>
          <dgm:chMax val="0"/>
          <dgm:chPref val="0"/>
          <dgm:bulletEnabled val="1"/>
        </dgm:presLayoutVars>
      </dgm:prSet>
      <dgm:spPr/>
    </dgm:pt>
    <dgm:pt modelId="{B9CDFD75-6ADA-432F-A1A7-2AFA2643F573}" type="pres">
      <dgm:prSet presAssocID="{12DD1FD4-BEEB-40C0-BBA3-EC6A9AB95633}" presName="parTxOnlySpace" presStyleCnt="0"/>
      <dgm:spPr/>
    </dgm:pt>
    <dgm:pt modelId="{B31945F3-9587-46B8-8B62-05DF1021AC3A}" type="pres">
      <dgm:prSet presAssocID="{6CCCEEAD-31AF-4EAA-ABBB-9BBCCB83A5D9}" presName="parTxOnly" presStyleLbl="node1" presStyleIdx="2" presStyleCnt="3" custScaleY="76308" custLinFactNeighborX="821" custLinFactNeighborY="-85162">
        <dgm:presLayoutVars>
          <dgm:chMax val="0"/>
          <dgm:chPref val="0"/>
          <dgm:bulletEnabled val="1"/>
        </dgm:presLayoutVars>
      </dgm:prSet>
      <dgm:spPr/>
    </dgm:pt>
  </dgm:ptLst>
  <dgm:cxnLst>
    <dgm:cxn modelId="{C3701317-1717-4305-A680-D20CDDEC3F4F}" srcId="{F83135B6-D065-47A2-9764-8C7D71474707}" destId="{E3C75931-834E-4EA1-991D-5B21DD3DEA07}" srcOrd="0" destOrd="0" parTransId="{D8746C12-09E3-471E-A4FB-60FFE3AF37A5}" sibTransId="{CEB052E4-F4D6-46CE-8254-A2E888616433}"/>
    <dgm:cxn modelId="{345B6238-BCCB-45F7-9ACE-D94E1A89EF08}" type="presOf" srcId="{F83135B6-D065-47A2-9764-8C7D71474707}" destId="{C5764C6B-502F-4D38-89DC-426DEBDF82A9}" srcOrd="0" destOrd="0" presId="urn:microsoft.com/office/officeart/2005/8/layout/chevron1"/>
    <dgm:cxn modelId="{C3BE3E3F-907F-4903-BE5E-2CEABCA3DE79}" type="presOf" srcId="{6CCCEEAD-31AF-4EAA-ABBB-9BBCCB83A5D9}" destId="{B31945F3-9587-46B8-8B62-05DF1021AC3A}" srcOrd="0" destOrd="0" presId="urn:microsoft.com/office/officeart/2005/8/layout/chevron1"/>
    <dgm:cxn modelId="{1636BB68-32E3-47B7-A291-F359041925B1}" srcId="{F83135B6-D065-47A2-9764-8C7D71474707}" destId="{6CCCEEAD-31AF-4EAA-ABBB-9BBCCB83A5D9}" srcOrd="2" destOrd="0" parTransId="{EDFA688E-69D6-4D2B-8F5F-180DD42F405A}" sibTransId="{F7431053-FB76-4E3E-8A76-02C3330620FC}"/>
    <dgm:cxn modelId="{261345B6-91A4-47C1-9886-ECB46A08368B}" type="presOf" srcId="{925F3AFD-CC39-46E8-8423-11F230BCCB86}" destId="{67731DEC-CB12-479A-8C8D-D3FAC87D84AE}" srcOrd="0" destOrd="0" presId="urn:microsoft.com/office/officeart/2005/8/layout/chevron1"/>
    <dgm:cxn modelId="{AB730AD8-5985-46FD-80F2-B01BDCA5FDA1}" type="presOf" srcId="{E3C75931-834E-4EA1-991D-5B21DD3DEA07}" destId="{C07079C7-B832-4AC1-9809-B32934C17C14}" srcOrd="0" destOrd="0" presId="urn:microsoft.com/office/officeart/2005/8/layout/chevron1"/>
    <dgm:cxn modelId="{22CC36D8-D3BE-4AD6-956E-7010D2465F75}" srcId="{F83135B6-D065-47A2-9764-8C7D71474707}" destId="{925F3AFD-CC39-46E8-8423-11F230BCCB86}" srcOrd="1" destOrd="0" parTransId="{4F0756C0-B569-4102-82ED-5D46FC7DF4C5}" sibTransId="{12DD1FD4-BEEB-40C0-BBA3-EC6A9AB95633}"/>
    <dgm:cxn modelId="{4DD9CF66-D6B8-4A65-ACF5-BD50A027864C}" type="presParOf" srcId="{C5764C6B-502F-4D38-89DC-426DEBDF82A9}" destId="{C07079C7-B832-4AC1-9809-B32934C17C14}" srcOrd="0" destOrd="0" presId="urn:microsoft.com/office/officeart/2005/8/layout/chevron1"/>
    <dgm:cxn modelId="{2DA7B388-9EBC-4E5B-8D86-ACB8C9A24385}" type="presParOf" srcId="{C5764C6B-502F-4D38-89DC-426DEBDF82A9}" destId="{365F051C-5AB7-4CCA-B50A-586046237C46}" srcOrd="1" destOrd="0" presId="urn:microsoft.com/office/officeart/2005/8/layout/chevron1"/>
    <dgm:cxn modelId="{96630AC4-5171-41B5-924C-621D5B02D6C8}" type="presParOf" srcId="{C5764C6B-502F-4D38-89DC-426DEBDF82A9}" destId="{67731DEC-CB12-479A-8C8D-D3FAC87D84AE}" srcOrd="2" destOrd="0" presId="urn:microsoft.com/office/officeart/2005/8/layout/chevron1"/>
    <dgm:cxn modelId="{7AECD729-C4F8-4FD1-9416-3381613D83E6}" type="presParOf" srcId="{C5764C6B-502F-4D38-89DC-426DEBDF82A9}" destId="{B9CDFD75-6ADA-432F-A1A7-2AFA2643F573}" srcOrd="3" destOrd="0" presId="urn:microsoft.com/office/officeart/2005/8/layout/chevron1"/>
    <dgm:cxn modelId="{59E792D0-17EC-4890-ADF0-7F0B54E81212}" type="presParOf" srcId="{C5764C6B-502F-4D38-89DC-426DEBDF82A9}" destId="{B31945F3-9587-46B8-8B62-05DF1021AC3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079C7-B832-4AC1-9809-B32934C17C14}">
      <dsp:nvSpPr>
        <dsp:cNvPr id="0" name=""/>
        <dsp:cNvSpPr/>
      </dsp:nvSpPr>
      <dsp:spPr>
        <a:xfrm>
          <a:off x="9242" y="0"/>
          <a:ext cx="5629567" cy="17183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Student goes to the College assigned website</a:t>
          </a:r>
        </a:p>
      </dsp:txBody>
      <dsp:txXfrm>
        <a:off x="868404" y="0"/>
        <a:ext cx="3911243" cy="1718324"/>
      </dsp:txXfrm>
    </dsp:sp>
    <dsp:sp modelId="{67731DEC-CB12-479A-8C8D-D3FAC87D84AE}">
      <dsp:nvSpPr>
        <dsp:cNvPr id="0" name=""/>
        <dsp:cNvSpPr/>
      </dsp:nvSpPr>
      <dsp:spPr>
        <a:xfrm>
          <a:off x="5075853" y="0"/>
          <a:ext cx="5629567" cy="17183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Book an appointment with a Health Care Provider</a:t>
          </a:r>
        </a:p>
      </dsp:txBody>
      <dsp:txXfrm>
        <a:off x="5935015" y="0"/>
        <a:ext cx="3911243" cy="1718324"/>
      </dsp:txXfrm>
    </dsp:sp>
    <dsp:sp modelId="{B31945F3-9587-46B8-8B62-05DF1021AC3A}">
      <dsp:nvSpPr>
        <dsp:cNvPr id="0" name=""/>
        <dsp:cNvSpPr/>
      </dsp:nvSpPr>
      <dsp:spPr>
        <a:xfrm>
          <a:off x="10142463" y="0"/>
          <a:ext cx="5629567" cy="171832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Documents the student brings to the appointment</a:t>
          </a:r>
        </a:p>
      </dsp:txBody>
      <dsp:txXfrm>
        <a:off x="11001625" y="0"/>
        <a:ext cx="3911243" cy="17183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t>2/28/2022</a:t>
            </a:fld>
            <a:endParaRPr lang="en-US" dirty="0"/>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t>‹#›</a:t>
            </a:fld>
            <a:endParaRPr lang="en-US" dirty="0"/>
          </a:p>
        </p:txBody>
      </p:sp>
    </p:spTree>
    <p:extLst>
      <p:ext uri="{BB962C8B-B14F-4D97-AF65-F5344CB8AC3E}">
        <p14:creationId xmlns:p14="http://schemas.microsoft.com/office/powerpoint/2010/main" val="245192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t>2/28/2022</a:t>
            </a:fld>
            <a:endParaRPr lang="en-US" dirty="0"/>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t>‹#›</a:t>
            </a:fld>
            <a:endParaRPr lang="en-US" dirty="0"/>
          </a:p>
        </p:txBody>
      </p:sp>
    </p:spTree>
    <p:extLst>
      <p:ext uri="{BB962C8B-B14F-4D97-AF65-F5344CB8AC3E}">
        <p14:creationId xmlns:p14="http://schemas.microsoft.com/office/powerpoint/2010/main" val="2547794093"/>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prstGeom prst="rect">
            <a:avLst/>
          </a:prstGeom>
        </p:spPr>
        <p:txBody>
          <a:bodyPr/>
          <a:lstStyle>
            <a:lvl1pPr>
              <a:defRPr baseline="0"/>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772276"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7" name="図プレースホルダー 7"/>
          <p:cNvSpPr>
            <a:spLocks noGrp="1"/>
          </p:cNvSpPr>
          <p:nvPr>
            <p:ph type="pic" sz="quarter" idx="18" hasCustomPrompt="1"/>
          </p:nvPr>
        </p:nvSpPr>
        <p:spPr>
          <a:xfrm>
            <a:off x="2707556" y="4783525"/>
            <a:ext cx="2070165" cy="2070165"/>
          </a:xfrm>
          <a:prstGeom prst="rect">
            <a:avLst/>
          </a:prstGeom>
        </p:spPr>
        <p:txBody>
          <a:bodyPr>
            <a:normAutofit/>
          </a:bodyPr>
          <a:lstStyle>
            <a:lvl1pPr>
              <a:defRPr sz="1600"/>
            </a:lvl1pPr>
          </a:lstStyle>
          <a:p>
            <a:r>
              <a:rPr kumimoji="1" lang="en-US" altLang="ja-JP" dirty="0"/>
              <a:t>ICON</a:t>
            </a:r>
            <a:endParaRPr kumimoji="1" lang="ja-JP" altLang="en-US" dirty="0"/>
          </a:p>
        </p:txBody>
      </p:sp>
      <p:sp>
        <p:nvSpPr>
          <p:cNvPr id="8" name="タイトル 1"/>
          <p:cNvSpPr>
            <a:spLocks noGrp="1"/>
          </p:cNvSpPr>
          <p:nvPr>
            <p:ph type="ctrTitle" hasCustomPrompt="1"/>
          </p:nvPr>
        </p:nvSpPr>
        <p:spPr>
          <a:xfrm>
            <a:off x="907291"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a:t>SECTION TITLE</a:t>
            </a:r>
            <a:endParaRPr lang="en-US" dirty="0"/>
          </a:p>
        </p:txBody>
      </p:sp>
    </p:spTree>
    <p:extLst>
      <p:ext uri="{BB962C8B-B14F-4D97-AF65-F5344CB8AC3E}">
        <p14:creationId xmlns:p14="http://schemas.microsoft.com/office/powerpoint/2010/main" val="391370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2" name="text holderー"/>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page number"/>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6" name="text holderー 11"/>
          <p:cNvSpPr>
            <a:spLocks noGrp="1"/>
          </p:cNvSpPr>
          <p:nvPr>
            <p:ph type="body" sz="quarter" idx="15" hasCustomPrompt="1"/>
          </p:nvPr>
        </p:nvSpPr>
        <p:spPr>
          <a:xfrm>
            <a:off x="1114314" y="2214361"/>
            <a:ext cx="16057784" cy="3240360"/>
          </a:xfrm>
        </p:spPr>
        <p:txBody>
          <a:bodyPr anchor="t">
            <a:noAutofit/>
          </a:bodyPr>
          <a:lstStyle>
            <a:lvl1pPr marL="342900" indent="-342900" algn="l">
              <a:lnSpc>
                <a:spcPct val="120000"/>
              </a:lnSpc>
              <a:buFont typeface="Arial" panose="020B0604020202020204" pitchFamily="34" charset="0"/>
              <a:buChar char="•"/>
              <a:defRPr sz="2400">
                <a:solidFill>
                  <a:schemeClr val="tx1"/>
                </a:solidFill>
                <a:latin typeface="+mn-lt"/>
              </a:defRPr>
            </a:lvl1pPr>
          </a:lstStyle>
          <a:p>
            <a:pPr lvl="0"/>
            <a:r>
              <a:rPr lang="en-US" altLang="ja-JP" dirty="0"/>
              <a:t>Text Here</a:t>
            </a:r>
            <a:endParaRPr lang="en-US" dirty="0"/>
          </a:p>
        </p:txBody>
      </p:sp>
      <p:pic>
        <p:nvPicPr>
          <p:cNvPr id="8" name="Picture 7">
            <a:extLst>
              <a:ext uri="{FF2B5EF4-FFF2-40B4-BE49-F238E27FC236}">
                <a16:creationId xmlns:a16="http://schemas.microsoft.com/office/drawing/2014/main" id="{B5D40D97-CC46-49DF-9179-66791A9EC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327668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7641849"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1096312"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7" name="テキスト プレースホルダー 11"/>
          <p:cNvSpPr>
            <a:spLocks noGrp="1"/>
          </p:cNvSpPr>
          <p:nvPr>
            <p:ph type="body" sz="quarter" idx="16" hasCustomPrompt="1"/>
          </p:nvPr>
        </p:nvSpPr>
        <p:spPr>
          <a:xfrm>
            <a:off x="9503246" y="1948145"/>
            <a:ext cx="7641849"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9503246"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9" name="正方形/長方形 8"/>
          <p:cNvSpPr/>
          <p:nvPr userDrawn="1"/>
        </p:nvSpPr>
        <p:spPr>
          <a:xfrm>
            <a:off x="907291" y="2343636"/>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323226" y="235319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1">
            <a:extLst>
              <a:ext uri="{FF2B5EF4-FFF2-40B4-BE49-F238E27FC236}">
                <a16:creationId xmlns:a16="http://schemas.microsoft.com/office/drawing/2014/main" id="{44E497E5-5462-4136-A50B-53CE460BB1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138061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7641849" cy="1043694"/>
          </a:xfrm>
          <a:solidFill>
            <a:srgbClr val="397283"/>
          </a:solidFill>
          <a:ln>
            <a:solidFill>
              <a:srgbClr val="397283"/>
            </a:solidFill>
          </a:ln>
        </p:spPr>
        <p:txBody>
          <a:bodyPr anchor="ctr">
            <a:noAutofit/>
          </a:bodyPr>
          <a:lstStyle>
            <a:lvl1pPr algn="ctr">
              <a:defRPr sz="3600" spc="300">
                <a:solidFill>
                  <a:schemeClr val="bg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1096312" y="2983260"/>
            <a:ext cx="7641849" cy="5895655"/>
          </a:xfrm>
          <a:ln>
            <a:solidFill>
              <a:srgbClr val="397283"/>
            </a:solidFill>
          </a:ln>
        </p:spPr>
        <p:txBody>
          <a:bodyPr anchor="t">
            <a:noAutofit/>
          </a:bodyPr>
          <a:lstStyle>
            <a:lvl1pPr marL="342900" indent="-342900" algn="l">
              <a:lnSpc>
                <a:spcPct val="100000"/>
              </a:lnSpc>
              <a:spcBef>
                <a:spcPts val="1200"/>
              </a:spcBef>
              <a:buFont typeface="Arial" panose="020B0604020202020204" pitchFamily="34" charset="0"/>
              <a:buChar char="•"/>
              <a:defRPr sz="2800">
                <a:solidFill>
                  <a:schemeClr val="tx1"/>
                </a:solidFill>
                <a:latin typeface="+mn-lt"/>
              </a:defRPr>
            </a:lvl1pPr>
          </a:lstStyle>
          <a:p>
            <a:pPr lvl="0"/>
            <a:r>
              <a:rPr lang="en-US" altLang="ja-JP" dirty="0"/>
              <a:t>Text Here</a:t>
            </a:r>
            <a:endParaRPr lang="en-US" dirty="0"/>
          </a:p>
        </p:txBody>
      </p:sp>
      <p:sp>
        <p:nvSpPr>
          <p:cNvPr id="7" name="テキスト プレースホルダー 11"/>
          <p:cNvSpPr>
            <a:spLocks noGrp="1"/>
          </p:cNvSpPr>
          <p:nvPr>
            <p:ph type="body" sz="quarter" idx="16" hasCustomPrompt="1"/>
          </p:nvPr>
        </p:nvSpPr>
        <p:spPr>
          <a:xfrm>
            <a:off x="9503246" y="1948145"/>
            <a:ext cx="7641849" cy="1043694"/>
          </a:xfrm>
          <a:solidFill>
            <a:srgbClr val="397283"/>
          </a:solidFill>
          <a:ln>
            <a:solidFill>
              <a:srgbClr val="397283"/>
            </a:solidFill>
          </a:ln>
        </p:spPr>
        <p:txBody>
          <a:bodyPr anchor="ctr">
            <a:noAutofit/>
          </a:bodyPr>
          <a:lstStyle>
            <a:lvl1pPr algn="ctr">
              <a:defRPr sz="3600" spc="300">
                <a:solidFill>
                  <a:schemeClr val="bg1"/>
                </a:solidFill>
                <a:latin typeface="+mj-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9503246" y="2983260"/>
            <a:ext cx="7641849" cy="5895655"/>
          </a:xfrm>
          <a:ln>
            <a:solidFill>
              <a:srgbClr val="397283"/>
            </a:solidFill>
          </a:ln>
        </p:spPr>
        <p:txBody>
          <a:bodyPr anchor="t">
            <a:noAutofit/>
          </a:bodyPr>
          <a:lstStyle>
            <a:lvl1pPr marL="342900" indent="-342900" algn="l">
              <a:lnSpc>
                <a:spcPct val="100000"/>
              </a:lnSpc>
              <a:spcBef>
                <a:spcPts val="1200"/>
              </a:spcBef>
              <a:buFont typeface="Arial" panose="020B0604020202020204" pitchFamily="34" charset="0"/>
              <a:buChar char="•"/>
              <a:defRPr sz="2800">
                <a:solidFill>
                  <a:schemeClr val="tx1"/>
                </a:solidFill>
                <a:latin typeface="+mn-lt"/>
              </a:defRPr>
            </a:lvl1pPr>
          </a:lstStyle>
          <a:p>
            <a:pPr lvl="0"/>
            <a:r>
              <a:rPr lang="en-US" altLang="ja-JP" dirty="0"/>
              <a:t>Text Here</a:t>
            </a:r>
            <a:endParaRPr lang="en-US" dirty="0"/>
          </a:p>
        </p:txBody>
      </p:sp>
      <p:sp>
        <p:nvSpPr>
          <p:cNvPr id="9" name="正方形/長方形 8"/>
          <p:cNvSpPr/>
          <p:nvPr userDrawn="1"/>
        </p:nvSpPr>
        <p:spPr>
          <a:xfrm>
            <a:off x="907291" y="2343636"/>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323226" y="235319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1">
            <a:extLst>
              <a:ext uri="{FF2B5EF4-FFF2-40B4-BE49-F238E27FC236}">
                <a16:creationId xmlns:a16="http://schemas.microsoft.com/office/drawing/2014/main" id="{44E497E5-5462-4136-A50B-53CE460BB1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164407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2018663" y="1948145"/>
            <a:ext cx="13717524" cy="1043694"/>
          </a:xfrm>
          <a:solidFill>
            <a:srgbClr val="397283"/>
          </a:solidFill>
        </p:spPr>
        <p:txBody>
          <a:bodyPr anchor="ctr">
            <a:noAutofit/>
          </a:bodyPr>
          <a:lstStyle>
            <a:lvl1pPr algn="l">
              <a:defRPr sz="3600" spc="300">
                <a:solidFill>
                  <a:schemeClr val="bg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2018663" y="2983842"/>
            <a:ext cx="13717524" cy="5895655"/>
          </a:xfrm>
          <a:ln>
            <a:solidFill>
              <a:srgbClr val="397283"/>
            </a:solidFill>
          </a:ln>
        </p:spPr>
        <p:txBody>
          <a:bodyPr anchor="ctr">
            <a:noAutofit/>
          </a:bodyPr>
          <a:lstStyle>
            <a:lvl1pPr marL="342900" indent="-342900" algn="l">
              <a:lnSpc>
                <a:spcPct val="80000"/>
              </a:lnSpc>
              <a:spcBef>
                <a:spcPts val="0"/>
              </a:spcBef>
              <a:spcAft>
                <a:spcPts val="1800"/>
              </a:spcAft>
              <a:buFont typeface="Arial" panose="020B0604020202020204" pitchFamily="34" charset="0"/>
              <a:buChar char="•"/>
              <a:defRPr sz="2800">
                <a:solidFill>
                  <a:schemeClr val="tx1"/>
                </a:solidFill>
                <a:latin typeface="+mn-lt"/>
              </a:defRPr>
            </a:lvl1pPr>
          </a:lstStyle>
          <a:p>
            <a:pPr lvl="0"/>
            <a:r>
              <a:rPr lang="en-US" altLang="ja-JP" dirty="0"/>
              <a:t>Text Here</a:t>
            </a:r>
            <a:endParaRPr lang="en-US" dirty="0"/>
          </a:p>
        </p:txBody>
      </p:sp>
      <p:sp>
        <p:nvSpPr>
          <p:cNvPr id="9" name="正方形/長方形 8"/>
          <p:cNvSpPr/>
          <p:nvPr userDrawn="1"/>
        </p:nvSpPr>
        <p:spPr>
          <a:xfrm>
            <a:off x="1627371" y="2316764"/>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1">
            <a:extLst>
              <a:ext uri="{FF2B5EF4-FFF2-40B4-BE49-F238E27FC236}">
                <a16:creationId xmlns:a16="http://schemas.microsoft.com/office/drawing/2014/main" id="{44E497E5-5462-4136-A50B-53CE460BB1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2868165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10" name="正方形/長方形 9"/>
          <p:cNvSpPr/>
          <p:nvPr userDrawn="1"/>
        </p:nvSpPr>
        <p:spPr>
          <a:xfrm>
            <a:off x="727271" y="2909031"/>
            <a:ext cx="7110790" cy="506978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8"/>
          <p:cNvSpPr>
            <a:spLocks noGrp="1"/>
          </p:cNvSpPr>
          <p:nvPr>
            <p:ph type="pic" sz="quarter" idx="12" hasCustomPrompt="1"/>
          </p:nvPr>
        </p:nvSpPr>
        <p:spPr>
          <a:xfrm>
            <a:off x="885185" y="3063876"/>
            <a:ext cx="6794962" cy="4760095"/>
          </a:xfrm>
          <a:prstGeom prst="rect">
            <a:avLst/>
          </a:prstGeom>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8393479" y="27292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8873176" y="31126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3" name="テキスト プレースホルダー 11"/>
          <p:cNvSpPr>
            <a:spLocks noGrp="1"/>
          </p:cNvSpPr>
          <p:nvPr>
            <p:ph type="body" sz="quarter" idx="16" hasCustomPrompt="1"/>
          </p:nvPr>
        </p:nvSpPr>
        <p:spPr>
          <a:xfrm>
            <a:off x="8873176" y="25332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14" name="ホームベース 13"/>
          <p:cNvSpPr/>
          <p:nvPr userDrawn="1"/>
        </p:nvSpPr>
        <p:spPr>
          <a:xfrm>
            <a:off x="8393479" y="47168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11"/>
          <p:cNvSpPr>
            <a:spLocks noGrp="1"/>
          </p:cNvSpPr>
          <p:nvPr>
            <p:ph type="body" sz="quarter" idx="17" hasCustomPrompt="1"/>
          </p:nvPr>
        </p:nvSpPr>
        <p:spPr>
          <a:xfrm>
            <a:off x="8873176" y="51002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1"/>
          </p:cNvSpPr>
          <p:nvPr>
            <p:ph type="body" sz="quarter" idx="18" hasCustomPrompt="1"/>
          </p:nvPr>
        </p:nvSpPr>
        <p:spPr>
          <a:xfrm>
            <a:off x="8873176" y="45208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17" name="ホームベース 16"/>
          <p:cNvSpPr/>
          <p:nvPr userDrawn="1"/>
        </p:nvSpPr>
        <p:spPr>
          <a:xfrm>
            <a:off x="8393477" y="674037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1"/>
          <p:cNvSpPr>
            <a:spLocks noGrp="1"/>
          </p:cNvSpPr>
          <p:nvPr>
            <p:ph type="body" sz="quarter" idx="19" hasCustomPrompt="1"/>
          </p:nvPr>
        </p:nvSpPr>
        <p:spPr>
          <a:xfrm>
            <a:off x="8873174" y="712372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0" hasCustomPrompt="1"/>
          </p:nvPr>
        </p:nvSpPr>
        <p:spPr>
          <a:xfrm>
            <a:off x="8873174" y="654429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pic>
        <p:nvPicPr>
          <p:cNvPr id="21" name="Picture 20">
            <a:extLst>
              <a:ext uri="{FF2B5EF4-FFF2-40B4-BE49-F238E27FC236}">
                <a16:creationId xmlns:a16="http://schemas.microsoft.com/office/drawing/2014/main" id="{9A0D76C9-E7DE-4FAB-9898-B4791146BE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203952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1"/>
        </p:nvSpPr>
        <p:spPr>
          <a:xfrm>
            <a:off x="95229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3" name="テキスト プレースホルダー 11"/>
          <p:cNvSpPr>
            <a:spLocks noGrp="1"/>
          </p:cNvSpPr>
          <p:nvPr>
            <p:ph type="body" sz="quarter" idx="16" hasCustomPrompt="1"/>
          </p:nvPr>
        </p:nvSpPr>
        <p:spPr>
          <a:xfrm>
            <a:off x="185239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21" name="正方形/長方形 20"/>
          <p:cNvSpPr/>
          <p:nvPr userDrawn="1"/>
        </p:nvSpPr>
        <p:spPr>
          <a:xfrm>
            <a:off x="95229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4" name="テキスト プレースホルダー 11"/>
          <p:cNvSpPr>
            <a:spLocks noGrp="1"/>
          </p:cNvSpPr>
          <p:nvPr>
            <p:ph type="body" sz="quarter" idx="23" hasCustomPrompt="1"/>
          </p:nvPr>
        </p:nvSpPr>
        <p:spPr>
          <a:xfrm>
            <a:off x="185239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26" name="正方形/長方形 25"/>
          <p:cNvSpPr/>
          <p:nvPr userDrawn="1"/>
        </p:nvSpPr>
        <p:spPr>
          <a:xfrm>
            <a:off x="95229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9" name="テキスト プレースホルダー 11"/>
          <p:cNvSpPr>
            <a:spLocks noGrp="1"/>
          </p:cNvSpPr>
          <p:nvPr>
            <p:ph type="body" sz="quarter" idx="26" hasCustomPrompt="1"/>
          </p:nvPr>
        </p:nvSpPr>
        <p:spPr>
          <a:xfrm>
            <a:off x="185239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46" name="正方形/長方形 45"/>
          <p:cNvSpPr/>
          <p:nvPr userDrawn="1"/>
        </p:nvSpPr>
        <p:spPr>
          <a:xfrm>
            <a:off x="950324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ホームベース 46"/>
          <p:cNvSpPr/>
          <p:nvPr userDrawn="1"/>
        </p:nvSpPr>
        <p:spPr>
          <a:xfrm>
            <a:off x="950324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48815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49" name="テキスト プレースホルダー 11"/>
          <p:cNvSpPr>
            <a:spLocks noGrp="1"/>
          </p:cNvSpPr>
          <p:nvPr>
            <p:ph type="body" sz="quarter" idx="29" hasCustomPrompt="1"/>
          </p:nvPr>
        </p:nvSpPr>
        <p:spPr>
          <a:xfrm>
            <a:off x="1040334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0" name="テキスト プレースホルダー 11"/>
          <p:cNvSpPr>
            <a:spLocks noGrp="1"/>
          </p:cNvSpPr>
          <p:nvPr>
            <p:ph type="body" sz="quarter" idx="30" hasCustomPrompt="1"/>
          </p:nvPr>
        </p:nvSpPr>
        <p:spPr>
          <a:xfrm>
            <a:off x="959325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51" name="正方形/長方形 50"/>
          <p:cNvSpPr/>
          <p:nvPr userDrawn="1"/>
        </p:nvSpPr>
        <p:spPr>
          <a:xfrm>
            <a:off x="950324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p:cNvSpPr/>
          <p:nvPr userDrawn="1"/>
        </p:nvSpPr>
        <p:spPr>
          <a:xfrm>
            <a:off x="950324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1" hasCustomPrompt="1"/>
          </p:nvPr>
        </p:nvSpPr>
        <p:spPr>
          <a:xfrm>
            <a:off x="948815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4" name="テキスト プレースホルダー 11"/>
          <p:cNvSpPr>
            <a:spLocks noGrp="1"/>
          </p:cNvSpPr>
          <p:nvPr>
            <p:ph type="body" sz="quarter" idx="32" hasCustomPrompt="1"/>
          </p:nvPr>
        </p:nvSpPr>
        <p:spPr>
          <a:xfrm>
            <a:off x="1040334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5" name="テキスト プレースホルダー 11"/>
          <p:cNvSpPr>
            <a:spLocks noGrp="1"/>
          </p:cNvSpPr>
          <p:nvPr>
            <p:ph type="body" sz="quarter" idx="33" hasCustomPrompt="1"/>
          </p:nvPr>
        </p:nvSpPr>
        <p:spPr>
          <a:xfrm>
            <a:off x="959325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56" name="正方形/長方形 55"/>
          <p:cNvSpPr/>
          <p:nvPr userDrawn="1"/>
        </p:nvSpPr>
        <p:spPr>
          <a:xfrm>
            <a:off x="950324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ホームベース 56"/>
          <p:cNvSpPr/>
          <p:nvPr userDrawn="1"/>
        </p:nvSpPr>
        <p:spPr>
          <a:xfrm>
            <a:off x="950324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4" hasCustomPrompt="1"/>
          </p:nvPr>
        </p:nvSpPr>
        <p:spPr>
          <a:xfrm>
            <a:off x="948815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9" name="テキスト プレースホルダー 11"/>
          <p:cNvSpPr>
            <a:spLocks noGrp="1"/>
          </p:cNvSpPr>
          <p:nvPr>
            <p:ph type="body" sz="quarter" idx="35" hasCustomPrompt="1"/>
          </p:nvPr>
        </p:nvSpPr>
        <p:spPr>
          <a:xfrm>
            <a:off x="1040334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60" name="テキスト プレースホルダー 11"/>
          <p:cNvSpPr>
            <a:spLocks noGrp="1"/>
          </p:cNvSpPr>
          <p:nvPr>
            <p:ph type="body" sz="quarter" idx="36" hasCustomPrompt="1"/>
          </p:nvPr>
        </p:nvSpPr>
        <p:spPr>
          <a:xfrm>
            <a:off x="959325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pic>
        <p:nvPicPr>
          <p:cNvPr id="36" name="Picture 35">
            <a:extLst>
              <a:ext uri="{FF2B5EF4-FFF2-40B4-BE49-F238E27FC236}">
                <a16:creationId xmlns:a16="http://schemas.microsoft.com/office/drawing/2014/main" id="{11B7E66D-AEEA-43EC-A4D4-96A76975ED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141536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eric List - 3 Items">
    <p:spTree>
      <p:nvGrpSpPr>
        <p:cNvPr id="1" name=""/>
        <p:cNvGrpSpPr/>
        <p:nvPr/>
      </p:nvGrpSpPr>
      <p:grpSpPr>
        <a:xfrm>
          <a:off x="0" y="0"/>
          <a:ext cx="0" cy="0"/>
          <a:chOff x="0" y="0"/>
          <a:chExt cx="0" cy="0"/>
        </a:xfrm>
      </p:grpSpPr>
      <p:sp>
        <p:nvSpPr>
          <p:cNvPr id="5" name="正方形/長方形 4"/>
          <p:cNvSpPr/>
          <p:nvPr userDrawn="1"/>
        </p:nvSpPr>
        <p:spPr>
          <a:xfrm>
            <a:off x="952295" y="2218131"/>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3" name="テキスト プレースホルダー 11"/>
          <p:cNvSpPr>
            <a:spLocks noGrp="1"/>
          </p:cNvSpPr>
          <p:nvPr>
            <p:ph type="body" sz="quarter" idx="16" hasCustomPrompt="1"/>
          </p:nvPr>
        </p:nvSpPr>
        <p:spPr>
          <a:xfrm>
            <a:off x="1852395" y="2128165"/>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21" name="正方形/長方形 20"/>
          <p:cNvSpPr/>
          <p:nvPr userDrawn="1"/>
        </p:nvSpPr>
        <p:spPr>
          <a:xfrm>
            <a:off x="952295" y="4646277"/>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4" name="テキスト プレースホルダー 11"/>
          <p:cNvSpPr>
            <a:spLocks noGrp="1"/>
          </p:cNvSpPr>
          <p:nvPr>
            <p:ph type="body" sz="quarter" idx="23" hasCustomPrompt="1"/>
          </p:nvPr>
        </p:nvSpPr>
        <p:spPr>
          <a:xfrm>
            <a:off x="1852395" y="4556311"/>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sp>
        <p:nvSpPr>
          <p:cNvPr id="26" name="正方形/長方形 25"/>
          <p:cNvSpPr/>
          <p:nvPr userDrawn="1"/>
        </p:nvSpPr>
        <p:spPr>
          <a:xfrm>
            <a:off x="952294" y="7071120"/>
            <a:ext cx="16137101"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0" y="7709352"/>
            <a:ext cx="16126885"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9" name="テキスト プレースホルダー 11"/>
          <p:cNvSpPr>
            <a:spLocks noGrp="1"/>
          </p:cNvSpPr>
          <p:nvPr>
            <p:ph type="body" sz="quarter" idx="26" hasCustomPrompt="1"/>
          </p:nvPr>
        </p:nvSpPr>
        <p:spPr>
          <a:xfrm>
            <a:off x="1852394" y="6981154"/>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p>
        </p:txBody>
      </p:sp>
      <p:pic>
        <p:nvPicPr>
          <p:cNvPr id="32" name="Picture 31">
            <a:extLst>
              <a:ext uri="{FF2B5EF4-FFF2-40B4-BE49-F238E27FC236}">
                <a16:creationId xmlns:a16="http://schemas.microsoft.com/office/drawing/2014/main" id="{F64F1116-38D0-49B0-87E2-298AAF783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99635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142999"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1133383" y="3747959"/>
            <a:ext cx="7330996" cy="5265971"/>
          </a:xfrm>
        </p:spPr>
        <p:txBody>
          <a:bodyPr anchor="t">
            <a:noAutofit/>
          </a:bodyPr>
          <a:lstStyle>
            <a:lvl1pPr marL="342900" indent="-396000" algn="l">
              <a:lnSpc>
                <a:spcPct val="120000"/>
              </a:lnSpc>
              <a:spcBef>
                <a:spcPts val="12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a:t>Text Here</a:t>
            </a:r>
          </a:p>
          <a:p>
            <a:pPr lvl="1"/>
            <a:r>
              <a:rPr lang="en-US" dirty="0"/>
              <a:t>Level 2</a:t>
            </a:r>
          </a:p>
          <a:p>
            <a:pPr lvl="2"/>
            <a:r>
              <a:rPr lang="en-US" dirty="0"/>
              <a:t>Level 3</a:t>
            </a:r>
          </a:p>
        </p:txBody>
      </p:sp>
      <p:cxnSp>
        <p:nvCxnSpPr>
          <p:cNvPr id="10" name="直線コネクタ 9"/>
          <p:cNvCxnSpPr/>
          <p:nvPr userDrawn="1"/>
        </p:nvCxnSpPr>
        <p:spPr>
          <a:xfrm>
            <a:off x="1127941"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6" hasCustomPrompt="1"/>
          </p:nvPr>
        </p:nvSpPr>
        <p:spPr>
          <a:xfrm>
            <a:off x="9747420"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1"/>
          </p:cNvSpPr>
          <p:nvPr>
            <p:ph type="body" sz="quarter" idx="17" hasCustomPrompt="1"/>
          </p:nvPr>
        </p:nvSpPr>
        <p:spPr>
          <a:xfrm>
            <a:off x="9737804" y="3747959"/>
            <a:ext cx="7330996" cy="5265971"/>
          </a:xfrm>
        </p:spPr>
        <p:txBody>
          <a:bodyPr anchor="t">
            <a:noAutofit/>
          </a:bodyPr>
          <a:lstStyle>
            <a:lvl1pPr marL="342900" indent="-396000" algn="l">
              <a:lnSpc>
                <a:spcPct val="120000"/>
              </a:lnSpc>
              <a:spcBef>
                <a:spcPts val="6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a:t>Text Here</a:t>
            </a:r>
          </a:p>
          <a:p>
            <a:pPr lvl="1"/>
            <a:r>
              <a:rPr lang="en-US" dirty="0"/>
              <a:t>Level 2</a:t>
            </a:r>
          </a:p>
          <a:p>
            <a:pPr lvl="2"/>
            <a:r>
              <a:rPr lang="en-US" dirty="0"/>
              <a:t>Level 3</a:t>
            </a:r>
          </a:p>
        </p:txBody>
      </p:sp>
      <p:cxnSp>
        <p:nvCxnSpPr>
          <p:cNvPr id="14" name="直線コネクタ 13"/>
          <p:cNvCxnSpPr/>
          <p:nvPr userDrawn="1"/>
        </p:nvCxnSpPr>
        <p:spPr>
          <a:xfrm>
            <a:off x="9732362"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E2AE94C-A314-420E-86CF-6006A052C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73885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2" name="テキスト プレースホルダー 11"/>
          <p:cNvSpPr>
            <a:spLocks noGrp="1"/>
          </p:cNvSpPr>
          <p:nvPr>
            <p:ph type="body" sz="quarter" idx="15" hasCustomPrompt="1"/>
          </p:nvPr>
        </p:nvSpPr>
        <p:spPr>
          <a:xfrm>
            <a:off x="1582367" y="2856363"/>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3" name="テキスト プレースホルダー 11"/>
          <p:cNvSpPr>
            <a:spLocks noGrp="1"/>
          </p:cNvSpPr>
          <p:nvPr>
            <p:ph type="body" sz="quarter" idx="16" hasCustomPrompt="1"/>
          </p:nvPr>
        </p:nvSpPr>
        <p:spPr>
          <a:xfrm>
            <a:off x="158401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3" name="テキスト プレースホルダー 11"/>
          <p:cNvSpPr>
            <a:spLocks noGrp="1"/>
          </p:cNvSpPr>
          <p:nvPr>
            <p:ph type="body" sz="quarter" idx="22" hasCustomPrompt="1"/>
          </p:nvPr>
        </p:nvSpPr>
        <p:spPr>
          <a:xfrm>
            <a:off x="1582367" y="5284509"/>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4" name="テキスト プレースホルダー 11"/>
          <p:cNvSpPr>
            <a:spLocks noGrp="1"/>
          </p:cNvSpPr>
          <p:nvPr>
            <p:ph type="body" sz="quarter" idx="23" hasCustomPrompt="1"/>
          </p:nvPr>
        </p:nvSpPr>
        <p:spPr>
          <a:xfrm>
            <a:off x="158401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25" hasCustomPrompt="1"/>
          </p:nvPr>
        </p:nvSpPr>
        <p:spPr>
          <a:xfrm>
            <a:off x="1582366" y="7709352"/>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9" name="テキスト プレースホルダー 11"/>
          <p:cNvSpPr>
            <a:spLocks noGrp="1"/>
          </p:cNvSpPr>
          <p:nvPr>
            <p:ph type="body" sz="quarter" idx="26" hasCustomPrompt="1"/>
          </p:nvPr>
        </p:nvSpPr>
        <p:spPr>
          <a:xfrm>
            <a:off x="158401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48" name="テキスト プレースホルダー 11"/>
          <p:cNvSpPr>
            <a:spLocks noGrp="1"/>
          </p:cNvSpPr>
          <p:nvPr>
            <p:ph type="body" sz="quarter" idx="28" hasCustomPrompt="1"/>
          </p:nvPr>
        </p:nvSpPr>
        <p:spPr>
          <a:xfrm>
            <a:off x="10133316" y="2856363"/>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49" name="テキスト プレースホルダー 11"/>
          <p:cNvSpPr>
            <a:spLocks noGrp="1"/>
          </p:cNvSpPr>
          <p:nvPr>
            <p:ph type="body" sz="quarter" idx="29" hasCustomPrompt="1"/>
          </p:nvPr>
        </p:nvSpPr>
        <p:spPr>
          <a:xfrm>
            <a:off x="1013496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3" name="テキスト プレースホルダー 11"/>
          <p:cNvSpPr>
            <a:spLocks noGrp="1"/>
          </p:cNvSpPr>
          <p:nvPr>
            <p:ph type="body" sz="quarter" idx="31" hasCustomPrompt="1"/>
          </p:nvPr>
        </p:nvSpPr>
        <p:spPr>
          <a:xfrm>
            <a:off x="10133316" y="5284509"/>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4" name="テキスト プレースホルダー 11"/>
          <p:cNvSpPr>
            <a:spLocks noGrp="1"/>
          </p:cNvSpPr>
          <p:nvPr>
            <p:ph type="body" sz="quarter" idx="32" hasCustomPrompt="1"/>
          </p:nvPr>
        </p:nvSpPr>
        <p:spPr>
          <a:xfrm>
            <a:off x="1013496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8" name="テキスト プレースホルダー 11"/>
          <p:cNvSpPr>
            <a:spLocks noGrp="1"/>
          </p:cNvSpPr>
          <p:nvPr>
            <p:ph type="body" sz="quarter" idx="34" hasCustomPrompt="1"/>
          </p:nvPr>
        </p:nvSpPr>
        <p:spPr>
          <a:xfrm>
            <a:off x="10133315" y="7709352"/>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9" name="テキスト プレースホルダー 11"/>
          <p:cNvSpPr>
            <a:spLocks noGrp="1"/>
          </p:cNvSpPr>
          <p:nvPr>
            <p:ph type="body" sz="quarter" idx="35" hasCustomPrompt="1"/>
          </p:nvPr>
        </p:nvSpPr>
        <p:spPr>
          <a:xfrm>
            <a:off x="1013496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5" name="図プレースホルダー 7"/>
          <p:cNvSpPr>
            <a:spLocks noGrp="1"/>
          </p:cNvSpPr>
          <p:nvPr>
            <p:ph type="pic" sz="quarter" idx="18" hasCustomPrompt="1"/>
          </p:nvPr>
        </p:nvSpPr>
        <p:spPr>
          <a:xfrm>
            <a:off x="952296" y="2128165"/>
            <a:ext cx="720080" cy="720080"/>
          </a:xfrm>
        </p:spPr>
        <p:txBody>
          <a:bodyPr>
            <a:normAutofit/>
          </a:bodyPr>
          <a:lstStyle>
            <a:lvl1pPr>
              <a:defRPr sz="1600"/>
            </a:lvl1pPr>
          </a:lstStyle>
          <a:p>
            <a:r>
              <a:rPr kumimoji="1" lang="en-US" altLang="ja-JP" dirty="0"/>
              <a:t>ICON</a:t>
            </a:r>
            <a:endParaRPr kumimoji="1" lang="ja-JP" altLang="en-US" dirty="0"/>
          </a:p>
        </p:txBody>
      </p:sp>
      <p:sp>
        <p:nvSpPr>
          <p:cNvPr id="36" name="図プレースホルダー 7"/>
          <p:cNvSpPr>
            <a:spLocks noGrp="1"/>
          </p:cNvSpPr>
          <p:nvPr>
            <p:ph type="pic" sz="quarter" idx="36" hasCustomPrompt="1"/>
          </p:nvPr>
        </p:nvSpPr>
        <p:spPr>
          <a:xfrm>
            <a:off x="952296" y="4558435"/>
            <a:ext cx="720080" cy="720080"/>
          </a:xfrm>
        </p:spPr>
        <p:txBody>
          <a:bodyPr>
            <a:normAutofit/>
          </a:bodyPr>
          <a:lstStyle>
            <a:lvl1pPr>
              <a:defRPr sz="1600"/>
            </a:lvl1pPr>
          </a:lstStyle>
          <a:p>
            <a:r>
              <a:rPr kumimoji="1" lang="en-US" altLang="ja-JP" dirty="0"/>
              <a:t>ICON</a:t>
            </a:r>
            <a:endParaRPr kumimoji="1" lang="ja-JP" altLang="en-US" dirty="0"/>
          </a:p>
        </p:txBody>
      </p:sp>
      <p:sp>
        <p:nvSpPr>
          <p:cNvPr id="37" name="図プレースホルダー 7"/>
          <p:cNvSpPr>
            <a:spLocks noGrp="1"/>
          </p:cNvSpPr>
          <p:nvPr>
            <p:ph type="pic" sz="quarter" idx="37" hasCustomPrompt="1"/>
          </p:nvPr>
        </p:nvSpPr>
        <p:spPr>
          <a:xfrm>
            <a:off x="952296" y="6988705"/>
            <a:ext cx="720080" cy="720080"/>
          </a:xfrm>
        </p:spPr>
        <p:txBody>
          <a:bodyPr>
            <a:normAutofit/>
          </a:bodyPr>
          <a:lstStyle>
            <a:lvl1pPr>
              <a:defRPr sz="1600"/>
            </a:lvl1pPr>
          </a:lstStyle>
          <a:p>
            <a:r>
              <a:rPr kumimoji="1" lang="en-US" altLang="ja-JP" dirty="0"/>
              <a:t>ICON</a:t>
            </a:r>
            <a:endParaRPr kumimoji="1" lang="ja-JP" altLang="en-US" dirty="0"/>
          </a:p>
        </p:txBody>
      </p:sp>
      <p:sp>
        <p:nvSpPr>
          <p:cNvPr id="38" name="図プレースホルダー 7"/>
          <p:cNvSpPr>
            <a:spLocks noGrp="1"/>
          </p:cNvSpPr>
          <p:nvPr>
            <p:ph type="pic" sz="quarter" idx="38" hasCustomPrompt="1"/>
          </p:nvPr>
        </p:nvSpPr>
        <p:spPr>
          <a:xfrm>
            <a:off x="9503246" y="2128165"/>
            <a:ext cx="720080" cy="720080"/>
          </a:xfrm>
        </p:spPr>
        <p:txBody>
          <a:bodyPr>
            <a:normAutofit/>
          </a:bodyPr>
          <a:lstStyle>
            <a:lvl1pPr>
              <a:defRPr sz="1600"/>
            </a:lvl1pPr>
          </a:lstStyle>
          <a:p>
            <a:r>
              <a:rPr kumimoji="1" lang="en-US" altLang="ja-JP" dirty="0"/>
              <a:t>ICON</a:t>
            </a:r>
            <a:endParaRPr kumimoji="1" lang="ja-JP" altLang="en-US" dirty="0"/>
          </a:p>
        </p:txBody>
      </p:sp>
      <p:sp>
        <p:nvSpPr>
          <p:cNvPr id="39" name="図プレースホルダー 7"/>
          <p:cNvSpPr>
            <a:spLocks noGrp="1"/>
          </p:cNvSpPr>
          <p:nvPr>
            <p:ph type="pic" sz="quarter" idx="39" hasCustomPrompt="1"/>
          </p:nvPr>
        </p:nvSpPr>
        <p:spPr>
          <a:xfrm>
            <a:off x="9503246" y="4558435"/>
            <a:ext cx="720080" cy="720080"/>
          </a:xfrm>
        </p:spPr>
        <p:txBody>
          <a:bodyPr>
            <a:normAutofit/>
          </a:bodyPr>
          <a:lstStyle>
            <a:lvl1pPr>
              <a:defRPr sz="1600"/>
            </a:lvl1pPr>
          </a:lstStyle>
          <a:p>
            <a:r>
              <a:rPr kumimoji="1" lang="en-US" altLang="ja-JP" dirty="0"/>
              <a:t>ICON</a:t>
            </a:r>
            <a:endParaRPr kumimoji="1" lang="ja-JP" altLang="en-US" dirty="0"/>
          </a:p>
        </p:txBody>
      </p:sp>
      <p:sp>
        <p:nvSpPr>
          <p:cNvPr id="40" name="図プレースホルダー 7"/>
          <p:cNvSpPr>
            <a:spLocks noGrp="1"/>
          </p:cNvSpPr>
          <p:nvPr>
            <p:ph type="pic" sz="quarter" idx="40" hasCustomPrompt="1"/>
          </p:nvPr>
        </p:nvSpPr>
        <p:spPr>
          <a:xfrm>
            <a:off x="9503246" y="6988705"/>
            <a:ext cx="720080" cy="720080"/>
          </a:xfrm>
        </p:spPr>
        <p:txBody>
          <a:bodyPr>
            <a:normAutofit/>
          </a:bodyPr>
          <a:lstStyle>
            <a:lvl1pPr>
              <a:defRPr sz="1600"/>
            </a:lvl1pPr>
          </a:lstStyle>
          <a:p>
            <a:r>
              <a:rPr kumimoji="1" lang="en-US" altLang="ja-JP" dirty="0"/>
              <a:t>ICON</a:t>
            </a:r>
            <a:endParaRPr kumimoji="1" lang="ja-JP" altLang="en-US" dirty="0"/>
          </a:p>
        </p:txBody>
      </p:sp>
      <p:pic>
        <p:nvPicPr>
          <p:cNvPr id="26" name="Picture 25">
            <a:extLst>
              <a:ext uri="{FF2B5EF4-FFF2-40B4-BE49-F238E27FC236}">
                <a16:creationId xmlns:a16="http://schemas.microsoft.com/office/drawing/2014/main" id="{CA1A9BE1-6116-457A-A8AB-350FA1177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95717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ervices 2">
    <p:spTree>
      <p:nvGrpSpPr>
        <p:cNvPr id="1" name=""/>
        <p:cNvGrpSpPr/>
        <p:nvPr/>
      </p:nvGrpSpPr>
      <p:grpSpPr>
        <a:xfrm>
          <a:off x="0" y="0"/>
          <a:ext cx="0" cy="0"/>
          <a:chOff x="0" y="0"/>
          <a:chExt cx="0" cy="0"/>
        </a:xfrm>
      </p:grpSpPr>
      <p:sp>
        <p:nvSpPr>
          <p:cNvPr id="23" name="正方形/長方形 22"/>
          <p:cNvSpPr/>
          <p:nvPr userDrawn="1"/>
        </p:nvSpPr>
        <p:spPr>
          <a:xfrm>
            <a:off x="0" y="2128165"/>
            <a:ext cx="18286413" cy="5265585"/>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図プレースホルダー 7"/>
          <p:cNvSpPr>
            <a:spLocks noGrp="1"/>
          </p:cNvSpPr>
          <p:nvPr>
            <p:ph type="pic" sz="quarter" idx="18" hasCustomPrompt="1"/>
          </p:nvPr>
        </p:nvSpPr>
        <p:spPr>
          <a:xfrm>
            <a:off x="2302446"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8" name="図プレースホルダー 7"/>
          <p:cNvSpPr>
            <a:spLocks noGrp="1"/>
          </p:cNvSpPr>
          <p:nvPr>
            <p:ph type="pic" sz="quarter" idx="19" hasCustomPrompt="1"/>
          </p:nvPr>
        </p:nvSpPr>
        <p:spPr>
          <a:xfrm>
            <a:off x="6412903"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9" name="図プレースホルダー 7"/>
          <p:cNvSpPr>
            <a:spLocks noGrp="1"/>
          </p:cNvSpPr>
          <p:nvPr>
            <p:ph type="pic" sz="quarter" idx="20" hasCustomPrompt="1"/>
          </p:nvPr>
        </p:nvSpPr>
        <p:spPr>
          <a:xfrm>
            <a:off x="10523360"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10" name="図プレースホルダー 7"/>
          <p:cNvSpPr>
            <a:spLocks noGrp="1"/>
          </p:cNvSpPr>
          <p:nvPr>
            <p:ph type="pic" sz="quarter" idx="21" hasCustomPrompt="1"/>
          </p:nvPr>
        </p:nvSpPr>
        <p:spPr>
          <a:xfrm>
            <a:off x="14633816"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11" name="テキスト プレースホルダー 11"/>
          <p:cNvSpPr>
            <a:spLocks noGrp="1"/>
          </p:cNvSpPr>
          <p:nvPr>
            <p:ph type="body" sz="quarter" idx="22" hasCustomPrompt="1"/>
          </p:nvPr>
        </p:nvSpPr>
        <p:spPr>
          <a:xfrm>
            <a:off x="952296"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1"/>
          </p:cNvSpPr>
          <p:nvPr>
            <p:ph type="body" sz="quarter" idx="23" hasCustomPrompt="1"/>
          </p:nvPr>
        </p:nvSpPr>
        <p:spPr>
          <a:xfrm>
            <a:off x="13328671"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24" hasCustomPrompt="1"/>
          </p:nvPr>
        </p:nvSpPr>
        <p:spPr>
          <a:xfrm>
            <a:off x="5077754"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25" hasCustomPrompt="1"/>
          </p:nvPr>
        </p:nvSpPr>
        <p:spPr>
          <a:xfrm>
            <a:off x="9203212"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1"/>
          </p:cNvSpPr>
          <p:nvPr>
            <p:ph type="body" sz="quarter" idx="15" hasCustomPrompt="1"/>
          </p:nvPr>
        </p:nvSpPr>
        <p:spPr>
          <a:xfrm>
            <a:off x="952296"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26" hasCustomPrompt="1"/>
          </p:nvPr>
        </p:nvSpPr>
        <p:spPr>
          <a:xfrm>
            <a:off x="13328671"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7" hasCustomPrompt="1"/>
          </p:nvPr>
        </p:nvSpPr>
        <p:spPr>
          <a:xfrm>
            <a:off x="9203212"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28" hasCustomPrompt="1"/>
          </p:nvPr>
        </p:nvSpPr>
        <p:spPr>
          <a:xfrm>
            <a:off x="5077754"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29" hasCustomPrompt="1"/>
          </p:nvPr>
        </p:nvSpPr>
        <p:spPr>
          <a:xfrm>
            <a:off x="1096312" y="7843800"/>
            <a:ext cx="16057784" cy="1260140"/>
          </a:xfrm>
        </p:spPr>
        <p:txBody>
          <a:bodyPr anchor="t">
            <a:noAutofit/>
          </a:bodyPr>
          <a:lstStyle>
            <a:lvl1pPr algn="ctr">
              <a:lnSpc>
                <a:spcPct val="120000"/>
              </a:lnSpc>
              <a:defRPr sz="2400">
                <a:solidFill>
                  <a:schemeClr val="tx1"/>
                </a:solidFill>
                <a:latin typeface="+mn-lt"/>
              </a:defRPr>
            </a:lvl1pPr>
          </a:lstStyle>
          <a:p>
            <a:pPr lvl="0"/>
            <a:r>
              <a:rPr lang="en-US" altLang="ja-JP" dirty="0"/>
              <a:t>Text Here</a:t>
            </a:r>
            <a:endParaRPr lang="en-US" dirty="0"/>
          </a:p>
        </p:txBody>
      </p:sp>
      <p:pic>
        <p:nvPicPr>
          <p:cNvPr id="24" name="Picture 23">
            <a:extLst>
              <a:ext uri="{FF2B5EF4-FFF2-40B4-BE49-F238E27FC236}">
                <a16:creationId xmlns:a16="http://schemas.microsoft.com/office/drawing/2014/main" id="{C1D3D41A-16D2-44AF-B9B2-B5DE0DE7B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286806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prstGeom prst="rect">
            <a:avLst/>
          </a:prstGeom>
        </p:spPr>
        <p:txBody>
          <a:bodyPr/>
          <a:lstStyle>
            <a:lvl1pPr>
              <a:defRPr baseline="0"/>
            </a:lvl1pPr>
          </a:lstStyle>
          <a:p>
            <a:r>
              <a:rPr kumimoji="1" lang="en-US" altLang="ja-JP" dirty="0"/>
              <a:t>Add an image</a:t>
            </a:r>
            <a:endParaRPr kumimoji="1" lang="ja-JP" altLang="en-US" dirty="0"/>
          </a:p>
        </p:txBody>
      </p:sp>
      <p:sp>
        <p:nvSpPr>
          <p:cNvPr id="9" name="テキスト プレースホルダー 5"/>
          <p:cNvSpPr>
            <a:spLocks noGrp="1"/>
          </p:cNvSpPr>
          <p:nvPr>
            <p:ph type="body" sz="quarter" idx="11" hasCustomPrompt="1"/>
          </p:nvPr>
        </p:nvSpPr>
        <p:spPr>
          <a:xfrm>
            <a:off x="11618481"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10" name="図プレースホルダー 7"/>
          <p:cNvSpPr>
            <a:spLocks noGrp="1"/>
          </p:cNvSpPr>
          <p:nvPr>
            <p:ph type="pic" sz="quarter" idx="18" hasCustomPrompt="1"/>
          </p:nvPr>
        </p:nvSpPr>
        <p:spPr>
          <a:xfrm>
            <a:off x="13553761" y="4783525"/>
            <a:ext cx="2070165" cy="2070165"/>
          </a:xfrm>
          <a:prstGeom prst="rect">
            <a:avLst/>
          </a:prstGeom>
        </p:spPr>
        <p:txBody>
          <a:bodyPr>
            <a:normAutofit/>
          </a:bodyPr>
          <a:lstStyle>
            <a:lvl1pPr>
              <a:defRPr sz="1600"/>
            </a:lvl1pPr>
          </a:lstStyle>
          <a:p>
            <a:r>
              <a:rPr kumimoji="1" lang="en-US" altLang="ja-JP" dirty="0"/>
              <a:t>ICON</a:t>
            </a:r>
            <a:endParaRPr kumimoji="1" lang="ja-JP" altLang="en-US" dirty="0"/>
          </a:p>
        </p:txBody>
      </p:sp>
      <p:sp>
        <p:nvSpPr>
          <p:cNvPr id="11" name="タイトル 1"/>
          <p:cNvSpPr>
            <a:spLocks noGrp="1"/>
          </p:cNvSpPr>
          <p:nvPr>
            <p:ph type="ctrTitle" hasCustomPrompt="1"/>
          </p:nvPr>
        </p:nvSpPr>
        <p:spPr>
          <a:xfrm>
            <a:off x="11753496"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a:t>SECTION TITLE</a:t>
            </a:r>
            <a:endParaRPr lang="en-US" dirty="0"/>
          </a:p>
        </p:txBody>
      </p:sp>
    </p:spTree>
    <p:extLst>
      <p:ext uri="{BB962C8B-B14F-4D97-AF65-F5344CB8AC3E}">
        <p14:creationId xmlns:p14="http://schemas.microsoft.com/office/powerpoint/2010/main" val="37802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1"/>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円/楕円 6"/>
          <p:cNvSpPr/>
          <p:nvPr userDrawn="1"/>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1"/>
          </p:cNvSpPr>
          <p:nvPr>
            <p:ph type="body" sz="quarter" idx="15" hasCustomPrompt="1"/>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32" name="テキスト プレースホルダー 11"/>
          <p:cNvSpPr>
            <a:spLocks noGrp="1"/>
          </p:cNvSpPr>
          <p:nvPr>
            <p:ph type="body" sz="quarter" idx="21" hasCustomPrompt="1"/>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22" hasCustomPrompt="1"/>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34" name="角丸四角形 33"/>
          <p:cNvSpPr/>
          <p:nvPr userDrawn="1"/>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3" hasCustomPrompt="1"/>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1"/>
          </p:cNvSpPr>
          <p:nvPr>
            <p:ph type="body" sz="quarter" idx="24" hasCustomPrompt="1"/>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25" hasCustomPrompt="1"/>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41" name="角丸四角形 40"/>
          <p:cNvSpPr/>
          <p:nvPr userDrawn="1"/>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1"/>
          </p:cNvSpPr>
          <p:nvPr>
            <p:ph type="body" sz="quarter" idx="26" hasCustomPrompt="1"/>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44" name="テキスト プレースホルダー 11"/>
          <p:cNvSpPr>
            <a:spLocks noGrp="1"/>
          </p:cNvSpPr>
          <p:nvPr>
            <p:ph type="body" sz="quarter" idx="27" hasCustomPrompt="1"/>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45" name="テキスト プレースホルダー 11"/>
          <p:cNvSpPr>
            <a:spLocks noGrp="1"/>
          </p:cNvSpPr>
          <p:nvPr>
            <p:ph type="body" sz="quarter" idx="28" hasCustomPrompt="1"/>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46" name="角丸四角形 45"/>
          <p:cNvSpPr/>
          <p:nvPr userDrawn="1"/>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9" hasCustomPrompt="1"/>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49" name="テキスト プレースホルダー 11"/>
          <p:cNvSpPr>
            <a:spLocks noGrp="1"/>
          </p:cNvSpPr>
          <p:nvPr>
            <p:ph type="body" sz="quarter" idx="30" hasCustomPrompt="1"/>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50" name="テキスト プレースホルダー 11"/>
          <p:cNvSpPr>
            <a:spLocks noGrp="1"/>
          </p:cNvSpPr>
          <p:nvPr>
            <p:ph type="body" sz="quarter" idx="31" hasCustomPrompt="1"/>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51" name="角丸四角形 50"/>
          <p:cNvSpPr/>
          <p:nvPr userDrawn="1"/>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2" hasCustomPrompt="1"/>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54" name="テキスト プレースホルダー 11"/>
          <p:cNvSpPr>
            <a:spLocks noGrp="1"/>
          </p:cNvSpPr>
          <p:nvPr>
            <p:ph type="body" sz="quarter" idx="33" hasCustomPrompt="1"/>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55" name="テキスト プレースホルダー 11"/>
          <p:cNvSpPr>
            <a:spLocks noGrp="1"/>
          </p:cNvSpPr>
          <p:nvPr>
            <p:ph type="body" sz="quarter" idx="34" hasCustomPrompt="1"/>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56" name="角丸四角形 55"/>
          <p:cNvSpPr/>
          <p:nvPr userDrawn="1"/>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5" hasCustomPrompt="1"/>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59" name="テキスト プレースホルダー 11"/>
          <p:cNvSpPr>
            <a:spLocks noGrp="1"/>
          </p:cNvSpPr>
          <p:nvPr>
            <p:ph type="body" sz="quarter" idx="36" hasCustomPrompt="1"/>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1"/>
          </p:cNvSpPr>
          <p:nvPr>
            <p:ph type="body" sz="quarter" idx="37" hasCustomPrompt="1"/>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pic>
        <p:nvPicPr>
          <p:cNvPr id="40" name="Picture 39">
            <a:extLst>
              <a:ext uri="{FF2B5EF4-FFF2-40B4-BE49-F238E27FC236}">
                <a16:creationId xmlns:a16="http://schemas.microsoft.com/office/drawing/2014/main" id="{5DCACA7A-3FDE-421E-BEDD-B664EE8E5C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842831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7" hasCustomPrompt="1"/>
          </p:nvPr>
        </p:nvSpPr>
        <p:spPr>
          <a:xfrm>
            <a:off x="907291" y="1966589"/>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6" name="正方形/長方形 5"/>
          <p:cNvSpPr/>
          <p:nvPr userDrawn="1"/>
        </p:nvSpPr>
        <p:spPr>
          <a:xfrm>
            <a:off x="4642706" y="1678115"/>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p:cNvSpPr>
            <a:spLocks noGrp="1"/>
          </p:cNvSpPr>
          <p:nvPr>
            <p:ph type="body" sz="quarter" idx="26" hasCustomPrompt="1"/>
          </p:nvPr>
        </p:nvSpPr>
        <p:spPr>
          <a:xfrm>
            <a:off x="4822726" y="1678115"/>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27" hasCustomPrompt="1"/>
          </p:nvPr>
        </p:nvSpPr>
        <p:spPr>
          <a:xfrm>
            <a:off x="907291" y="3530513"/>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9" name="正方形/長方形 8"/>
          <p:cNvSpPr/>
          <p:nvPr userDrawn="1"/>
        </p:nvSpPr>
        <p:spPr>
          <a:xfrm>
            <a:off x="4642706" y="3242039"/>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28" hasCustomPrompt="1"/>
          </p:nvPr>
        </p:nvSpPr>
        <p:spPr>
          <a:xfrm>
            <a:off x="4822726" y="3242039"/>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1" name="テキスト プレースホルダー 11"/>
          <p:cNvSpPr>
            <a:spLocks noGrp="1"/>
          </p:cNvSpPr>
          <p:nvPr>
            <p:ph type="body" sz="quarter" idx="29" hasCustomPrompt="1"/>
          </p:nvPr>
        </p:nvSpPr>
        <p:spPr>
          <a:xfrm>
            <a:off x="907291" y="5094437"/>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12" name="正方形/長方形 11"/>
          <p:cNvSpPr/>
          <p:nvPr userDrawn="1"/>
        </p:nvSpPr>
        <p:spPr>
          <a:xfrm>
            <a:off x="4642706" y="4805963"/>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11"/>
          <p:cNvSpPr>
            <a:spLocks noGrp="1"/>
          </p:cNvSpPr>
          <p:nvPr>
            <p:ph type="body" sz="quarter" idx="30" hasCustomPrompt="1"/>
          </p:nvPr>
        </p:nvSpPr>
        <p:spPr>
          <a:xfrm>
            <a:off x="4822726" y="4805963"/>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31" hasCustomPrompt="1"/>
          </p:nvPr>
        </p:nvSpPr>
        <p:spPr>
          <a:xfrm>
            <a:off x="907291" y="6658361"/>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15" name="正方形/長方形 14"/>
          <p:cNvSpPr/>
          <p:nvPr userDrawn="1"/>
        </p:nvSpPr>
        <p:spPr>
          <a:xfrm>
            <a:off x="4642706" y="6369887"/>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11"/>
          <p:cNvSpPr>
            <a:spLocks noGrp="1"/>
          </p:cNvSpPr>
          <p:nvPr>
            <p:ph type="body" sz="quarter" idx="32" hasCustomPrompt="1"/>
          </p:nvPr>
        </p:nvSpPr>
        <p:spPr>
          <a:xfrm>
            <a:off x="4822726" y="6369887"/>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3" hasCustomPrompt="1"/>
          </p:nvPr>
        </p:nvSpPr>
        <p:spPr>
          <a:xfrm>
            <a:off x="907291" y="8222284"/>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18" name="正方形/長方形 17"/>
          <p:cNvSpPr/>
          <p:nvPr userDrawn="1"/>
        </p:nvSpPr>
        <p:spPr>
          <a:xfrm>
            <a:off x="4642706" y="793381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1"/>
          <p:cNvSpPr>
            <a:spLocks noGrp="1"/>
          </p:cNvSpPr>
          <p:nvPr>
            <p:ph type="body" sz="quarter" idx="34" hasCustomPrompt="1"/>
          </p:nvPr>
        </p:nvSpPr>
        <p:spPr>
          <a:xfrm>
            <a:off x="4822726" y="7933810"/>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pic>
        <p:nvPicPr>
          <p:cNvPr id="21" name="Picture 20">
            <a:extLst>
              <a:ext uri="{FF2B5EF4-FFF2-40B4-BE49-F238E27FC236}">
                <a16:creationId xmlns:a16="http://schemas.microsoft.com/office/drawing/2014/main" id="{1BB8A0E3-7405-444C-98C4-389E7DA8C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55649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Contents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2493649" y="7167104"/>
            <a:ext cx="13298280"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pic>
        <p:nvPicPr>
          <p:cNvPr id="10" name="Picture 9">
            <a:extLst>
              <a:ext uri="{FF2B5EF4-FFF2-40B4-BE49-F238E27FC236}">
                <a16:creationId xmlns:a16="http://schemas.microsoft.com/office/drawing/2014/main" id="{D36E9C83-CC5C-46AA-99D9-87AF560B8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11708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ontents -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98488" y="7798795"/>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998488" y="7167104"/>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9" name="テキスト プレースホルダー 11"/>
          <p:cNvSpPr>
            <a:spLocks noGrp="1"/>
          </p:cNvSpPr>
          <p:nvPr>
            <p:ph type="body" sz="quarter" idx="18" hasCustomPrompt="1"/>
          </p:nvPr>
        </p:nvSpPr>
        <p:spPr>
          <a:xfrm>
            <a:off x="9491699" y="7790558"/>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9" hasCustomPrompt="1"/>
          </p:nvPr>
        </p:nvSpPr>
        <p:spPr>
          <a:xfrm>
            <a:off x="9491699" y="7158867"/>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pic>
        <p:nvPicPr>
          <p:cNvPr id="12" name="Picture 11">
            <a:extLst>
              <a:ext uri="{FF2B5EF4-FFF2-40B4-BE49-F238E27FC236}">
                <a16:creationId xmlns:a16="http://schemas.microsoft.com/office/drawing/2014/main" id="{171D60EA-33DD-40A9-9107-3F73BEA942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268940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Contents - 2 Columns - R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491699" y="6540276"/>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9491699" y="5908586"/>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9" name="テキスト プレースホルダー 11"/>
          <p:cNvSpPr>
            <a:spLocks noGrp="1"/>
          </p:cNvSpPr>
          <p:nvPr>
            <p:ph type="body" sz="quarter" idx="18" hasCustomPrompt="1"/>
          </p:nvPr>
        </p:nvSpPr>
        <p:spPr>
          <a:xfrm>
            <a:off x="9491699" y="3209905"/>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9" hasCustomPrompt="1"/>
          </p:nvPr>
        </p:nvSpPr>
        <p:spPr>
          <a:xfrm>
            <a:off x="9491699" y="2578215"/>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pic>
        <p:nvPicPr>
          <p:cNvPr id="12" name="Picture 11">
            <a:extLst>
              <a:ext uri="{FF2B5EF4-FFF2-40B4-BE49-F238E27FC236}">
                <a16:creationId xmlns:a16="http://schemas.microsoft.com/office/drawing/2014/main" id="{DA6E07CF-BB74-456C-BB9A-46A1CEF663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359224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pic>
        <p:nvPicPr>
          <p:cNvPr id="6" name="Picture 5">
            <a:extLst>
              <a:ext uri="{FF2B5EF4-FFF2-40B4-BE49-F238E27FC236}">
                <a16:creationId xmlns:a16="http://schemas.microsoft.com/office/drawing/2014/main" id="{4317317C-0212-4F52-A53E-3D4EC89CA2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3187767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2286" y="2758235"/>
            <a:ext cx="16741860" cy="1664619"/>
          </a:xfrm>
          <a:prstGeom prst="rect">
            <a:avLst/>
          </a:prstGeom>
        </p:spPr>
        <p:txBody>
          <a:bodyPr anchor="b"/>
          <a:lstStyle>
            <a:lvl1pPr algn="ctr">
              <a:defRPr sz="9600" spc="1500" baseline="0"/>
            </a:lvl1pPr>
          </a:lstStyle>
          <a:p>
            <a:r>
              <a:rPr lang="en-US" altLang="ja-JP" dirty="0"/>
              <a:t>SLIDE TITLE HERE</a:t>
            </a:r>
            <a:endParaRPr kumimoji="1" lang="ja-JP" altLang="en-US" dirty="0"/>
          </a:p>
        </p:txBody>
      </p:sp>
      <p:sp>
        <p:nvSpPr>
          <p:cNvPr id="5" name="テキスト プレースホルダー 11"/>
          <p:cNvSpPr>
            <a:spLocks noGrp="1"/>
          </p:cNvSpPr>
          <p:nvPr>
            <p:ph type="body" sz="quarter" idx="14" hasCustomPrompt="1"/>
          </p:nvPr>
        </p:nvSpPr>
        <p:spPr>
          <a:xfrm>
            <a:off x="1114314" y="4288405"/>
            <a:ext cx="16057784" cy="900100"/>
          </a:xfrm>
        </p:spPr>
        <p:txBody>
          <a:bodyPr anchor="t">
            <a:noAutofit/>
          </a:bodyPr>
          <a:lstStyle>
            <a:lvl1pPr algn="ctr">
              <a:defRPr sz="4000" spc="0">
                <a:solidFill>
                  <a:schemeClr val="tx1"/>
                </a:solidFill>
                <a:latin typeface="+mn-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2104424" y="6133610"/>
            <a:ext cx="14077564" cy="2475275"/>
          </a:xfrm>
        </p:spPr>
        <p:txBody>
          <a:bodyPr anchor="t">
            <a:noAutofit/>
          </a:bodyPr>
          <a:lstStyle>
            <a:lvl1pPr algn="ctr">
              <a:lnSpc>
                <a:spcPct val="120000"/>
              </a:lnSpc>
              <a:defRPr sz="2400">
                <a:solidFill>
                  <a:schemeClr val="tx1"/>
                </a:solidFill>
                <a:latin typeface="+mn-lt"/>
              </a:defRPr>
            </a:lvl1pPr>
          </a:lstStyle>
          <a:p>
            <a:pPr lvl="0"/>
            <a:r>
              <a:rPr lang="en-US" altLang="ja-JP" dirty="0"/>
              <a:t>Text Here</a:t>
            </a:r>
            <a:endParaRPr lang="en-US" dirty="0"/>
          </a:p>
        </p:txBody>
      </p:sp>
      <p:cxnSp>
        <p:nvCxnSpPr>
          <p:cNvPr id="10" name="直線コネクタ 9"/>
          <p:cNvCxnSpPr/>
          <p:nvPr userDrawn="1"/>
        </p:nvCxnSpPr>
        <p:spPr>
          <a:xfrm>
            <a:off x="2623107" y="5638555"/>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3">
            <a:extLst>
              <a:ext uri="{FF2B5EF4-FFF2-40B4-BE49-F238E27FC236}">
                <a16:creationId xmlns:a16="http://schemas.microsoft.com/office/drawing/2014/main" id="{241144BE-9FAC-414D-8E10-803A783E6CC2}"/>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14" name="直線コネクタ 12">
            <a:extLst>
              <a:ext uri="{FF2B5EF4-FFF2-40B4-BE49-F238E27FC236}">
                <a16:creationId xmlns:a16="http://schemas.microsoft.com/office/drawing/2014/main" id="{ADE8A379-5EB1-4787-855B-9C5C4B2D754E}"/>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F0ED9EB-FE70-4C05-9AC8-B1F2E1BD2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3258917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ident">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862286" y="5593550"/>
            <a:ext cx="16606845" cy="1011105"/>
          </a:xfrm>
          <a:prstGeom prst="rect">
            <a:avLst/>
          </a:prstGeom>
        </p:spPr>
        <p:txBody>
          <a:bodyPr anchor="b"/>
          <a:lstStyle>
            <a:lvl1pPr algn="ctr">
              <a:defRPr sz="5400" spc="1500" baseline="0"/>
            </a:lvl1pPr>
          </a:lstStyle>
          <a:p>
            <a:r>
              <a:rPr lang="en-US" altLang="ja-JP" dirty="0"/>
              <a:t>NAME HERE</a:t>
            </a:r>
            <a:endParaRPr kumimoji="1" lang="ja-JP" altLang="en-US" dirty="0"/>
          </a:p>
        </p:txBody>
      </p:sp>
      <p:sp>
        <p:nvSpPr>
          <p:cNvPr id="8" name="テキスト プレースホルダー 11"/>
          <p:cNvSpPr>
            <a:spLocks noGrp="1"/>
          </p:cNvSpPr>
          <p:nvPr>
            <p:ph type="body" sz="quarter" idx="15" hasCustomPrompt="1"/>
          </p:nvPr>
        </p:nvSpPr>
        <p:spPr>
          <a:xfrm>
            <a:off x="2623106" y="7573772"/>
            <a:ext cx="13040199" cy="1530168"/>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9" name="円/楕円 8"/>
          <p:cNvSpPr/>
          <p:nvPr userDrawn="1"/>
        </p:nvSpPr>
        <p:spPr>
          <a:xfrm>
            <a:off x="6802946" y="777992"/>
            <a:ext cx="4631885" cy="4632286"/>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tx1"/>
              </a:solidFill>
              <a:latin typeface="+mj-lt"/>
            </a:endParaRPr>
          </a:p>
        </p:txBody>
      </p:sp>
      <p:sp>
        <p:nvSpPr>
          <p:cNvPr id="10" name="図プレースホルダー 9"/>
          <p:cNvSpPr>
            <a:spLocks noGrp="1"/>
          </p:cNvSpPr>
          <p:nvPr>
            <p:ph type="pic" sz="quarter" idx="12" hasCustomPrompt="1"/>
          </p:nvPr>
        </p:nvSpPr>
        <p:spPr>
          <a:xfrm>
            <a:off x="7005046" y="980110"/>
            <a:ext cx="4227685" cy="4228051"/>
          </a:xfrm>
          <a:prstGeom prst="ellipse">
            <a:avLst/>
          </a:prstGeom>
        </p:spPr>
        <p:txBody>
          <a:bodyPr/>
          <a:lstStyle>
            <a:lvl1pPr>
              <a:defRPr/>
            </a:lvl1pPr>
          </a:lstStyle>
          <a:p>
            <a:r>
              <a:rPr kumimoji="1" lang="en-US" altLang="ja-JP" dirty="0"/>
              <a:t>Add Image</a:t>
            </a:r>
            <a:endParaRPr kumimoji="1" lang="ja-JP" altLang="en-US" dirty="0"/>
          </a:p>
        </p:txBody>
      </p:sp>
      <p:sp>
        <p:nvSpPr>
          <p:cNvPr id="11" name="テキスト プレースホルダー 11"/>
          <p:cNvSpPr>
            <a:spLocks noGrp="1"/>
          </p:cNvSpPr>
          <p:nvPr>
            <p:ph type="body" sz="quarter" idx="16" hasCustomPrompt="1"/>
          </p:nvPr>
        </p:nvSpPr>
        <p:spPr>
          <a:xfrm>
            <a:off x="2594582" y="6493650"/>
            <a:ext cx="13097249" cy="773203"/>
          </a:xfrm>
        </p:spPr>
        <p:txBody>
          <a:bodyPr anchor="t">
            <a:noAutofit/>
          </a:bodyPr>
          <a:lstStyle>
            <a:lvl1pPr algn="ctr">
              <a:lnSpc>
                <a:spcPct val="120000"/>
              </a:lnSpc>
              <a:defRPr sz="3200" spc="300">
                <a:solidFill>
                  <a:schemeClr val="tx2"/>
                </a:solidFill>
                <a:latin typeface="+mj-lt"/>
              </a:defRPr>
            </a:lvl1pPr>
          </a:lstStyle>
          <a:p>
            <a:pPr lvl="0"/>
            <a:r>
              <a:rPr lang="en-US" altLang="ja-JP" dirty="0"/>
              <a:t>Text Here</a:t>
            </a:r>
            <a:endParaRPr lang="en-US" dirty="0"/>
          </a:p>
        </p:txBody>
      </p:sp>
      <p:cxnSp>
        <p:nvCxnSpPr>
          <p:cNvPr id="12" name="直線コネクタ 11"/>
          <p:cNvCxnSpPr/>
          <p:nvPr userDrawn="1"/>
        </p:nvCxnSpPr>
        <p:spPr>
          <a:xfrm>
            <a:off x="2623107" y="739375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3">
            <a:extLst>
              <a:ext uri="{FF2B5EF4-FFF2-40B4-BE49-F238E27FC236}">
                <a16:creationId xmlns:a16="http://schemas.microsoft.com/office/drawing/2014/main" id="{25EA15CD-6A42-4804-80BB-16F91B2ADB4B}"/>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16" name="直線コネクタ 12">
            <a:extLst>
              <a:ext uri="{FF2B5EF4-FFF2-40B4-BE49-F238E27FC236}">
                <a16:creationId xmlns:a16="http://schemas.microsoft.com/office/drawing/2014/main" id="{4DCA6BF1-2925-4198-9287-36E8E54F132E}"/>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9C096C1-D6F0-4E27-9D4F-63E4A0B0A9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4271400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タイトル 1"/>
          <p:cNvSpPr>
            <a:spLocks noGrp="1"/>
          </p:cNvSpPr>
          <p:nvPr>
            <p:ph type="title" hasCustomPrompt="1"/>
          </p:nvPr>
        </p:nvSpPr>
        <p:spPr>
          <a:xfrm>
            <a:off x="547252" y="3343301"/>
            <a:ext cx="7470830" cy="3555394"/>
          </a:xfrm>
          <a:prstGeom prst="rect">
            <a:avLst/>
          </a:prstGeom>
        </p:spPr>
        <p:txBody>
          <a:bodyPr anchor="ctr"/>
          <a:lstStyle>
            <a:lvl1pPr algn="r">
              <a:lnSpc>
                <a:spcPts val="9000"/>
              </a:lnSpc>
              <a:defRPr sz="9600" spc="600" baseline="0"/>
            </a:lvl1pPr>
          </a:lstStyle>
          <a:p>
            <a:r>
              <a:rPr lang="en-US" altLang="ja-JP" dirty="0"/>
              <a:t>SLIDE TITLE HERE</a:t>
            </a:r>
            <a:endParaRPr kumimoji="1" lang="ja-JP" altLang="en-US" dirty="0"/>
          </a:p>
        </p:txBody>
      </p:sp>
      <p:sp>
        <p:nvSpPr>
          <p:cNvPr id="6" name="正方形/長方形 5"/>
          <p:cNvSpPr/>
          <p:nvPr userDrawn="1"/>
        </p:nvSpPr>
        <p:spPr>
          <a:xfrm>
            <a:off x="8245165" y="3163280"/>
            <a:ext cx="90010" cy="355539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プレースホルダー 11"/>
          <p:cNvSpPr>
            <a:spLocks noGrp="1"/>
          </p:cNvSpPr>
          <p:nvPr>
            <p:ph type="body" sz="quarter" idx="15" hasCustomPrompt="1"/>
          </p:nvPr>
        </p:nvSpPr>
        <p:spPr>
          <a:xfrm>
            <a:off x="8513136" y="3320797"/>
            <a:ext cx="8505945" cy="3240360"/>
          </a:xfrm>
        </p:spPr>
        <p:txBody>
          <a:bodyPr anchor="ctr">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
        <p:nvSpPr>
          <p:cNvPr id="11" name="スライド番号プレースホルダー 3">
            <a:extLst>
              <a:ext uri="{FF2B5EF4-FFF2-40B4-BE49-F238E27FC236}">
                <a16:creationId xmlns:a16="http://schemas.microsoft.com/office/drawing/2014/main" id="{9C385BCB-A1F5-4939-A449-9320EA8EF44C}"/>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13" name="直線コネクタ 12">
            <a:extLst>
              <a:ext uri="{FF2B5EF4-FFF2-40B4-BE49-F238E27FC236}">
                <a16:creationId xmlns:a16="http://schemas.microsoft.com/office/drawing/2014/main" id="{95344E2D-870E-4F98-A5A7-0B455C3EF987}"/>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1223A70-57FA-43FD-95D3-B3BBFEA41A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1430268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3">
    <p:spTree>
      <p:nvGrpSpPr>
        <p:cNvPr id="1" name=""/>
        <p:cNvGrpSpPr/>
        <p:nvPr/>
      </p:nvGrpSpPr>
      <p:grpSpPr>
        <a:xfrm>
          <a:off x="0" y="0"/>
          <a:ext cx="0" cy="0"/>
          <a:chOff x="0" y="0"/>
          <a:chExt cx="0" cy="0"/>
        </a:xfrm>
      </p:grpSpPr>
      <p:sp>
        <p:nvSpPr>
          <p:cNvPr id="5" name="テキスト プレースホルダー 11"/>
          <p:cNvSpPr>
            <a:spLocks noGrp="1"/>
          </p:cNvSpPr>
          <p:nvPr>
            <p:ph type="body" sz="quarter" idx="14" hasCustomPrompt="1"/>
          </p:nvPr>
        </p:nvSpPr>
        <p:spPr>
          <a:xfrm>
            <a:off x="1096312" y="2443200"/>
            <a:ext cx="16057784" cy="1763774"/>
          </a:xfrm>
        </p:spPr>
        <p:txBody>
          <a:bodyPr anchor="b">
            <a:noAutofit/>
          </a:bodyPr>
          <a:lstStyle>
            <a:lvl1pPr algn="ctr">
              <a:defRPr sz="5400" spc="1500" baseline="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1096312" y="4423420"/>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a:t>Text Here</a:t>
            </a:r>
            <a:endParaRPr lang="en-US" dirty="0"/>
          </a:p>
        </p:txBody>
      </p:sp>
      <p:sp>
        <p:nvSpPr>
          <p:cNvPr id="10" name="スライド番号プレースホルダー 3">
            <a:extLst>
              <a:ext uri="{FF2B5EF4-FFF2-40B4-BE49-F238E27FC236}">
                <a16:creationId xmlns:a16="http://schemas.microsoft.com/office/drawing/2014/main" id="{65F9AD74-973F-41A1-86E3-F1EDDE79D1A7}"/>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12" name="直線コネクタ 12">
            <a:extLst>
              <a:ext uri="{FF2B5EF4-FFF2-40B4-BE49-F238E27FC236}">
                <a16:creationId xmlns:a16="http://schemas.microsoft.com/office/drawing/2014/main" id="{2418AC20-D612-4CA8-94DA-F2249DC1DA40}"/>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019B0B8-3C57-4FA4-BE53-85039852C4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48703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pper text lower image">
    <p:spTree>
      <p:nvGrpSpPr>
        <p:cNvPr id="1" name=""/>
        <p:cNvGrpSpPr/>
        <p:nvPr/>
      </p:nvGrpSpPr>
      <p:grpSpPr>
        <a:xfrm>
          <a:off x="0" y="0"/>
          <a:ext cx="0" cy="0"/>
          <a:chOff x="0" y="0"/>
          <a:chExt cx="0" cy="0"/>
        </a:xfrm>
      </p:grpSpPr>
      <p:sp>
        <p:nvSpPr>
          <p:cNvPr id="3" name="graphic 2"/>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Main textー 11"/>
          <p:cNvSpPr>
            <a:spLocks noGrp="1"/>
          </p:cNvSpPr>
          <p:nvPr>
            <p:ph type="body" sz="quarter" idx="15" hasCustomPrompt="1"/>
          </p:nvPr>
        </p:nvSpPr>
        <p:spPr>
          <a:xfrm>
            <a:off x="727271" y="1228065"/>
            <a:ext cx="16831870" cy="2459238"/>
          </a:xfrm>
          <a:prstGeom prst="rect">
            <a:avLst/>
          </a:prstGeo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a:t>TEXT HERE</a:t>
            </a:r>
            <a:endParaRPr lang="en-US" dirty="0"/>
          </a:p>
        </p:txBody>
      </p:sp>
      <p:sp>
        <p:nvSpPr>
          <p:cNvPr id="5" name="subtextー 11"/>
          <p:cNvSpPr>
            <a:spLocks noGrp="1"/>
          </p:cNvSpPr>
          <p:nvPr>
            <p:ph type="body" sz="quarter" idx="22" hasCustomPrompt="1"/>
          </p:nvPr>
        </p:nvSpPr>
        <p:spPr>
          <a:xfrm>
            <a:off x="727272" y="3405437"/>
            <a:ext cx="16831870" cy="990111"/>
          </a:xfrm>
          <a:prstGeom prst="rect">
            <a:avLst/>
          </a:prstGeo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dirty="0"/>
              <a:t>TEXT HERE</a:t>
            </a:r>
            <a:endParaRPr lang="en-US" dirty="0"/>
          </a:p>
        </p:txBody>
      </p:sp>
      <p:sp>
        <p:nvSpPr>
          <p:cNvPr id="7" name="image holderー 6"/>
          <p:cNvSpPr>
            <a:spLocks noGrp="1"/>
          </p:cNvSpPr>
          <p:nvPr>
            <p:ph type="pic" sz="quarter" idx="23" hasCustomPrompt="1"/>
          </p:nvPr>
        </p:nvSpPr>
        <p:spPr>
          <a:xfrm>
            <a:off x="0" y="5143500"/>
            <a:ext cx="18286413" cy="5143500"/>
          </a:xfrm>
          <a:prstGeom prst="rect">
            <a:avLst/>
          </a:prstGeom>
        </p:spPr>
        <p:txBody>
          <a:bodyPr/>
          <a:lstStyle>
            <a:lvl1pPr>
              <a:defRPr/>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411834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5" name="テキスト プレースホルダー 11"/>
          <p:cNvSpPr>
            <a:spLocks noGrp="1"/>
          </p:cNvSpPr>
          <p:nvPr>
            <p:ph type="body" sz="quarter" idx="39" hasCustomPrompt="1"/>
          </p:nvPr>
        </p:nvSpPr>
        <p:spPr>
          <a:xfrm>
            <a:off x="2097255" y="4558434"/>
            <a:ext cx="14102428" cy="1935215"/>
          </a:xfrm>
        </p:spPr>
        <p:txBody>
          <a:bodyPr anchor="t">
            <a:noAutofit/>
          </a:bodyPr>
          <a:lstStyle>
            <a:lvl1pPr algn="ctr">
              <a:lnSpc>
                <a:spcPct val="120000"/>
              </a:lnSpc>
              <a:spcBef>
                <a:spcPts val="0"/>
              </a:spcBef>
              <a:defRPr sz="2400">
                <a:solidFill>
                  <a:schemeClr val="accent1"/>
                </a:solidFill>
                <a:latin typeface="+mn-lt"/>
              </a:defRPr>
            </a:lvl1pPr>
          </a:lstStyle>
          <a:p>
            <a:pPr lvl="0"/>
            <a:r>
              <a:rPr lang="en-US" altLang="ja-JP" dirty="0"/>
              <a:t>Text Here</a:t>
            </a:r>
            <a:endParaRPr lang="en-US" dirty="0"/>
          </a:p>
        </p:txBody>
      </p:sp>
      <p:sp>
        <p:nvSpPr>
          <p:cNvPr id="6" name="図プレースホルダー 7"/>
          <p:cNvSpPr>
            <a:spLocks noGrp="1"/>
          </p:cNvSpPr>
          <p:nvPr>
            <p:ph type="pic" sz="quarter" idx="18" hasCustomPrompt="1"/>
          </p:nvPr>
        </p:nvSpPr>
        <p:spPr>
          <a:xfrm>
            <a:off x="8357297" y="2938255"/>
            <a:ext cx="1550994" cy="1550994"/>
          </a:xfrm>
        </p:spPr>
        <p:txBody>
          <a:bodyPr>
            <a:normAutofit/>
          </a:bodyPr>
          <a:lstStyle>
            <a:lvl1pPr>
              <a:defRPr sz="1600"/>
            </a:lvl1pPr>
          </a:lstStyle>
          <a:p>
            <a:r>
              <a:rPr kumimoji="1" lang="en-US" altLang="ja-JP" dirty="0"/>
              <a:t>ICON</a:t>
            </a:r>
            <a:endParaRPr kumimoji="1" lang="ja-JP" altLang="en-US" dirty="0"/>
          </a:p>
        </p:txBody>
      </p:sp>
      <p:sp>
        <p:nvSpPr>
          <p:cNvPr id="8" name="スライド番号プレースホルダー 3">
            <a:extLst>
              <a:ext uri="{FF2B5EF4-FFF2-40B4-BE49-F238E27FC236}">
                <a16:creationId xmlns:a16="http://schemas.microsoft.com/office/drawing/2014/main" id="{FB9726A2-5358-429E-89CE-FD79EACB1676}"/>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10" name="直線コネクタ 12">
            <a:extLst>
              <a:ext uri="{FF2B5EF4-FFF2-40B4-BE49-F238E27FC236}">
                <a16:creationId xmlns:a16="http://schemas.microsoft.com/office/drawing/2014/main" id="{01FBF215-560A-4FFC-951C-C3AA208C9982}"/>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C9CBD88-C4E8-4190-B356-A2A000AFF6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72241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rning">
    <p:spTree>
      <p:nvGrpSpPr>
        <p:cNvPr id="1" name=""/>
        <p:cNvGrpSpPr/>
        <p:nvPr/>
      </p:nvGrpSpPr>
      <p:grpSpPr>
        <a:xfrm>
          <a:off x="0" y="0"/>
          <a:ext cx="0" cy="0"/>
          <a:chOff x="0" y="0"/>
          <a:chExt cx="0" cy="0"/>
        </a:xfrm>
      </p:grpSpPr>
      <p:sp>
        <p:nvSpPr>
          <p:cNvPr id="5" name="テキスト プレースホルダー 11"/>
          <p:cNvSpPr>
            <a:spLocks noGrp="1"/>
          </p:cNvSpPr>
          <p:nvPr>
            <p:ph type="body" sz="quarter" idx="39" hasCustomPrompt="1"/>
          </p:nvPr>
        </p:nvSpPr>
        <p:spPr>
          <a:xfrm>
            <a:off x="2097255" y="2623220"/>
            <a:ext cx="14102428" cy="6300700"/>
          </a:xfrm>
        </p:spPr>
        <p:txBody>
          <a:bodyPr anchor="t">
            <a:noAutofit/>
          </a:bodyPr>
          <a:lstStyle>
            <a:lvl1pPr marL="432000" indent="-432000" algn="l">
              <a:lnSpc>
                <a:spcPct val="120000"/>
              </a:lnSpc>
              <a:spcBef>
                <a:spcPts val="1200"/>
              </a:spcBef>
              <a:buFont typeface="Wingdings" panose="05000000000000000000" pitchFamily="2" charset="2"/>
              <a:buChar char="u"/>
              <a:defRPr sz="2400">
                <a:solidFill>
                  <a:schemeClr val="tx1"/>
                </a:solidFill>
                <a:latin typeface="+mn-lt"/>
              </a:defRPr>
            </a:lvl1pPr>
            <a:lvl2pPr marL="900000" indent="-432000">
              <a:buFont typeface="Wingdings" panose="05000000000000000000" pitchFamily="2" charset="2"/>
              <a:buChar char="l"/>
              <a:defRPr sz="2400">
                <a:solidFill>
                  <a:schemeClr val="tx1">
                    <a:lumMod val="60000"/>
                    <a:lumOff val="40000"/>
                  </a:schemeClr>
                </a:solidFill>
              </a:defRPr>
            </a:lvl2pPr>
          </a:lstStyle>
          <a:p>
            <a:pPr lvl="0"/>
            <a:r>
              <a:rPr lang="en-US" altLang="ja-JP" dirty="0"/>
              <a:t>Text Here</a:t>
            </a:r>
          </a:p>
          <a:p>
            <a:pPr lvl="1"/>
            <a:r>
              <a:rPr lang="en-US" dirty="0"/>
              <a:t>ssss</a:t>
            </a:r>
          </a:p>
        </p:txBody>
      </p:sp>
      <p:sp>
        <p:nvSpPr>
          <p:cNvPr id="6" name="図プレースホルダー 7"/>
          <p:cNvSpPr>
            <a:spLocks noGrp="1"/>
          </p:cNvSpPr>
          <p:nvPr>
            <p:ph type="pic" sz="quarter" idx="18" hasCustomPrompt="1"/>
          </p:nvPr>
        </p:nvSpPr>
        <p:spPr>
          <a:xfrm>
            <a:off x="8357297" y="1003040"/>
            <a:ext cx="1550994" cy="1550994"/>
          </a:xfrm>
        </p:spPr>
        <p:txBody>
          <a:bodyPr>
            <a:normAutofit/>
          </a:bodyPr>
          <a:lstStyle>
            <a:lvl1pPr>
              <a:defRPr sz="1600"/>
            </a:lvl1pPr>
          </a:lstStyle>
          <a:p>
            <a:r>
              <a:rPr kumimoji="1" lang="en-US" altLang="ja-JP" dirty="0"/>
              <a:t>ICON</a:t>
            </a:r>
            <a:endParaRPr kumimoji="1" lang="ja-JP" altLang="en-US" dirty="0"/>
          </a:p>
        </p:txBody>
      </p:sp>
      <p:sp>
        <p:nvSpPr>
          <p:cNvPr id="7" name="スライド番号プレースホルダー 3">
            <a:extLst>
              <a:ext uri="{FF2B5EF4-FFF2-40B4-BE49-F238E27FC236}">
                <a16:creationId xmlns:a16="http://schemas.microsoft.com/office/drawing/2014/main" id="{64C2110B-A461-4A83-A64C-7106160C2941}"/>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9" name="直線コネクタ 12">
            <a:extLst>
              <a:ext uri="{FF2B5EF4-FFF2-40B4-BE49-F238E27FC236}">
                <a16:creationId xmlns:a16="http://schemas.microsoft.com/office/drawing/2014/main" id="{DE05FCB4-A7D2-46B0-943D-794050B26E6F}"/>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3CC6152-8940-4E64-89B1-B3CDA47E6C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1415971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
        <p:nvSpPr>
          <p:cNvPr id="8" name="スライド番号プレースホルダー 3">
            <a:extLst>
              <a:ext uri="{FF2B5EF4-FFF2-40B4-BE49-F238E27FC236}">
                <a16:creationId xmlns:a16="http://schemas.microsoft.com/office/drawing/2014/main" id="{4DCF65E0-D223-4AFD-916C-B1072BAD4B4E}"/>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10" name="直線コネクタ 12">
            <a:extLst>
              <a:ext uri="{FF2B5EF4-FFF2-40B4-BE49-F238E27FC236}">
                <a16:creationId xmlns:a16="http://schemas.microsoft.com/office/drawing/2014/main" id="{6CD786DC-72F0-42BE-96FF-A7617C7634F3}"/>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6C99BA1-CA97-47BC-A332-890ED22690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3628027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スライド番号プレースホルダー 3">
            <a:extLst>
              <a:ext uri="{FF2B5EF4-FFF2-40B4-BE49-F238E27FC236}">
                <a16:creationId xmlns:a16="http://schemas.microsoft.com/office/drawing/2014/main" id="{F1258D0D-2B2F-44DA-AF58-DE972B1B4348}"/>
              </a:ext>
            </a:extLst>
          </p:cNvPr>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cxnSp>
        <p:nvCxnSpPr>
          <p:cNvPr id="11" name="直線コネクタ 12">
            <a:extLst>
              <a:ext uri="{FF2B5EF4-FFF2-40B4-BE49-F238E27FC236}">
                <a16:creationId xmlns:a16="http://schemas.microsoft.com/office/drawing/2014/main" id="{04E37948-D7D1-4F29-A748-715CEA43B57A}"/>
              </a:ext>
            </a:extLst>
          </p:cNvPr>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DDF6971-E5BD-48EB-AD7E-AAFAF59457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3991301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A0FF-E3EB-4FF9-8F8D-F1FF8C4B08D9}"/>
              </a:ext>
            </a:extLst>
          </p:cNvPr>
          <p:cNvSpPr>
            <a:spLocks noGrp="1"/>
          </p:cNvSpPr>
          <p:nvPr>
            <p:ph type="ctrTitle"/>
          </p:nvPr>
        </p:nvSpPr>
        <p:spPr>
          <a:xfrm>
            <a:off x="2286000" y="1684338"/>
            <a:ext cx="13714413" cy="35814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41EF45-53C1-4530-AFC2-42D46D37AAE5}"/>
              </a:ext>
            </a:extLst>
          </p:cNvPr>
          <p:cNvSpPr>
            <a:spLocks noGrp="1"/>
          </p:cNvSpPr>
          <p:nvPr>
            <p:ph type="subTitle" idx="1"/>
          </p:nvPr>
        </p:nvSpPr>
        <p:spPr>
          <a:xfrm>
            <a:off x="2286000" y="5403850"/>
            <a:ext cx="13714413"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487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Contents - BG">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2185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68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1">
    <p:spTree>
      <p:nvGrpSpPr>
        <p:cNvPr id="1" name=""/>
        <p:cNvGrpSpPr/>
        <p:nvPr/>
      </p:nvGrpSpPr>
      <p:grpSpPr>
        <a:xfrm>
          <a:off x="0" y="0"/>
          <a:ext cx="0" cy="0"/>
          <a:chOff x="0" y="0"/>
          <a:chExt cx="0" cy="0"/>
        </a:xfrm>
      </p:grpSpPr>
      <p:sp>
        <p:nvSpPr>
          <p:cNvPr id="7" name="graphic 6"/>
          <p:cNvSpPr/>
          <p:nvPr userDrawn="1"/>
        </p:nvSpPr>
        <p:spPr>
          <a:xfrm rot="5400000">
            <a:off x="-419424" y="419424"/>
            <a:ext cx="10287001" cy="9448151"/>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a:solidFill>
                <a:schemeClr val="tx1"/>
              </a:solidFill>
            </a:endParaRPr>
          </a:p>
        </p:txBody>
      </p:sp>
      <p:sp>
        <p:nvSpPr>
          <p:cNvPr id="6" name="heading"/>
          <p:cNvSpPr>
            <a:spLocks noGrp="1"/>
          </p:cNvSpPr>
          <p:nvPr>
            <p:ph type="body" sz="quarter" idx="15" hasCustomPrompt="1"/>
          </p:nvPr>
        </p:nvSpPr>
        <p:spPr>
          <a:xfrm>
            <a:off x="457241" y="2038155"/>
            <a:ext cx="8325925" cy="6390710"/>
          </a:xfrm>
          <a:prstGeom prst="rect">
            <a:avLst/>
          </a:prstGeo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dirty="0"/>
              <a:t>TEXT HERE</a:t>
            </a:r>
            <a:endParaRPr lang="en-US" dirty="0"/>
          </a:p>
        </p:txBody>
      </p:sp>
      <p:sp>
        <p:nvSpPr>
          <p:cNvPr id="8" name="text holder"/>
          <p:cNvSpPr>
            <a:spLocks noGrp="1"/>
          </p:cNvSpPr>
          <p:nvPr>
            <p:ph type="body" sz="quarter" idx="23" hasCustomPrompt="1"/>
          </p:nvPr>
        </p:nvSpPr>
        <p:spPr>
          <a:xfrm>
            <a:off x="9863285" y="1160558"/>
            <a:ext cx="7650851" cy="7965885"/>
          </a:xfrm>
          <a:prstGeom prst="rect">
            <a:avLst/>
          </a:prstGeom>
        </p:spPr>
        <p:txBody>
          <a:bodyPr anchor="ctr">
            <a:noAutofit/>
          </a:bodyPr>
          <a:lstStyle>
            <a:lvl1pPr algn="l">
              <a:lnSpc>
                <a:spcPct val="120000"/>
              </a:lnSpc>
              <a:spcBef>
                <a:spcPts val="1200"/>
              </a:spcBef>
              <a:defRPr sz="2000">
                <a:solidFill>
                  <a:schemeClr val="tx1"/>
                </a:solidFill>
                <a:latin typeface="+mn-lt"/>
              </a:defRPr>
            </a:lvl1pPr>
          </a:lstStyle>
          <a:p>
            <a:pPr lvl="0"/>
            <a:r>
              <a:rPr lang="en-US" altLang="ja-JP" dirty="0"/>
              <a:t>Text Here</a:t>
            </a:r>
          </a:p>
        </p:txBody>
      </p:sp>
    </p:spTree>
    <p:extLst>
      <p:ext uri="{BB962C8B-B14F-4D97-AF65-F5344CB8AC3E}">
        <p14:creationId xmlns:p14="http://schemas.microsoft.com/office/powerpoint/2010/main" val="227940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pper and lower corners">
    <p:spTree>
      <p:nvGrpSpPr>
        <p:cNvPr id="1" name=""/>
        <p:cNvGrpSpPr/>
        <p:nvPr/>
      </p:nvGrpSpPr>
      <p:grpSpPr>
        <a:xfrm>
          <a:off x="0" y="0"/>
          <a:ext cx="0" cy="0"/>
          <a:chOff x="0" y="0"/>
          <a:chExt cx="0" cy="0"/>
        </a:xfrm>
      </p:grpSpPr>
      <p:sp>
        <p:nvSpPr>
          <p:cNvPr id="3" name="HEADING HOLDER- 11"/>
          <p:cNvSpPr>
            <a:spLocks noGrp="1"/>
          </p:cNvSpPr>
          <p:nvPr>
            <p:ph type="body" sz="quarter" idx="15" hasCustomPrompt="1"/>
          </p:nvPr>
        </p:nvSpPr>
        <p:spPr>
          <a:xfrm>
            <a:off x="2167431" y="3388304"/>
            <a:ext cx="13906545" cy="1665186"/>
          </a:xfrm>
          <a:prstGeom prst="rect">
            <a:avLst/>
          </a:prstGeom>
        </p:spPr>
        <p:txBody>
          <a:bodyPr anchor="b">
            <a:noAutofit/>
          </a:bodyPr>
          <a:lstStyle>
            <a:lvl1pPr algn="ctr">
              <a:lnSpc>
                <a:spcPct val="100000"/>
              </a:lnSpc>
              <a:spcBef>
                <a:spcPts val="0"/>
              </a:spcBef>
              <a:defRPr sz="9600" spc="1500" baseline="0">
                <a:solidFill>
                  <a:schemeClr val="tx1"/>
                </a:solidFill>
                <a:latin typeface="+mj-lt"/>
              </a:defRPr>
            </a:lvl1pPr>
          </a:lstStyle>
          <a:p>
            <a:pPr lvl="0"/>
            <a:r>
              <a:rPr lang="en-US" altLang="ja-JP" dirty="0"/>
              <a:t>TEXT HERE</a:t>
            </a:r>
            <a:endParaRPr lang="en-US" dirty="0"/>
          </a:p>
        </p:txBody>
      </p:sp>
      <p:sp>
        <p:nvSpPr>
          <p:cNvPr id="6" name="TEXT HOLDERー 11"/>
          <p:cNvSpPr>
            <a:spLocks noGrp="1"/>
          </p:cNvSpPr>
          <p:nvPr>
            <p:ph type="body" sz="quarter" idx="16" hasCustomPrompt="1"/>
          </p:nvPr>
        </p:nvSpPr>
        <p:spPr>
          <a:xfrm>
            <a:off x="2189140" y="5098495"/>
            <a:ext cx="13906545" cy="1935215"/>
          </a:xfrm>
          <a:prstGeom prst="rect">
            <a:avLst/>
          </a:prstGeom>
        </p:spPr>
        <p:txBody>
          <a:bodyPr anchor="t">
            <a:noAutofit/>
          </a:bodyPr>
          <a:lstStyle>
            <a:lvl1pPr algn="ctr">
              <a:lnSpc>
                <a:spcPct val="90000"/>
              </a:lnSpc>
              <a:spcBef>
                <a:spcPts val="0"/>
              </a:spcBef>
              <a:defRPr sz="3200" spc="600" baseline="0">
                <a:solidFill>
                  <a:schemeClr val="tx1"/>
                </a:solidFill>
                <a:latin typeface="+mj-lt"/>
              </a:defRPr>
            </a:lvl1pPr>
          </a:lstStyle>
          <a:p>
            <a:pPr lvl="0"/>
            <a:r>
              <a:rPr lang="en-US" altLang="ja-JP" dirty="0"/>
              <a:t>TEXT HERE</a:t>
            </a:r>
            <a:endParaRPr lang="en-US" dirty="0"/>
          </a:p>
        </p:txBody>
      </p:sp>
      <p:sp>
        <p:nvSpPr>
          <p:cNvPr id="8" name="TEXT HOLDERー 11"/>
          <p:cNvSpPr>
            <a:spLocks noGrp="1"/>
          </p:cNvSpPr>
          <p:nvPr>
            <p:ph type="body" sz="quarter" idx="23" hasCustomPrompt="1"/>
          </p:nvPr>
        </p:nvSpPr>
        <p:spPr>
          <a:xfrm>
            <a:off x="3855119" y="6763680"/>
            <a:ext cx="10576175" cy="3172853"/>
          </a:xfrm>
          <a:prstGeom prst="rect">
            <a:avLst/>
          </a:prstGeom>
        </p:spPr>
        <p:txBody>
          <a:bodyPr anchor="b">
            <a:noAutofit/>
          </a:bodyPr>
          <a:lstStyle>
            <a:lvl1pPr algn="ctr">
              <a:lnSpc>
                <a:spcPct val="120000"/>
              </a:lnSpc>
              <a:spcBef>
                <a:spcPts val="1200"/>
              </a:spcBef>
              <a:defRPr sz="1800">
                <a:solidFill>
                  <a:schemeClr val="tx1"/>
                </a:solidFill>
                <a:latin typeface="+mn-lt"/>
              </a:defRPr>
            </a:lvl1pPr>
          </a:lstStyle>
          <a:p>
            <a:pPr lvl="0"/>
            <a:r>
              <a:rPr lang="en-US" altLang="ja-JP" dirty="0"/>
              <a:t>Text Here</a:t>
            </a:r>
          </a:p>
        </p:txBody>
      </p:sp>
      <p:sp>
        <p:nvSpPr>
          <p:cNvPr id="5" name="CORNER 4"/>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OP CORNER 6"/>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CORNER 9"/>
          <p:cNvSpPr/>
          <p:nvPr userDrawn="1"/>
        </p:nvSpPr>
        <p:spPr>
          <a:xfrm>
            <a:off x="-12267" y="7932496"/>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BOTTOM CORNER 10"/>
          <p:cNvSpPr/>
          <p:nvPr userDrawn="1"/>
        </p:nvSpPr>
        <p:spPr>
          <a:xfrm>
            <a:off x="-12267" y="8333370"/>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4345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Tree>
    <p:extLst>
      <p:ext uri="{BB962C8B-B14F-4D97-AF65-F5344CB8AC3E}">
        <p14:creationId xmlns:p14="http://schemas.microsoft.com/office/powerpoint/2010/main" val="229033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ext holderー"/>
          <p:cNvSpPr>
            <a:spLocks noGrp="1"/>
          </p:cNvSpPr>
          <p:nvPr>
            <p:ph type="title" hasCustomPrompt="1"/>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4" name="page number"/>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text holderーー 11"/>
          <p:cNvSpPr>
            <a:spLocks noGrp="1"/>
          </p:cNvSpPr>
          <p:nvPr>
            <p:ph type="body" sz="quarter" idx="14" hasCustomPrompt="1"/>
          </p:nvPr>
        </p:nvSpPr>
        <p:spPr>
          <a:xfrm>
            <a:off x="1096312" y="2803240"/>
            <a:ext cx="16057784" cy="1043694"/>
          </a:xfrm>
        </p:spPr>
        <p:txBody>
          <a:bodyPr anchor="b">
            <a:noAutofit/>
          </a:bodyPr>
          <a:lstStyle>
            <a:lvl1pPr algn="l">
              <a:defRPr sz="5400" spc="300">
                <a:solidFill>
                  <a:schemeClr val="accent1"/>
                </a:solidFill>
                <a:latin typeface="+mj-lt"/>
              </a:defRPr>
            </a:lvl1pPr>
          </a:lstStyle>
          <a:p>
            <a:pPr lvl="0"/>
            <a:r>
              <a:rPr lang="en-US" altLang="ja-JP" dirty="0"/>
              <a:t>TEXT HERE</a:t>
            </a:r>
            <a:endParaRPr lang="en-US" dirty="0"/>
          </a:p>
        </p:txBody>
      </p:sp>
      <p:sp>
        <p:nvSpPr>
          <p:cNvPr id="6" name="text holderー 11"/>
          <p:cNvSpPr>
            <a:spLocks noGrp="1"/>
          </p:cNvSpPr>
          <p:nvPr>
            <p:ph type="body" sz="quarter" idx="15" hasCustomPrompt="1"/>
          </p:nvPr>
        </p:nvSpPr>
        <p:spPr>
          <a:xfrm>
            <a:off x="1096312" y="4063380"/>
            <a:ext cx="16057784" cy="3240360"/>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pic>
        <p:nvPicPr>
          <p:cNvPr id="8" name="Picture 7">
            <a:extLst>
              <a:ext uri="{FF2B5EF4-FFF2-40B4-BE49-F238E27FC236}">
                <a16:creationId xmlns:a16="http://schemas.microsoft.com/office/drawing/2014/main" id="{B5D40D97-CC46-49DF-9179-66791A9EC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36187" y="9260293"/>
            <a:ext cx="1469626" cy="958035"/>
          </a:xfrm>
          <a:prstGeom prst="rect">
            <a:avLst/>
          </a:prstGeom>
        </p:spPr>
      </p:pic>
    </p:spTree>
    <p:extLst>
      <p:ext uri="{BB962C8B-B14F-4D97-AF65-F5344CB8AC3E}">
        <p14:creationId xmlns:p14="http://schemas.microsoft.com/office/powerpoint/2010/main" val="123159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307200"/>
      </p:ext>
    </p:extLst>
  </p:cSld>
  <p:clrMap bg1="lt1" tx1="dk1" bg2="lt2" tx2="dk2" accent1="accent1" accent2="accent2" accent3="accent3" accent4="accent4" accent5="accent5" accent6="accent6" hlink="hlink" folHlink="folHlink"/>
  <p:sldLayoutIdLst>
    <p:sldLayoutId id="2147483789" r:id="rId1"/>
    <p:sldLayoutId id="2147483854" r:id="rId2"/>
    <p:sldLayoutId id="2147483809" r:id="rId3"/>
    <p:sldLayoutId id="2147483829" r:id="rId4"/>
    <p:sldLayoutId id="2147483864" r:id="rId5"/>
    <p:sldLayoutId id="2147483847" r:id="rId6"/>
    <p:sldLayoutId id="2147483853" r:id="rId7"/>
    <p:sldLayoutId id="2147483873" r:id="rId8"/>
  </p:sldLayoutIdLst>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corner 8"/>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op corner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title holder"/>
          <p:cNvSpPr>
            <a:spLocks noGrp="1"/>
          </p:cNvSpPr>
          <p:nvPr>
            <p:ph type="title"/>
          </p:nvPr>
        </p:nvSpPr>
        <p:spPr>
          <a:xfrm>
            <a:off x="592256" y="192950"/>
            <a:ext cx="16741860" cy="1125125"/>
          </a:xfrm>
          <a:prstGeom prst="rect">
            <a:avLst/>
          </a:prstGeom>
        </p:spPr>
        <p:txBody>
          <a:bodyPr vert="horz" lIns="163275" tIns="81638" rIns="163275" bIns="81638" rtlCol="0" anchor="ctr">
            <a:noAutofit/>
          </a:bodyPr>
          <a:lstStyle/>
          <a:p>
            <a:r>
              <a:rPr lang="en-US" altLang="ja-JP" dirty="0"/>
              <a:t>SLIDE TITLE HERE</a:t>
            </a:r>
            <a:endParaRPr lang="en-US" dirty="0"/>
          </a:p>
        </p:txBody>
      </p:sp>
      <p:sp>
        <p:nvSpPr>
          <p:cNvPr id="3" name="text holder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6" name="page number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dirty="0"/>
          </a:p>
        </p:txBody>
      </p:sp>
      <p:cxnSp>
        <p:nvCxnSpPr>
          <p:cNvPr id="7" name="line 6"/>
          <p:cNvCxnSpPr/>
          <p:nvPr userDrawn="1"/>
        </p:nvCxnSpPr>
        <p:spPr>
          <a:xfrm>
            <a:off x="603507" y="1273070"/>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line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86970"/>
      </p:ext>
    </p:extLst>
  </p:cSld>
  <p:clrMap bg1="lt1" tx1="dk1" bg2="lt2" tx2="dk2" accent1="accent1" accent2="accent2" accent3="accent3" accent4="accent4" accent5="accent5" accent6="accent6" hlink="hlink" folHlink="folHlink"/>
  <p:sldLayoutIdLst>
    <p:sldLayoutId id="2147483724" r:id="rId1"/>
    <p:sldLayoutId id="2147483880" r:id="rId2"/>
    <p:sldLayoutId id="2147483851" r:id="rId3"/>
    <p:sldLayoutId id="2147483879" r:id="rId4"/>
    <p:sldLayoutId id="2147483878" r:id="rId5"/>
    <p:sldLayoutId id="2147483751" r:id="rId6"/>
    <p:sldLayoutId id="2147483752" r:id="rId7"/>
    <p:sldLayoutId id="2147483817" r:id="rId8"/>
    <p:sldLayoutId id="2147483823" r:id="rId9"/>
    <p:sldLayoutId id="2147483753" r:id="rId10"/>
    <p:sldLayoutId id="2147483844" r:id="rId11"/>
    <p:sldLayoutId id="2147483739" r:id="rId12"/>
    <p:sldLayoutId id="2147483850" r:id="rId13"/>
    <p:sldLayoutId id="2147483828" r:id="rId14"/>
    <p:sldLayoutId id="2147483826" r:id="rId15"/>
    <p:sldLayoutId id="2147483830" r:id="rId16"/>
    <p:sldLayoutId id="2147483827" r:id="rId17"/>
  </p:sldLayoutIdLst>
  <p:hf hdr="0" dt="0"/>
  <p:txStyles>
    <p:titleStyle>
      <a:lvl1pPr algn="l" defTabSz="1632753" rtl="0" eaLnBrk="1" latinLnBrk="0" hangingPunct="1">
        <a:spcBef>
          <a:spcPct val="0"/>
        </a:spcBef>
        <a:buNone/>
        <a:defRPr sz="5400" kern="1200" spc="15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8" name="直角三角形 7"/>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603581200"/>
      </p:ext>
    </p:extLst>
  </p:cSld>
  <p:clrMap bg1="lt1" tx1="dk1" bg2="lt2" tx2="dk2" accent1="accent1" accent2="accent2" accent3="accent3" accent4="accent4" accent5="accent5" accent6="accent6" hlink="hlink" folHlink="folHlink"/>
  <p:sldLayoutIdLst>
    <p:sldLayoutId id="2147483742" r:id="rId1"/>
    <p:sldLayoutId id="2147483745" r:id="rId2"/>
    <p:sldLayoutId id="2147483824" r:id="rId3"/>
    <p:sldLayoutId id="2147483747" r:id="rId4"/>
    <p:sldLayoutId id="2147483849" r:id="rId5"/>
    <p:sldLayoutId id="2147483871" r:id="rId6"/>
    <p:sldLayoutId id="2147483839" r:id="rId7"/>
    <p:sldLayoutId id="2147483838" r:id="rId8"/>
  </p:sldLayoutIdLst>
  <p:hf hdr="0" dt="0"/>
  <p:txStyles>
    <p:titleStyle>
      <a:lvl1pPr algn="l" defTabSz="1632753" rtl="0" eaLnBrk="1" latinLnBrk="0" hangingPunct="1">
        <a:spcBef>
          <a:spcPct val="0"/>
        </a:spcBef>
        <a:buNone/>
        <a:defRPr sz="6000" kern="1200" spc="3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127151"/>
      </p:ext>
    </p:extLst>
  </p:cSld>
  <p:clrMap bg1="lt1" tx1="dk1" bg2="lt2" tx2="dk2" accent1="accent1" accent2="accent2" accent3="accent3" accent4="accent4" accent5="accent5" accent6="accent6" hlink="hlink" folHlink="folHlink"/>
  <p:sldLayoutIdLst>
    <p:sldLayoutId id="21474838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age element 12">
            <a:extLst>
              <a:ext uri="{FF2B5EF4-FFF2-40B4-BE49-F238E27FC236}">
                <a16:creationId xmlns:a16="http://schemas.microsoft.com/office/drawing/2014/main" id="{315F909E-9EEE-4207-824D-49295C0C8227}"/>
              </a:ext>
            </a:extLst>
          </p:cNvPr>
          <p:cNvCxnSpPr/>
          <p:nvPr/>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corner element 1">
            <a:extLst>
              <a:ext uri="{FF2B5EF4-FFF2-40B4-BE49-F238E27FC236}">
                <a16:creationId xmlns:a16="http://schemas.microsoft.com/office/drawing/2014/main" id="{6C35FF34-A427-4D68-A9A9-B21E4B44A576}"/>
              </a:ext>
            </a:extLst>
          </p:cNvPr>
          <p:cNvSpPr/>
          <p:nvPr/>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corner element">
            <a:extLst>
              <a:ext uri="{FF2B5EF4-FFF2-40B4-BE49-F238E27FC236}">
                <a16:creationId xmlns:a16="http://schemas.microsoft.com/office/drawing/2014/main" id="{A1364F58-8D3A-4D58-A3B5-1883AE3124CE}"/>
              </a:ext>
            </a:extLst>
          </p:cNvPr>
          <p:cNvSpPr/>
          <p:nvPr/>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Main Title">
            <a:extLst>
              <a:ext uri="{FF2B5EF4-FFF2-40B4-BE49-F238E27FC236}">
                <a16:creationId xmlns:a16="http://schemas.microsoft.com/office/drawing/2014/main" id="{8F8AFB01-30AC-4E50-B1E5-83F9B3E87547}"/>
              </a:ext>
            </a:extLst>
          </p:cNvPr>
          <p:cNvSpPr txBox="1">
            <a:spLocks/>
          </p:cNvSpPr>
          <p:nvPr/>
        </p:nvSpPr>
        <p:spPr>
          <a:xfrm>
            <a:off x="772276" y="1057398"/>
            <a:ext cx="16741860" cy="1664619"/>
          </a:xfrm>
          <a:prstGeom prst="rect">
            <a:avLst/>
          </a:prstGeom>
        </p:spPr>
        <p:txBody>
          <a:bodyPr anchor="b"/>
          <a:lstStyle>
            <a:lvl1pPr algn="ctr" defTabSz="1632753" rtl="0" eaLnBrk="1" latinLnBrk="0" hangingPunct="1">
              <a:spcBef>
                <a:spcPct val="0"/>
              </a:spcBef>
              <a:buNone/>
              <a:defRPr sz="9600" kern="1200" spc="1500" baseline="0">
                <a:solidFill>
                  <a:schemeClr val="tx1"/>
                </a:solidFill>
                <a:latin typeface="+mj-lt"/>
                <a:ea typeface="+mj-ea"/>
                <a:cs typeface="+mj-cs"/>
              </a:defRPr>
            </a:lvl1pPr>
          </a:lstStyle>
          <a:p>
            <a:r>
              <a:rPr kumimoji="1" lang="en-US" altLang="ja-JP" sz="8800" dirty="0">
                <a:latin typeface="Gill Sans MT" panose="020B0502020104020203" pitchFamily="34" charset="0"/>
              </a:rPr>
              <a:t>Welcome</a:t>
            </a:r>
            <a:endParaRPr kumimoji="1" lang="ja-JP" altLang="en-US" sz="8800" dirty="0">
              <a:latin typeface="Gill Sans MT" panose="020B0502020104020203" pitchFamily="34" charset="0"/>
            </a:endParaRPr>
          </a:p>
        </p:txBody>
      </p:sp>
      <p:sp>
        <p:nvSpPr>
          <p:cNvPr id="16" name="subtitle">
            <a:extLst>
              <a:ext uri="{FF2B5EF4-FFF2-40B4-BE49-F238E27FC236}">
                <a16:creationId xmlns:a16="http://schemas.microsoft.com/office/drawing/2014/main" id="{D71BC477-4E33-44D1-B6DD-DFF31387BD3F}"/>
              </a:ext>
            </a:extLst>
          </p:cNvPr>
          <p:cNvSpPr txBox="1">
            <a:spLocks/>
          </p:cNvSpPr>
          <p:nvPr/>
        </p:nvSpPr>
        <p:spPr>
          <a:xfrm>
            <a:off x="1114314" y="2809135"/>
            <a:ext cx="16057784" cy="900100"/>
          </a:xfrm>
          <a:prstGeom prst="rect">
            <a:avLst/>
          </a:prstGeom>
        </p:spPr>
        <p:txBody>
          <a:bodyPr anchor="t">
            <a:noAutofit/>
          </a:bodyPr>
          <a:lstStyle>
            <a:lvl1pPr marL="0" indent="0" algn="ctr" defTabSz="1632753" rtl="0" eaLnBrk="1" latinLnBrk="0" hangingPunct="1">
              <a:spcBef>
                <a:spcPct val="20000"/>
              </a:spcBef>
              <a:buFont typeface="Arial" panose="020B0604020202020204" pitchFamily="34" charset="0"/>
              <a:buNone/>
              <a:defRPr sz="4000" kern="1200" spc="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altLang="ja-JP" dirty="0"/>
              <a:t>to</a:t>
            </a:r>
            <a:endParaRPr lang="en-US" dirty="0"/>
          </a:p>
        </p:txBody>
      </p:sp>
      <p:sp>
        <p:nvSpPr>
          <p:cNvPr id="17" name="text 3">
            <a:extLst>
              <a:ext uri="{FF2B5EF4-FFF2-40B4-BE49-F238E27FC236}">
                <a16:creationId xmlns:a16="http://schemas.microsoft.com/office/drawing/2014/main" id="{4A8AAE8E-99DA-4A1F-A0AF-1E9BAF7D4F63}"/>
              </a:ext>
            </a:extLst>
          </p:cNvPr>
          <p:cNvSpPr txBox="1">
            <a:spLocks/>
          </p:cNvSpPr>
          <p:nvPr/>
        </p:nvSpPr>
        <p:spPr>
          <a:xfrm>
            <a:off x="2035460" y="6465737"/>
            <a:ext cx="14077564" cy="2475275"/>
          </a:xfrm>
          <a:prstGeom prst="rect">
            <a:avLst/>
          </a:prstGeom>
        </p:spPr>
        <p:txBody>
          <a:bodyPr anchor="t">
            <a:noAutofit/>
          </a:bodyPr>
          <a:lstStyle>
            <a:lvl1pPr marL="0" indent="0" algn="ctr" defTabSz="1632753" rtl="0" eaLnBrk="1" latinLnBrk="0" hangingPunct="1">
              <a:lnSpc>
                <a:spcPct val="120000"/>
              </a:lnSpc>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kumimoji="1" lang="en-US" altLang="ja-JP" sz="3200" dirty="0"/>
              <a:t>Student Information for Medical and </a:t>
            </a:r>
            <a:br>
              <a:rPr kumimoji="1" lang="en-US" altLang="ja-JP" sz="3200" dirty="0"/>
            </a:br>
            <a:r>
              <a:rPr kumimoji="1" lang="en-US" altLang="ja-JP" sz="3200" dirty="0"/>
              <a:t>Non-Medical Requirements</a:t>
            </a:r>
          </a:p>
        </p:txBody>
      </p:sp>
      <p:cxnSp>
        <p:nvCxnSpPr>
          <p:cNvPr id="18" name="line">
            <a:extLst>
              <a:ext uri="{FF2B5EF4-FFF2-40B4-BE49-F238E27FC236}">
                <a16:creationId xmlns:a16="http://schemas.microsoft.com/office/drawing/2014/main" id="{31510EB2-BCCF-4583-AEED-ED6B09D22648}"/>
              </a:ext>
            </a:extLst>
          </p:cNvPr>
          <p:cNvCxnSpPr/>
          <p:nvPr/>
        </p:nvCxnSpPr>
        <p:spPr>
          <a:xfrm>
            <a:off x="2554142" y="622362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corner 9">
            <a:extLst>
              <a:ext uri="{FF2B5EF4-FFF2-40B4-BE49-F238E27FC236}">
                <a16:creationId xmlns:a16="http://schemas.microsoft.com/office/drawing/2014/main" id="{63916C4B-363C-4853-B81F-C08A2E1E767F}"/>
              </a:ext>
            </a:extLst>
          </p:cNvPr>
          <p:cNvSpPr/>
          <p:nvPr/>
        </p:nvSpPr>
        <p:spPr>
          <a:xfrm>
            <a:off x="-12267" y="7932496"/>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corner 10">
            <a:extLst>
              <a:ext uri="{FF2B5EF4-FFF2-40B4-BE49-F238E27FC236}">
                <a16:creationId xmlns:a16="http://schemas.microsoft.com/office/drawing/2014/main" id="{A6498BF9-E8C0-4D0B-9FD3-044FEDE725C2}"/>
              </a:ext>
            </a:extLst>
          </p:cNvPr>
          <p:cNvSpPr/>
          <p:nvPr/>
        </p:nvSpPr>
        <p:spPr>
          <a:xfrm>
            <a:off x="-12267" y="8333370"/>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 name="Picture 2">
            <a:extLst>
              <a:ext uri="{FF2B5EF4-FFF2-40B4-BE49-F238E27FC236}">
                <a16:creationId xmlns:a16="http://schemas.microsoft.com/office/drawing/2014/main" id="{26AC82D9-3A53-4F1B-A4B3-77B562962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832" y="3829008"/>
            <a:ext cx="3368748" cy="2196055"/>
          </a:xfrm>
          <a:prstGeom prst="rect">
            <a:avLst/>
          </a:prstGeom>
        </p:spPr>
      </p:pic>
    </p:spTree>
    <p:extLst>
      <p:ext uri="{BB962C8B-B14F-4D97-AF65-F5344CB8AC3E}">
        <p14:creationId xmlns:p14="http://schemas.microsoft.com/office/powerpoint/2010/main" val="61088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BD94-7B2D-4E3C-A373-37569E9D6363}"/>
              </a:ext>
            </a:extLst>
          </p:cNvPr>
          <p:cNvSpPr>
            <a:spLocks noGrp="1"/>
          </p:cNvSpPr>
          <p:nvPr>
            <p:ph type="title"/>
          </p:nvPr>
        </p:nvSpPr>
        <p:spPr/>
        <p:txBody>
          <a:bodyPr vert="horz" lIns="163275" tIns="81638" rIns="163275" bIns="81638" rtlCol="0" anchor="ctr">
            <a:noAutofit/>
          </a:bodyPr>
          <a:lstStyle/>
          <a:p>
            <a:pPr algn="ctr"/>
            <a:r>
              <a:rPr kumimoji="1" lang="en-US" spc="300" dirty="0"/>
              <a:t>Medical Requirement</a:t>
            </a:r>
          </a:p>
        </p:txBody>
      </p:sp>
      <p:sp>
        <p:nvSpPr>
          <p:cNvPr id="6" name="Text Placeholder 5">
            <a:extLst>
              <a:ext uri="{FF2B5EF4-FFF2-40B4-BE49-F238E27FC236}">
                <a16:creationId xmlns:a16="http://schemas.microsoft.com/office/drawing/2014/main" id="{BFE94320-3D86-41FA-8F43-8EA83550237C}"/>
              </a:ext>
            </a:extLst>
          </p:cNvPr>
          <p:cNvSpPr>
            <a:spLocks noGrp="1"/>
          </p:cNvSpPr>
          <p:nvPr>
            <p:ph type="body" sz="quarter" idx="14"/>
          </p:nvPr>
        </p:nvSpPr>
        <p:spPr/>
        <p:txBody>
          <a:bodyPr/>
          <a:lstStyle/>
          <a:p>
            <a:r>
              <a:rPr lang="en-US" dirty="0"/>
              <a:t>Polio</a:t>
            </a:r>
          </a:p>
        </p:txBody>
      </p:sp>
      <p:sp>
        <p:nvSpPr>
          <p:cNvPr id="7" name="Text Placeholder 6">
            <a:extLst>
              <a:ext uri="{FF2B5EF4-FFF2-40B4-BE49-F238E27FC236}">
                <a16:creationId xmlns:a16="http://schemas.microsoft.com/office/drawing/2014/main" id="{23188844-6FFE-4E54-90DD-A713FB9B5CA1}"/>
              </a:ext>
            </a:extLst>
          </p:cNvPr>
          <p:cNvSpPr>
            <a:spLocks noGrp="1"/>
          </p:cNvSpPr>
          <p:nvPr>
            <p:ph type="body" sz="quarter" idx="15"/>
          </p:nvPr>
        </p:nvSpPr>
        <p:spPr>
          <a:xfrm>
            <a:off x="2018663" y="2983843"/>
            <a:ext cx="13717524" cy="5039978"/>
          </a:xfrm>
        </p:spPr>
        <p:txBody>
          <a:bodyPr/>
          <a:lstStyle/>
          <a:p>
            <a:pPr marL="0" indent="0">
              <a:spcAft>
                <a:spcPts val="1800"/>
              </a:spcAft>
              <a:buNone/>
            </a:pPr>
            <a:r>
              <a:rPr lang="en-US" dirty="0">
                <a:solidFill>
                  <a:schemeClr val="tx1"/>
                </a:solidFill>
              </a:rPr>
              <a:t>The student must provide vaccine records:</a:t>
            </a:r>
          </a:p>
          <a:p>
            <a:pPr marL="1200070" lvl="1" indent="-514316">
              <a:spcAft>
                <a:spcPts val="1800"/>
              </a:spcAft>
              <a:buFont typeface="Arial" panose="020B0604020202020204" pitchFamily="34" charset="0"/>
              <a:buChar char="•"/>
            </a:pPr>
            <a:r>
              <a:rPr lang="en-US" dirty="0">
                <a:solidFill>
                  <a:schemeClr val="tx1"/>
                </a:solidFill>
              </a:rPr>
              <a:t>Showing dates of immunization</a:t>
            </a:r>
          </a:p>
          <a:p>
            <a:pPr marL="1200070" lvl="1" indent="-514316">
              <a:spcAft>
                <a:spcPts val="1800"/>
              </a:spcAft>
              <a:buFont typeface="Arial" panose="020B0604020202020204" pitchFamily="34" charset="0"/>
              <a:buChar char="•"/>
            </a:pPr>
            <a:r>
              <a:rPr lang="en-US" dirty="0">
                <a:solidFill>
                  <a:schemeClr val="tx1"/>
                </a:solidFill>
              </a:rPr>
              <a:t>There is no blood test that shows immunity</a:t>
            </a:r>
          </a:p>
          <a:p>
            <a:pPr marL="1200070" lvl="1" indent="-514316">
              <a:spcAft>
                <a:spcPts val="1800"/>
              </a:spcAft>
              <a:buFont typeface="Arial" panose="020B0604020202020204" pitchFamily="34" charset="0"/>
              <a:buChar char="•"/>
            </a:pPr>
            <a:r>
              <a:rPr lang="en-US" dirty="0">
                <a:solidFill>
                  <a:schemeClr val="tx1"/>
                </a:solidFill>
              </a:rPr>
              <a:t>If no vaccine records available, the student must receive an adult series (3 doses) and can be given a temporary exception after submitting dose #2</a:t>
            </a:r>
          </a:p>
          <a:p>
            <a:endParaRPr lang="en-US" dirty="0"/>
          </a:p>
        </p:txBody>
      </p:sp>
      <p:sp>
        <p:nvSpPr>
          <p:cNvPr id="11" name="Slide Number Placeholder 2">
            <a:extLst>
              <a:ext uri="{FF2B5EF4-FFF2-40B4-BE49-F238E27FC236}">
                <a16:creationId xmlns:a16="http://schemas.microsoft.com/office/drawing/2014/main" id="{30BAFE3D-6D7A-424A-8F2D-0AF54A2A31A6}"/>
              </a:ext>
            </a:extLst>
          </p:cNvPr>
          <p:cNvSpPr>
            <a:spLocks noGrp="1"/>
          </p:cNvSpPr>
          <p:nvPr>
            <p:ph type="sldNum" sz="quarter" idx="11"/>
          </p:nvPr>
        </p:nvSpPr>
        <p:spPr>
          <a:xfrm>
            <a:off x="17371930" y="9591367"/>
            <a:ext cx="907291" cy="547688"/>
          </a:xfrm>
        </p:spPr>
        <p:txBody>
          <a:bodyPr/>
          <a:lstStyle/>
          <a:p>
            <a:fld id="{387164BF-D67A-46C0-81D2-5BAF67C00C80}" type="slidenum">
              <a:rPr lang="en-US" smtClean="0"/>
              <a:pPr/>
              <a:t>10</a:t>
            </a:fld>
            <a:endParaRPr lang="en-US" dirty="0"/>
          </a:p>
        </p:txBody>
      </p:sp>
    </p:spTree>
    <p:extLst>
      <p:ext uri="{BB962C8B-B14F-4D97-AF65-F5344CB8AC3E}">
        <p14:creationId xmlns:p14="http://schemas.microsoft.com/office/powerpoint/2010/main" val="3071076346"/>
      </p:ext>
    </p:extLst>
  </p:cSld>
  <p:clrMapOvr>
    <a:masterClrMapping/>
  </p:clrMapOvr>
  <mc:AlternateContent xmlns:mc="http://schemas.openxmlformats.org/markup-compatibility/2006" xmlns:p14="http://schemas.microsoft.com/office/powerpoint/2010/main">
    <mc:Choice Requires="p14">
      <p:transition spd="slow" p14:dur="2000" advTm="24460"/>
    </mc:Choice>
    <mc:Fallback xmlns="">
      <p:transition spd="slow" advTm="244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3C64-FC09-4984-89B8-B1B0B0094015}"/>
              </a:ext>
            </a:extLst>
          </p:cNvPr>
          <p:cNvSpPr>
            <a:spLocks noGrp="1"/>
          </p:cNvSpPr>
          <p:nvPr>
            <p:ph type="title"/>
          </p:nvPr>
        </p:nvSpPr>
        <p:spPr/>
        <p:txBody>
          <a:bodyPr/>
          <a:lstStyle/>
          <a:p>
            <a:pPr algn="ctr"/>
            <a:r>
              <a:rPr kumimoji="1" lang="en-US" spc="300" dirty="0"/>
              <a:t>Medical Requirement</a:t>
            </a:r>
            <a:endParaRPr lang="en-US" dirty="0"/>
          </a:p>
        </p:txBody>
      </p:sp>
      <p:sp>
        <p:nvSpPr>
          <p:cNvPr id="3" name="Slide Number Placeholder 2">
            <a:extLst>
              <a:ext uri="{FF2B5EF4-FFF2-40B4-BE49-F238E27FC236}">
                <a16:creationId xmlns:a16="http://schemas.microsoft.com/office/drawing/2014/main" id="{59428312-70F1-448B-AAF9-8355E1ECBFB4}"/>
              </a:ext>
            </a:extLst>
          </p:cNvPr>
          <p:cNvSpPr>
            <a:spLocks noGrp="1"/>
          </p:cNvSpPr>
          <p:nvPr>
            <p:ph type="sldNum" sz="quarter" idx="11"/>
          </p:nvPr>
        </p:nvSpPr>
        <p:spPr/>
        <p:txBody>
          <a:bodyPr/>
          <a:lstStyle/>
          <a:p>
            <a:fld id="{387164BF-D67A-46C0-81D2-5BAF67C00C80}" type="slidenum">
              <a:rPr lang="en-US" smtClean="0"/>
              <a:pPr/>
              <a:t>11</a:t>
            </a:fld>
            <a:endParaRPr lang="en-US" dirty="0"/>
          </a:p>
        </p:txBody>
      </p:sp>
      <p:sp>
        <p:nvSpPr>
          <p:cNvPr id="4" name="Text Placeholder 3">
            <a:extLst>
              <a:ext uri="{FF2B5EF4-FFF2-40B4-BE49-F238E27FC236}">
                <a16:creationId xmlns:a16="http://schemas.microsoft.com/office/drawing/2014/main" id="{AB66D4EA-1490-4EDB-AE4A-1F385952F998}"/>
              </a:ext>
            </a:extLst>
          </p:cNvPr>
          <p:cNvSpPr>
            <a:spLocks noGrp="1"/>
          </p:cNvSpPr>
          <p:nvPr>
            <p:ph type="body" sz="quarter" idx="14"/>
          </p:nvPr>
        </p:nvSpPr>
        <p:spPr/>
        <p:txBody>
          <a:bodyPr/>
          <a:lstStyle/>
          <a:p>
            <a:r>
              <a:rPr lang="en-US" sz="3600" dirty="0">
                <a:solidFill>
                  <a:schemeClr val="bg1"/>
                </a:solidFill>
              </a:rPr>
              <a:t>Hepatitis B</a:t>
            </a:r>
          </a:p>
        </p:txBody>
      </p:sp>
      <p:sp>
        <p:nvSpPr>
          <p:cNvPr id="5" name="Text Placeholder 4">
            <a:extLst>
              <a:ext uri="{FF2B5EF4-FFF2-40B4-BE49-F238E27FC236}">
                <a16:creationId xmlns:a16="http://schemas.microsoft.com/office/drawing/2014/main" id="{0958AA95-73B2-4C96-B394-25FF1F0493B8}"/>
              </a:ext>
            </a:extLst>
          </p:cNvPr>
          <p:cNvSpPr>
            <a:spLocks noGrp="1"/>
          </p:cNvSpPr>
          <p:nvPr>
            <p:ph type="body" sz="quarter" idx="15"/>
          </p:nvPr>
        </p:nvSpPr>
        <p:spPr/>
        <p:txBody>
          <a:bodyPr/>
          <a:lstStyle/>
          <a:p>
            <a:pPr marL="0" indent="0">
              <a:buNone/>
            </a:pPr>
            <a:r>
              <a:rPr lang="en-US" dirty="0"/>
              <a:t>Students must provide lab results for Hepatitis B antibody (immunity) </a:t>
            </a:r>
          </a:p>
          <a:p>
            <a:pPr lvl="1">
              <a:buFont typeface="Arial" panose="020B0604020202020204" pitchFamily="34" charset="0"/>
              <a:buChar char="•"/>
            </a:pPr>
            <a:r>
              <a:rPr lang="en-US" dirty="0"/>
              <a:t>Antibody lab results of 10 IU/L or higher indicate immunity.</a:t>
            </a:r>
          </a:p>
          <a:p>
            <a:pPr lvl="1">
              <a:buFont typeface="Arial" panose="020B0604020202020204" pitchFamily="34" charset="0"/>
              <a:buChar char="•"/>
            </a:pPr>
            <a:r>
              <a:rPr lang="en-US" dirty="0"/>
              <a:t>Vaccine records required for all Hepatitis B vaccine received.</a:t>
            </a:r>
          </a:p>
          <a:p>
            <a:pPr lvl="1">
              <a:buFont typeface="Arial" panose="020B0604020202020204" pitchFamily="34" charset="0"/>
              <a:buChar char="•"/>
            </a:pPr>
            <a:r>
              <a:rPr lang="en-US" dirty="0"/>
              <a:t>When blood test shows immunity less that the recommended level:</a:t>
            </a:r>
          </a:p>
          <a:p>
            <a:pPr lvl="2">
              <a:buFont typeface="Gill Sans MT" panose="020B0502020104020203" pitchFamily="34" charset="0"/>
              <a:buChar char="–"/>
            </a:pPr>
            <a:r>
              <a:rPr lang="en-US" sz="2400" dirty="0"/>
              <a:t>Need a booster dose of Hepatitis B vaccine  </a:t>
            </a:r>
          </a:p>
          <a:p>
            <a:pPr lvl="2">
              <a:buFont typeface="Gill Sans MT" panose="020B0502020104020203" pitchFamily="34" charset="0"/>
              <a:buChar char="–"/>
            </a:pPr>
            <a:r>
              <a:rPr lang="en-US" sz="2400" dirty="0"/>
              <a:t>Follow up blood test in 1 month</a:t>
            </a:r>
          </a:p>
          <a:p>
            <a:pPr lvl="2">
              <a:buFont typeface="Gill Sans MT" panose="020B0502020104020203" pitchFamily="34" charset="0"/>
              <a:buChar char="–"/>
            </a:pPr>
            <a:r>
              <a:rPr lang="en-US" sz="2400" dirty="0"/>
              <a:t>Student may be given a </a:t>
            </a:r>
            <a:r>
              <a:rPr lang="en-US" sz="2400" u="sng" dirty="0"/>
              <a:t>temporary exception by submitting the booster vaccine record</a:t>
            </a:r>
            <a:endParaRPr lang="en-US" sz="2400" dirty="0"/>
          </a:p>
          <a:p>
            <a:pPr lvl="1">
              <a:buFont typeface="Arial" panose="020B0604020202020204" pitchFamily="34" charset="0"/>
              <a:buChar char="•"/>
            </a:pPr>
            <a:r>
              <a:rPr lang="en-US" dirty="0"/>
              <a:t>Students who are in the process of receiving the full 3 dose series can be given a </a:t>
            </a:r>
            <a:r>
              <a:rPr lang="en-US" u="sng" dirty="0"/>
              <a:t>temporary exception after submitting dose #2.</a:t>
            </a:r>
            <a:endParaRPr lang="en-US" dirty="0"/>
          </a:p>
          <a:p>
            <a:pPr lvl="1">
              <a:buFont typeface="Arial" panose="020B0604020202020204" pitchFamily="34" charset="0"/>
              <a:buChar char="•"/>
            </a:pPr>
            <a:r>
              <a:rPr lang="en-US" dirty="0"/>
              <a:t>Students can receive up to 6 doses of vaccine in total.</a:t>
            </a:r>
          </a:p>
        </p:txBody>
      </p:sp>
    </p:spTree>
    <p:extLst>
      <p:ext uri="{BB962C8B-B14F-4D97-AF65-F5344CB8AC3E}">
        <p14:creationId xmlns:p14="http://schemas.microsoft.com/office/powerpoint/2010/main" val="153035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F0D6-B855-49EE-93F1-D2B03781D13F}"/>
              </a:ext>
            </a:extLst>
          </p:cNvPr>
          <p:cNvSpPr>
            <a:spLocks noGrp="1"/>
          </p:cNvSpPr>
          <p:nvPr>
            <p:ph type="title"/>
          </p:nvPr>
        </p:nvSpPr>
        <p:spPr/>
        <p:txBody>
          <a:bodyPr/>
          <a:lstStyle/>
          <a:p>
            <a:pPr algn="ctr"/>
            <a:r>
              <a:rPr kumimoji="1" lang="en-US" spc="300" dirty="0"/>
              <a:t>Medical Requirement</a:t>
            </a:r>
            <a:endParaRPr lang="en-US" dirty="0"/>
          </a:p>
        </p:txBody>
      </p:sp>
      <p:sp>
        <p:nvSpPr>
          <p:cNvPr id="3" name="Slide Number Placeholder 2">
            <a:extLst>
              <a:ext uri="{FF2B5EF4-FFF2-40B4-BE49-F238E27FC236}">
                <a16:creationId xmlns:a16="http://schemas.microsoft.com/office/drawing/2014/main" id="{D1DB1196-4B6E-4914-B040-0DE94D3D4678}"/>
              </a:ext>
            </a:extLst>
          </p:cNvPr>
          <p:cNvSpPr>
            <a:spLocks noGrp="1"/>
          </p:cNvSpPr>
          <p:nvPr>
            <p:ph type="sldNum" sz="quarter" idx="11"/>
          </p:nvPr>
        </p:nvSpPr>
        <p:spPr/>
        <p:txBody>
          <a:bodyPr/>
          <a:lstStyle/>
          <a:p>
            <a:fld id="{387164BF-D67A-46C0-81D2-5BAF67C00C80}" type="slidenum">
              <a:rPr lang="en-US" smtClean="0"/>
              <a:pPr/>
              <a:t>12</a:t>
            </a:fld>
            <a:endParaRPr lang="en-US" dirty="0"/>
          </a:p>
        </p:txBody>
      </p:sp>
      <p:sp>
        <p:nvSpPr>
          <p:cNvPr id="4" name="Text Placeholder 3">
            <a:extLst>
              <a:ext uri="{FF2B5EF4-FFF2-40B4-BE49-F238E27FC236}">
                <a16:creationId xmlns:a16="http://schemas.microsoft.com/office/drawing/2014/main" id="{FEA7332A-892B-400F-8F70-651846501145}"/>
              </a:ext>
            </a:extLst>
          </p:cNvPr>
          <p:cNvSpPr>
            <a:spLocks noGrp="1"/>
          </p:cNvSpPr>
          <p:nvPr>
            <p:ph type="body" sz="quarter" idx="14"/>
          </p:nvPr>
        </p:nvSpPr>
        <p:spPr/>
        <p:txBody>
          <a:bodyPr/>
          <a:lstStyle/>
          <a:p>
            <a:r>
              <a:rPr lang="en-US" dirty="0"/>
              <a:t>Influenza</a:t>
            </a:r>
          </a:p>
        </p:txBody>
      </p:sp>
      <p:sp>
        <p:nvSpPr>
          <p:cNvPr id="5" name="Text Placeholder 4">
            <a:extLst>
              <a:ext uri="{FF2B5EF4-FFF2-40B4-BE49-F238E27FC236}">
                <a16:creationId xmlns:a16="http://schemas.microsoft.com/office/drawing/2014/main" id="{367EB125-30C3-4C79-972F-5FB40C217072}"/>
              </a:ext>
            </a:extLst>
          </p:cNvPr>
          <p:cNvSpPr>
            <a:spLocks noGrp="1"/>
          </p:cNvSpPr>
          <p:nvPr>
            <p:ph type="body" sz="quarter" idx="15"/>
          </p:nvPr>
        </p:nvSpPr>
        <p:spPr>
          <a:xfrm>
            <a:off x="2018663" y="2983843"/>
            <a:ext cx="13717524" cy="4859958"/>
          </a:xfrm>
        </p:spPr>
        <p:txBody>
          <a:bodyPr/>
          <a:lstStyle/>
          <a:p>
            <a:r>
              <a:rPr lang="en-US" dirty="0"/>
              <a:t>The flu season is between October and end of April, this is when the flu vaccine is available. Refer to your pre-placement health form for details for your  program as this is a mandatory requirement for some placement facilities.</a:t>
            </a:r>
          </a:p>
          <a:p>
            <a:r>
              <a:rPr lang="en-US" dirty="0"/>
              <a:t>If a student has a medical condition which prevents them from receiving a flu vaccine, a doctor's note is required. </a:t>
            </a:r>
          </a:p>
          <a:p>
            <a:pPr marL="1143000" lvl="1" indent="-228600">
              <a:lnSpc>
                <a:spcPct val="80000"/>
              </a:lnSpc>
              <a:spcBef>
                <a:spcPts val="0"/>
              </a:spcBef>
              <a:spcAft>
                <a:spcPts val="1800"/>
              </a:spcAft>
            </a:pPr>
            <a:r>
              <a:rPr lang="en-US" dirty="0"/>
              <a:t>The ParaMed nurse will record this as a permanent exception and the student needs to discuss this further with their program coordinator</a:t>
            </a:r>
          </a:p>
          <a:p>
            <a:pPr>
              <a:spcAft>
                <a:spcPts val="600"/>
              </a:spcAft>
            </a:pPr>
            <a:r>
              <a:rPr lang="en-US" dirty="0"/>
              <a:t>Flu vaccine records can be submitted any time without an additional fee.</a:t>
            </a:r>
          </a:p>
        </p:txBody>
      </p:sp>
    </p:spTree>
    <p:extLst>
      <p:ext uri="{BB962C8B-B14F-4D97-AF65-F5344CB8AC3E}">
        <p14:creationId xmlns:p14="http://schemas.microsoft.com/office/powerpoint/2010/main" val="289339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FAF65A-2637-453D-9042-D3A1EA0BE416}"/>
              </a:ext>
            </a:extLst>
          </p:cNvPr>
          <p:cNvSpPr>
            <a:spLocks noGrp="1"/>
          </p:cNvSpPr>
          <p:nvPr>
            <p:ph type="sldNum" sz="quarter" idx="11"/>
          </p:nvPr>
        </p:nvSpPr>
        <p:spPr/>
        <p:txBody>
          <a:bodyPr/>
          <a:lstStyle/>
          <a:p>
            <a:fld id="{387164BF-D67A-46C0-81D2-5BAF67C00C80}" type="slidenum">
              <a:rPr lang="en-US" smtClean="0"/>
              <a:pPr/>
              <a:t>13</a:t>
            </a:fld>
            <a:endParaRPr lang="en-US" dirty="0"/>
          </a:p>
        </p:txBody>
      </p:sp>
      <p:sp>
        <p:nvSpPr>
          <p:cNvPr id="6" name="Text Placeholder 3">
            <a:extLst>
              <a:ext uri="{FF2B5EF4-FFF2-40B4-BE49-F238E27FC236}">
                <a16:creationId xmlns:a16="http://schemas.microsoft.com/office/drawing/2014/main" id="{38869979-72CD-4B01-849F-7F9E0CD7A6E6}"/>
              </a:ext>
            </a:extLst>
          </p:cNvPr>
          <p:cNvSpPr txBox="1">
            <a:spLocks/>
          </p:cNvSpPr>
          <p:nvPr/>
        </p:nvSpPr>
        <p:spPr>
          <a:xfrm>
            <a:off x="1259573" y="1824518"/>
            <a:ext cx="15767267" cy="1083470"/>
          </a:xfrm>
          <a:prstGeom prst="rect">
            <a:avLst/>
          </a:prstGeom>
          <a:ln>
            <a:solidFill>
              <a:srgbClr val="397283"/>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0" indent="0" algn="l" defTabSz="1632753" rtl="0" eaLnBrk="1" latinLnBrk="0" hangingPunct="1">
              <a:spcBef>
                <a:spcPct val="20000"/>
              </a:spcBef>
              <a:buFont typeface="Arial" panose="020B0604020202020204" pitchFamily="34" charset="0"/>
              <a:buNone/>
              <a:defRPr sz="2000" kern="1200" baseline="0">
                <a:solidFill>
                  <a:schemeClr val="lt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lt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lt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lt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lt1"/>
                </a:solidFill>
                <a:latin typeface="+mn-lt"/>
                <a:ea typeface="+mn-ea"/>
                <a:cs typeface="+mn-cs"/>
              </a:defRPr>
            </a:lvl9pPr>
          </a:lstStyle>
          <a:p>
            <a:pPr algn="ctr"/>
            <a:r>
              <a:rPr lang="en-US" sz="4200" dirty="0">
                <a:solidFill>
                  <a:schemeClr val="bg1"/>
                </a:solidFill>
              </a:rPr>
              <a:t>COVID-19 Vaccine</a:t>
            </a:r>
          </a:p>
        </p:txBody>
      </p:sp>
      <p:sp>
        <p:nvSpPr>
          <p:cNvPr id="7" name="Content Placeholder 5">
            <a:extLst>
              <a:ext uri="{FF2B5EF4-FFF2-40B4-BE49-F238E27FC236}">
                <a16:creationId xmlns:a16="http://schemas.microsoft.com/office/drawing/2014/main" id="{FC7C4985-287B-4557-B6F2-C91514A3E0D5}"/>
              </a:ext>
            </a:extLst>
          </p:cNvPr>
          <p:cNvSpPr txBox="1">
            <a:spLocks/>
          </p:cNvSpPr>
          <p:nvPr/>
        </p:nvSpPr>
        <p:spPr>
          <a:xfrm>
            <a:off x="1259573" y="2907989"/>
            <a:ext cx="7736009" cy="604822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0" indent="0" algn="l" defTabSz="1632753" rtl="0" eaLnBrk="1" latinLnBrk="0" hangingPunct="1">
              <a:spcBef>
                <a:spcPct val="20000"/>
              </a:spcBef>
              <a:buFont typeface="Arial" panose="020B0604020202020204" pitchFamily="34" charset="0"/>
              <a:buNone/>
              <a:defRPr sz="20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9pPr>
          </a:lstStyle>
          <a:p>
            <a:pPr>
              <a:spcAft>
                <a:spcPts val="900"/>
              </a:spcAft>
            </a:pPr>
            <a:r>
              <a:rPr lang="en-US" sz="2800" b="1" dirty="0"/>
              <a:t>It is mandatory to be fully vaccinated for COVID-19</a:t>
            </a:r>
          </a:p>
          <a:p>
            <a:pPr marL="1669512" lvl="1" indent="-342900">
              <a:spcAft>
                <a:spcPts val="900"/>
              </a:spcAft>
              <a:buFont typeface="Arial" panose="020B0604020202020204" pitchFamily="34" charset="0"/>
              <a:buChar char="•"/>
            </a:pPr>
            <a:r>
              <a:rPr lang="en-US" dirty="0"/>
              <a:t>Dose #1 and #2 with an accepted Canadian vaccine </a:t>
            </a:r>
            <a:r>
              <a:rPr lang="en-US" b="1" u="sng" dirty="0"/>
              <a:t>or</a:t>
            </a:r>
          </a:p>
          <a:p>
            <a:pPr marL="1669512" lvl="1" indent="-342900">
              <a:spcAft>
                <a:spcPts val="900"/>
              </a:spcAft>
              <a:buFont typeface="Arial" panose="020B0604020202020204" pitchFamily="34" charset="0"/>
              <a:buChar char="•"/>
            </a:pPr>
            <a:r>
              <a:rPr lang="en-US" dirty="0"/>
              <a:t>1 dose of the J&amp;J vaccine</a:t>
            </a:r>
          </a:p>
          <a:p>
            <a:pPr>
              <a:spcAft>
                <a:spcPts val="900"/>
              </a:spcAft>
            </a:pPr>
            <a:r>
              <a:rPr lang="en-US" sz="2800" dirty="0"/>
              <a:t>Many placement facilities now require a COVID-19 booster dose as well. This is Mandatory for all student placements going into Long Term Care facilities in Ontario</a:t>
            </a:r>
            <a:r>
              <a:rPr lang="en-US" sz="2400" dirty="0"/>
              <a:t>.</a:t>
            </a:r>
          </a:p>
          <a:p>
            <a:pPr>
              <a:spcAft>
                <a:spcPts val="900"/>
              </a:spcAft>
            </a:pPr>
            <a:r>
              <a:rPr lang="en-US" sz="2400" b="1" u="sng" dirty="0"/>
              <a:t>This requirement is subject to change as directed by the Ministry of Health</a:t>
            </a:r>
          </a:p>
        </p:txBody>
      </p:sp>
      <p:sp>
        <p:nvSpPr>
          <p:cNvPr id="8" name="Content Placeholder 7">
            <a:extLst>
              <a:ext uri="{FF2B5EF4-FFF2-40B4-BE49-F238E27FC236}">
                <a16:creationId xmlns:a16="http://schemas.microsoft.com/office/drawing/2014/main" id="{16EF2BBB-A273-433E-8ECC-9EF323292A8C}"/>
              </a:ext>
            </a:extLst>
          </p:cNvPr>
          <p:cNvSpPr txBox="1">
            <a:spLocks/>
          </p:cNvSpPr>
          <p:nvPr/>
        </p:nvSpPr>
        <p:spPr>
          <a:xfrm>
            <a:off x="9257496" y="2907989"/>
            <a:ext cx="7774107" cy="604822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0" indent="0" algn="l" defTabSz="1632753" rtl="0" eaLnBrk="1" latinLnBrk="0" hangingPunct="1">
              <a:spcBef>
                <a:spcPct val="20000"/>
              </a:spcBef>
              <a:buFont typeface="Arial" panose="020B0604020202020204" pitchFamily="34" charset="0"/>
              <a:buNone/>
              <a:defRPr sz="20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dk1"/>
                </a:solidFill>
                <a:latin typeface="+mn-lt"/>
                <a:ea typeface="+mn-ea"/>
                <a:cs typeface="+mn-cs"/>
              </a:defRPr>
            </a:lvl9pPr>
          </a:lstStyle>
          <a:p>
            <a:pPr marL="342900" indent="-342900">
              <a:spcAft>
                <a:spcPts val="900"/>
              </a:spcAft>
              <a:buFont typeface="Arial" panose="020B0604020202020204" pitchFamily="34" charset="0"/>
              <a:buChar char="•"/>
            </a:pPr>
            <a:r>
              <a:rPr lang="en-US" sz="2400" dirty="0"/>
              <a:t>If student is unable to receive vaccine due to a medical condition: </a:t>
            </a:r>
          </a:p>
          <a:p>
            <a:pPr marL="1669512" lvl="1" indent="-342900">
              <a:spcAft>
                <a:spcPts val="900"/>
              </a:spcAft>
              <a:buFont typeface="Arial" panose="020B0604020202020204" pitchFamily="34" charset="0"/>
              <a:buChar char="•"/>
            </a:pPr>
            <a:r>
              <a:rPr lang="en-US" sz="2400" dirty="0"/>
              <a:t>a physician or nurse practitioner will need to request, in writing, a medical exemption following the current NACI guidelines.</a:t>
            </a:r>
          </a:p>
          <a:p>
            <a:pPr marL="1669512" lvl="1" indent="-342900">
              <a:spcAft>
                <a:spcPts val="900"/>
              </a:spcAft>
              <a:buFont typeface="Arial" panose="020B0604020202020204" pitchFamily="34" charset="0"/>
              <a:buChar char="•"/>
            </a:pPr>
            <a:r>
              <a:rPr lang="en-US" sz="2400" dirty="0"/>
              <a:t>the student will be assigned a "</a:t>
            </a:r>
            <a:r>
              <a:rPr lang="en-US" sz="2400" b="1" dirty="0"/>
              <a:t>Permanent Exception</a:t>
            </a:r>
            <a:r>
              <a:rPr lang="en-US" sz="2400" dirty="0"/>
              <a:t>” and </a:t>
            </a:r>
            <a:r>
              <a:rPr lang="en-US" sz="2400" b="1" u="sng" dirty="0"/>
              <a:t>not cleared</a:t>
            </a:r>
            <a:r>
              <a:rPr lang="en-US" sz="2400" dirty="0"/>
              <a:t>.</a:t>
            </a:r>
          </a:p>
          <a:p>
            <a:pPr marL="342900" indent="-342900">
              <a:spcAft>
                <a:spcPts val="900"/>
              </a:spcAft>
              <a:buFont typeface="Arial" panose="020B0604020202020204" pitchFamily="34" charset="0"/>
              <a:buChar char="•"/>
            </a:pPr>
            <a:r>
              <a:rPr lang="en-US" sz="2400" dirty="0"/>
              <a:t>Students </a:t>
            </a:r>
            <a:r>
              <a:rPr lang="en-US" sz="2400" b="1" dirty="0"/>
              <a:t>are required </a:t>
            </a:r>
            <a:r>
              <a:rPr lang="en-US" sz="2400" dirty="0"/>
              <a:t>to discuss their non-clearance status with their program coordinator</a:t>
            </a:r>
          </a:p>
          <a:p>
            <a:pPr marL="342900" indent="-342900">
              <a:spcAft>
                <a:spcPts val="900"/>
              </a:spcAft>
              <a:buFont typeface="Arial" panose="020B0604020202020204" pitchFamily="34" charset="0"/>
              <a:buChar char="•"/>
            </a:pPr>
            <a:r>
              <a:rPr lang="en-CA" sz="2400" kern="1000" dirty="0">
                <a:effectLst/>
                <a:ea typeface="Calibri" panose="020F0502020204030204" pitchFamily="34" charset="0"/>
              </a:rPr>
              <a:t>Unvaccinated students </a:t>
            </a:r>
            <a:r>
              <a:rPr lang="en-CA" sz="2400" b="1" kern="1000" dirty="0">
                <a:effectLst/>
                <a:ea typeface="Calibri" panose="020F0502020204030204" pitchFamily="34" charset="0"/>
              </a:rPr>
              <a:t>may not be</a:t>
            </a:r>
            <a:r>
              <a:rPr lang="en-CA" sz="2400" kern="1000" dirty="0">
                <a:effectLst/>
                <a:ea typeface="Calibri" panose="020F0502020204030204" pitchFamily="34" charset="0"/>
              </a:rPr>
              <a:t> eligible to attend clinical placement and therefore this may impede my progression through the program of study. </a:t>
            </a:r>
            <a:endParaRPr lang="en-US" sz="2400" dirty="0"/>
          </a:p>
          <a:p>
            <a:pPr>
              <a:spcAft>
                <a:spcPts val="900"/>
              </a:spcAft>
            </a:pPr>
            <a:endParaRPr lang="en-US" sz="2400" dirty="0"/>
          </a:p>
        </p:txBody>
      </p:sp>
      <p:sp>
        <p:nvSpPr>
          <p:cNvPr id="9" name="Title 1">
            <a:extLst>
              <a:ext uri="{FF2B5EF4-FFF2-40B4-BE49-F238E27FC236}">
                <a16:creationId xmlns:a16="http://schemas.microsoft.com/office/drawing/2014/main" id="{D6AB6C65-77B7-4214-B19D-51DE3D1A7D9E}"/>
              </a:ext>
            </a:extLst>
          </p:cNvPr>
          <p:cNvSpPr txBox="1">
            <a:spLocks/>
          </p:cNvSpPr>
          <p:nvPr/>
        </p:nvSpPr>
        <p:spPr>
          <a:xfrm>
            <a:off x="772276" y="150233"/>
            <a:ext cx="16741860" cy="1125125"/>
          </a:xfrm>
          <a:prstGeom prst="rect">
            <a:avLst/>
          </a:prstGeom>
        </p:spPr>
        <p:txBody>
          <a:bodyPr vert="horz" lIns="163275" tIns="81638" rIns="163275" bIns="81638" rtlCol="0" anchor="ctr">
            <a:noAutofit/>
          </a:bodyPr>
          <a:lstStyle>
            <a:lvl1pPr algn="l" defTabSz="1632753" rtl="0" eaLnBrk="1" latinLnBrk="0" hangingPunct="1">
              <a:spcBef>
                <a:spcPct val="0"/>
              </a:spcBef>
              <a:buNone/>
              <a:defRPr sz="5400" kern="1200" spc="1500" baseline="0">
                <a:solidFill>
                  <a:schemeClr val="accent1"/>
                </a:solidFill>
                <a:latin typeface="+mj-lt"/>
                <a:ea typeface="+mj-ea"/>
                <a:cs typeface="+mj-cs"/>
              </a:defRPr>
            </a:lvl1pPr>
          </a:lstStyle>
          <a:p>
            <a:pPr algn="ctr"/>
            <a:r>
              <a:rPr kumimoji="1" lang="en-US" spc="300" dirty="0"/>
              <a:t>Medical Requirement</a:t>
            </a:r>
            <a:endParaRPr lang="en-US" dirty="0"/>
          </a:p>
        </p:txBody>
      </p:sp>
    </p:spTree>
    <p:extLst>
      <p:ext uri="{BB962C8B-B14F-4D97-AF65-F5344CB8AC3E}">
        <p14:creationId xmlns:p14="http://schemas.microsoft.com/office/powerpoint/2010/main" val="370817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DAB8-C6C4-4A1E-B160-B1A6626288AA}"/>
              </a:ext>
            </a:extLst>
          </p:cNvPr>
          <p:cNvSpPr>
            <a:spLocks noGrp="1"/>
          </p:cNvSpPr>
          <p:nvPr>
            <p:ph type="title"/>
          </p:nvPr>
        </p:nvSpPr>
        <p:spPr/>
        <p:txBody>
          <a:bodyPr vert="horz" lIns="163275" tIns="81638" rIns="163275" bIns="81638" rtlCol="0" anchor="ctr">
            <a:noAutofit/>
          </a:bodyPr>
          <a:lstStyle/>
          <a:p>
            <a:pPr algn="ctr"/>
            <a:r>
              <a:rPr kumimoji="1" lang="en-US" spc="300" dirty="0"/>
              <a:t>Non-Medical Requirement</a:t>
            </a:r>
          </a:p>
        </p:txBody>
      </p:sp>
      <p:sp>
        <p:nvSpPr>
          <p:cNvPr id="3" name="Slide Number Placeholder 2">
            <a:extLst>
              <a:ext uri="{FF2B5EF4-FFF2-40B4-BE49-F238E27FC236}">
                <a16:creationId xmlns:a16="http://schemas.microsoft.com/office/drawing/2014/main" id="{5466EC02-95EC-4085-A92A-817AEAC8C9F1}"/>
              </a:ext>
            </a:extLst>
          </p:cNvPr>
          <p:cNvSpPr>
            <a:spLocks noGrp="1"/>
          </p:cNvSpPr>
          <p:nvPr>
            <p:ph type="sldNum" sz="quarter" idx="11"/>
          </p:nvPr>
        </p:nvSpPr>
        <p:spPr/>
        <p:txBody>
          <a:bodyPr/>
          <a:lstStyle/>
          <a:p>
            <a:fld id="{387164BF-D67A-46C0-81D2-5BAF67C00C80}" type="slidenum">
              <a:rPr lang="en-US" smtClean="0"/>
              <a:pPr/>
              <a:t>14</a:t>
            </a:fld>
            <a:endParaRPr lang="en-US" dirty="0"/>
          </a:p>
        </p:txBody>
      </p:sp>
      <p:sp>
        <p:nvSpPr>
          <p:cNvPr id="4" name="Text Placeholder 3">
            <a:extLst>
              <a:ext uri="{FF2B5EF4-FFF2-40B4-BE49-F238E27FC236}">
                <a16:creationId xmlns:a16="http://schemas.microsoft.com/office/drawing/2014/main" id="{F29754BB-9AA1-4C12-99E3-0E537107BEB7}"/>
              </a:ext>
            </a:extLst>
          </p:cNvPr>
          <p:cNvSpPr>
            <a:spLocks noGrp="1"/>
          </p:cNvSpPr>
          <p:nvPr>
            <p:ph type="body" sz="quarter" idx="14"/>
          </p:nvPr>
        </p:nvSpPr>
        <p:spPr/>
        <p:txBody>
          <a:bodyPr/>
          <a:lstStyle/>
          <a:p>
            <a:r>
              <a:rPr lang="en-US" dirty="0"/>
              <a:t>CPR</a:t>
            </a:r>
          </a:p>
        </p:txBody>
      </p:sp>
      <p:sp>
        <p:nvSpPr>
          <p:cNvPr id="5" name="Text Placeholder 4">
            <a:extLst>
              <a:ext uri="{FF2B5EF4-FFF2-40B4-BE49-F238E27FC236}">
                <a16:creationId xmlns:a16="http://schemas.microsoft.com/office/drawing/2014/main" id="{4519611F-8904-4348-A1B3-4C19372D1396}"/>
              </a:ext>
            </a:extLst>
          </p:cNvPr>
          <p:cNvSpPr>
            <a:spLocks noGrp="1"/>
          </p:cNvSpPr>
          <p:nvPr>
            <p:ph type="body" sz="quarter" idx="15"/>
          </p:nvPr>
        </p:nvSpPr>
        <p:spPr/>
        <p:txBody>
          <a:bodyPr/>
          <a:lstStyle/>
          <a:p>
            <a:pPr>
              <a:spcAft>
                <a:spcPts val="600"/>
              </a:spcAft>
            </a:pPr>
            <a:r>
              <a:rPr lang="en-US" dirty="0"/>
              <a:t>Check required </a:t>
            </a:r>
            <a:r>
              <a:rPr lang="en-US" b="1" dirty="0"/>
              <a:t>level</a:t>
            </a:r>
            <a:r>
              <a:rPr lang="en-US" dirty="0"/>
              <a:t> and </a:t>
            </a:r>
            <a:r>
              <a:rPr lang="en-US" b="1" dirty="0"/>
              <a:t>expiry date </a:t>
            </a:r>
            <a:r>
              <a:rPr lang="en-US" dirty="0"/>
              <a:t>per the policy of the program. This is located on pre-placement health form- non-medical requirements page. Must remain valid until the end of the academic year.</a:t>
            </a:r>
          </a:p>
          <a:p>
            <a:pPr>
              <a:spcAft>
                <a:spcPts val="600"/>
              </a:spcAft>
            </a:pPr>
            <a:r>
              <a:rPr lang="en-US" dirty="0"/>
              <a:t>3 types available: CPR C, CPR HCP and CPR BLS. </a:t>
            </a:r>
          </a:p>
          <a:p>
            <a:pPr>
              <a:spcAft>
                <a:spcPts val="600"/>
              </a:spcAft>
            </a:pPr>
            <a:r>
              <a:rPr lang="en-US" dirty="0"/>
              <a:t>BLS is highest level</a:t>
            </a:r>
          </a:p>
        </p:txBody>
      </p:sp>
      <p:sp>
        <p:nvSpPr>
          <p:cNvPr id="6" name="Text Placeholder 5">
            <a:extLst>
              <a:ext uri="{FF2B5EF4-FFF2-40B4-BE49-F238E27FC236}">
                <a16:creationId xmlns:a16="http://schemas.microsoft.com/office/drawing/2014/main" id="{5EBF24A0-86A3-4162-B52A-A42F37CE5BBB}"/>
              </a:ext>
            </a:extLst>
          </p:cNvPr>
          <p:cNvSpPr>
            <a:spLocks noGrp="1"/>
          </p:cNvSpPr>
          <p:nvPr>
            <p:ph type="body" sz="quarter" idx="16"/>
          </p:nvPr>
        </p:nvSpPr>
        <p:spPr/>
        <p:txBody>
          <a:bodyPr/>
          <a:lstStyle/>
          <a:p>
            <a:r>
              <a:rPr lang="en-US" dirty="0"/>
              <a:t>Standard First Aid</a:t>
            </a:r>
          </a:p>
        </p:txBody>
      </p:sp>
      <p:sp>
        <p:nvSpPr>
          <p:cNvPr id="7" name="Text Placeholder 6">
            <a:extLst>
              <a:ext uri="{FF2B5EF4-FFF2-40B4-BE49-F238E27FC236}">
                <a16:creationId xmlns:a16="http://schemas.microsoft.com/office/drawing/2014/main" id="{27B88E7D-3AF0-40A1-A07B-E367025C08BD}"/>
              </a:ext>
            </a:extLst>
          </p:cNvPr>
          <p:cNvSpPr>
            <a:spLocks noGrp="1"/>
          </p:cNvSpPr>
          <p:nvPr>
            <p:ph type="body" sz="quarter" idx="17"/>
          </p:nvPr>
        </p:nvSpPr>
        <p:spPr/>
        <p:txBody>
          <a:bodyPr/>
          <a:lstStyle/>
          <a:p>
            <a:pPr>
              <a:spcAft>
                <a:spcPts val="600"/>
              </a:spcAft>
            </a:pPr>
            <a:r>
              <a:rPr lang="en-US" sz="2800" dirty="0"/>
              <a:t>Emergency First Aid is not equivalent</a:t>
            </a:r>
          </a:p>
          <a:p>
            <a:pPr>
              <a:spcAft>
                <a:spcPts val="600"/>
              </a:spcAft>
            </a:pPr>
            <a:r>
              <a:rPr lang="en-US" sz="2800" dirty="0"/>
              <a:t>Online CPR/ Standard First Aid Certificates </a:t>
            </a:r>
            <a:r>
              <a:rPr lang="en-US" sz="2800" u="sng" dirty="0"/>
              <a:t>are not accepted </a:t>
            </a:r>
            <a:r>
              <a:rPr lang="en-US" sz="2800" dirty="0"/>
              <a:t>without an in-class instructor lead practice component</a:t>
            </a:r>
          </a:p>
          <a:p>
            <a:pPr>
              <a:spcAft>
                <a:spcPts val="600"/>
              </a:spcAft>
            </a:pPr>
            <a:r>
              <a:rPr lang="en-US" sz="2800" dirty="0"/>
              <a:t>If a blended or hybrid  program is taken, the student will need to submit the </a:t>
            </a:r>
            <a:r>
              <a:rPr lang="en-US" sz="2800" u="sng" dirty="0"/>
              <a:t>final certificate</a:t>
            </a:r>
            <a:r>
              <a:rPr lang="en-US" sz="2800" dirty="0"/>
              <a:t> indicating they have completed both the on-line theory portion as well as the in-class instructor portion</a:t>
            </a:r>
          </a:p>
        </p:txBody>
      </p:sp>
    </p:spTree>
    <p:extLst>
      <p:ext uri="{BB962C8B-B14F-4D97-AF65-F5344CB8AC3E}">
        <p14:creationId xmlns:p14="http://schemas.microsoft.com/office/powerpoint/2010/main" val="88569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BE41-FAD1-46B6-ACDC-7F25FFFE858B}"/>
              </a:ext>
            </a:extLst>
          </p:cNvPr>
          <p:cNvSpPr>
            <a:spLocks noGrp="1"/>
          </p:cNvSpPr>
          <p:nvPr>
            <p:ph type="title"/>
          </p:nvPr>
        </p:nvSpPr>
        <p:spPr/>
        <p:txBody>
          <a:bodyPr/>
          <a:lstStyle/>
          <a:p>
            <a:pPr algn="ctr"/>
            <a:r>
              <a:rPr kumimoji="1" lang="en-US" spc="300" dirty="0"/>
              <a:t>Non-Medical Requirement</a:t>
            </a:r>
            <a:endParaRPr lang="en-US" dirty="0"/>
          </a:p>
        </p:txBody>
      </p:sp>
      <p:sp>
        <p:nvSpPr>
          <p:cNvPr id="3" name="Slide Number Placeholder 2">
            <a:extLst>
              <a:ext uri="{FF2B5EF4-FFF2-40B4-BE49-F238E27FC236}">
                <a16:creationId xmlns:a16="http://schemas.microsoft.com/office/drawing/2014/main" id="{9E444763-5AE3-411A-9C44-F6D89D0BCA6F}"/>
              </a:ext>
            </a:extLst>
          </p:cNvPr>
          <p:cNvSpPr>
            <a:spLocks noGrp="1"/>
          </p:cNvSpPr>
          <p:nvPr>
            <p:ph type="sldNum" sz="quarter" idx="11"/>
          </p:nvPr>
        </p:nvSpPr>
        <p:spPr/>
        <p:txBody>
          <a:bodyPr/>
          <a:lstStyle/>
          <a:p>
            <a:fld id="{387164BF-D67A-46C0-81D2-5BAF67C00C80}" type="slidenum">
              <a:rPr lang="en-US" smtClean="0"/>
              <a:pPr/>
              <a:t>15</a:t>
            </a:fld>
            <a:endParaRPr lang="en-US" dirty="0"/>
          </a:p>
        </p:txBody>
      </p:sp>
      <p:sp>
        <p:nvSpPr>
          <p:cNvPr id="4" name="Text Placeholder 3">
            <a:extLst>
              <a:ext uri="{FF2B5EF4-FFF2-40B4-BE49-F238E27FC236}">
                <a16:creationId xmlns:a16="http://schemas.microsoft.com/office/drawing/2014/main" id="{5C502057-01B9-422F-956C-73571D0DA08A}"/>
              </a:ext>
            </a:extLst>
          </p:cNvPr>
          <p:cNvSpPr>
            <a:spLocks noGrp="1"/>
          </p:cNvSpPr>
          <p:nvPr>
            <p:ph type="body" sz="quarter" idx="14"/>
          </p:nvPr>
        </p:nvSpPr>
        <p:spPr/>
        <p:txBody>
          <a:bodyPr/>
          <a:lstStyle/>
          <a:p>
            <a:r>
              <a:rPr lang="en-US" dirty="0"/>
              <a:t>Mask Fit Testing</a:t>
            </a:r>
          </a:p>
        </p:txBody>
      </p:sp>
      <p:sp>
        <p:nvSpPr>
          <p:cNvPr id="5" name="Text Placeholder 4">
            <a:extLst>
              <a:ext uri="{FF2B5EF4-FFF2-40B4-BE49-F238E27FC236}">
                <a16:creationId xmlns:a16="http://schemas.microsoft.com/office/drawing/2014/main" id="{F69086A4-A483-4C2E-9AE9-BC25CE32BCE4}"/>
              </a:ext>
            </a:extLst>
          </p:cNvPr>
          <p:cNvSpPr>
            <a:spLocks noGrp="1"/>
          </p:cNvSpPr>
          <p:nvPr>
            <p:ph type="body" sz="quarter" idx="15"/>
          </p:nvPr>
        </p:nvSpPr>
        <p:spPr/>
        <p:txBody>
          <a:bodyPr/>
          <a:lstStyle/>
          <a:p>
            <a:pPr marL="0" indent="0">
              <a:spcAft>
                <a:spcPts val="1200"/>
              </a:spcAft>
              <a:buNone/>
            </a:pPr>
            <a:r>
              <a:rPr lang="en-US" sz="3200" dirty="0">
                <a:solidFill>
                  <a:schemeClr val="tx1"/>
                </a:solidFill>
              </a:rPr>
              <a:t>N95 masks are called Respirator masks:</a:t>
            </a:r>
          </a:p>
          <a:p>
            <a:pPr marL="804672" lvl="1" indent="-347472">
              <a:spcAft>
                <a:spcPts val="1200"/>
              </a:spcAft>
              <a:buFont typeface="Arial" panose="020B0604020202020204" pitchFamily="34" charset="0"/>
              <a:buChar char="•"/>
            </a:pPr>
            <a:r>
              <a:rPr lang="en-US" dirty="0">
                <a:solidFill>
                  <a:schemeClr val="tx1"/>
                </a:solidFill>
              </a:rPr>
              <a:t>Must be fit tested to ensure they offer the proper fit and protection with no air leaks for your shape of face. </a:t>
            </a:r>
          </a:p>
          <a:p>
            <a:pPr marL="804672" lvl="1" indent="-347472">
              <a:spcAft>
                <a:spcPts val="1200"/>
              </a:spcAft>
              <a:buFont typeface="Arial" panose="020B0604020202020204" pitchFamily="34" charset="0"/>
              <a:buChar char="•"/>
            </a:pPr>
            <a:r>
              <a:rPr lang="en-US" dirty="0">
                <a:solidFill>
                  <a:schemeClr val="tx1"/>
                </a:solidFill>
              </a:rPr>
              <a:t>In Canada, we follow standards set out by National Institute for Occupational Safety and Health-NIOSH and Health Canada. </a:t>
            </a:r>
          </a:p>
          <a:p>
            <a:pPr marL="804672" lvl="1" indent="-347472">
              <a:spcAft>
                <a:spcPts val="1200"/>
              </a:spcAft>
              <a:buFont typeface="Arial" panose="020B0604020202020204" pitchFamily="34" charset="0"/>
              <a:buChar char="•"/>
            </a:pPr>
            <a:r>
              <a:rPr lang="en-US" dirty="0">
                <a:solidFill>
                  <a:schemeClr val="tx1"/>
                </a:solidFill>
              </a:rPr>
              <a:t>Your program will provide guidance on the mask types appropriate for your placement. Certificate valid for 2 years.</a:t>
            </a:r>
          </a:p>
          <a:p>
            <a:pPr marL="804672" lvl="1" indent="-347472">
              <a:spcAft>
                <a:spcPts val="1200"/>
              </a:spcAft>
              <a:buFont typeface="Arial" panose="020B0604020202020204" pitchFamily="34" charset="0"/>
              <a:buChar char="•"/>
            </a:pPr>
            <a:r>
              <a:rPr lang="en-US" dirty="0">
                <a:solidFill>
                  <a:schemeClr val="tx1"/>
                </a:solidFill>
              </a:rPr>
              <a:t>Students requesting exemptions- will need to discuss with your program coordinator</a:t>
            </a:r>
          </a:p>
          <a:p>
            <a:endParaRPr lang="en-US" sz="3600" dirty="0"/>
          </a:p>
        </p:txBody>
      </p:sp>
    </p:spTree>
    <p:extLst>
      <p:ext uri="{BB962C8B-B14F-4D97-AF65-F5344CB8AC3E}">
        <p14:creationId xmlns:p14="http://schemas.microsoft.com/office/powerpoint/2010/main" val="284296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9936-AE02-4E08-B30D-6F970975A31F}"/>
              </a:ext>
            </a:extLst>
          </p:cNvPr>
          <p:cNvSpPr>
            <a:spLocks noGrp="1"/>
          </p:cNvSpPr>
          <p:nvPr>
            <p:ph type="title"/>
          </p:nvPr>
        </p:nvSpPr>
        <p:spPr/>
        <p:txBody>
          <a:bodyPr/>
          <a:lstStyle/>
          <a:p>
            <a:pPr algn="ctr"/>
            <a:r>
              <a:rPr kumimoji="1" lang="en-US" spc="300" dirty="0"/>
              <a:t>Non-Medical Requirement</a:t>
            </a:r>
            <a:endParaRPr lang="en-US" dirty="0"/>
          </a:p>
        </p:txBody>
      </p:sp>
      <p:sp>
        <p:nvSpPr>
          <p:cNvPr id="3" name="Slide Number Placeholder 2">
            <a:extLst>
              <a:ext uri="{FF2B5EF4-FFF2-40B4-BE49-F238E27FC236}">
                <a16:creationId xmlns:a16="http://schemas.microsoft.com/office/drawing/2014/main" id="{B50825C2-7E98-4742-8F6A-0E7C22EB2F51}"/>
              </a:ext>
            </a:extLst>
          </p:cNvPr>
          <p:cNvSpPr>
            <a:spLocks noGrp="1"/>
          </p:cNvSpPr>
          <p:nvPr>
            <p:ph type="sldNum" sz="quarter" idx="11"/>
          </p:nvPr>
        </p:nvSpPr>
        <p:spPr/>
        <p:txBody>
          <a:bodyPr/>
          <a:lstStyle/>
          <a:p>
            <a:fld id="{387164BF-D67A-46C0-81D2-5BAF67C00C80}" type="slidenum">
              <a:rPr lang="en-US" smtClean="0"/>
              <a:pPr/>
              <a:t>16</a:t>
            </a:fld>
            <a:endParaRPr lang="en-US" dirty="0"/>
          </a:p>
        </p:txBody>
      </p:sp>
      <p:sp>
        <p:nvSpPr>
          <p:cNvPr id="4" name="Text Placeholder 3">
            <a:extLst>
              <a:ext uri="{FF2B5EF4-FFF2-40B4-BE49-F238E27FC236}">
                <a16:creationId xmlns:a16="http://schemas.microsoft.com/office/drawing/2014/main" id="{E156EB82-63B4-4FAD-B9CE-D55384417EFB}"/>
              </a:ext>
            </a:extLst>
          </p:cNvPr>
          <p:cNvSpPr>
            <a:spLocks noGrp="1"/>
          </p:cNvSpPr>
          <p:nvPr>
            <p:ph type="body" sz="quarter" idx="14"/>
          </p:nvPr>
        </p:nvSpPr>
        <p:spPr>
          <a:xfrm>
            <a:off x="2018663" y="1858135"/>
            <a:ext cx="13717524" cy="1043694"/>
          </a:xfrm>
        </p:spPr>
        <p:txBody>
          <a:bodyPr/>
          <a:lstStyle/>
          <a:p>
            <a:r>
              <a:rPr lang="en-US" dirty="0"/>
              <a:t>Police Record Checks</a:t>
            </a:r>
          </a:p>
        </p:txBody>
      </p:sp>
      <p:sp>
        <p:nvSpPr>
          <p:cNvPr id="5" name="Text Placeholder 4">
            <a:extLst>
              <a:ext uri="{FF2B5EF4-FFF2-40B4-BE49-F238E27FC236}">
                <a16:creationId xmlns:a16="http://schemas.microsoft.com/office/drawing/2014/main" id="{F4E2E0E4-E1F4-41C6-BB50-D69F36B86EDA}"/>
              </a:ext>
            </a:extLst>
          </p:cNvPr>
          <p:cNvSpPr>
            <a:spLocks noGrp="1"/>
          </p:cNvSpPr>
          <p:nvPr>
            <p:ph type="body" sz="quarter" idx="15"/>
          </p:nvPr>
        </p:nvSpPr>
        <p:spPr>
          <a:xfrm>
            <a:off x="2018663" y="2893832"/>
            <a:ext cx="13717524" cy="6300118"/>
          </a:xfrm>
        </p:spPr>
        <p:txBody>
          <a:bodyPr/>
          <a:lstStyle/>
          <a:p>
            <a:pPr marL="0" indent="0">
              <a:spcAft>
                <a:spcPts val="1200"/>
              </a:spcAft>
              <a:buNone/>
            </a:pPr>
            <a:r>
              <a:rPr lang="en-US" sz="2400" dirty="0">
                <a:solidFill>
                  <a:schemeClr val="tx1"/>
                </a:solidFill>
              </a:rPr>
              <a:t>Make sure to apply for the correct type - refer to the pre-placement health form for details.</a:t>
            </a:r>
          </a:p>
          <a:p>
            <a:pPr marL="0" indent="0">
              <a:spcAft>
                <a:spcPts val="1200"/>
              </a:spcAft>
              <a:buNone/>
            </a:pPr>
            <a:endParaRPr lang="en-US" sz="1050" dirty="0">
              <a:solidFill>
                <a:schemeClr val="tx1"/>
              </a:solidFill>
            </a:endParaRPr>
          </a:p>
          <a:p>
            <a:pPr marL="0" indent="0">
              <a:spcAft>
                <a:spcPts val="1200"/>
              </a:spcAft>
              <a:buNone/>
            </a:pPr>
            <a:r>
              <a:rPr lang="en-US" sz="2400" u="sng" dirty="0">
                <a:solidFill>
                  <a:schemeClr val="tx1"/>
                </a:solidFill>
              </a:rPr>
              <a:t>Vulnerable Sector Police Check (level 3):</a:t>
            </a:r>
          </a:p>
          <a:p>
            <a:pPr marL="742950" lvl="1" indent="-285750">
              <a:spcAft>
                <a:spcPts val="600"/>
              </a:spcAft>
              <a:buFont typeface="Arial" panose="020B0604020202020204" pitchFamily="34" charset="0"/>
              <a:buChar char="•"/>
            </a:pPr>
            <a:r>
              <a:rPr lang="en-US" sz="2000" dirty="0">
                <a:solidFill>
                  <a:schemeClr val="tx1"/>
                </a:solidFill>
              </a:rPr>
              <a:t>Most in depth - shows criminal convictions, pending charges, special charges. Can be local or provincial police departments- the department that has jurisdiction where you live.</a:t>
            </a:r>
          </a:p>
          <a:p>
            <a:pPr marL="742950" lvl="1" indent="-285750">
              <a:spcAft>
                <a:spcPts val="600"/>
              </a:spcAft>
              <a:buFont typeface="Arial" panose="020B0604020202020204" pitchFamily="34" charset="0"/>
              <a:buChar char="•"/>
            </a:pPr>
            <a:r>
              <a:rPr lang="en-US" sz="2000" dirty="0">
                <a:solidFill>
                  <a:schemeClr val="tx1"/>
                </a:solidFill>
              </a:rPr>
              <a:t>Some police departments require a letter from the school program to request a vulnerable sector police check. </a:t>
            </a:r>
          </a:p>
          <a:p>
            <a:pPr marL="742950" lvl="1" indent="-285750">
              <a:spcAft>
                <a:spcPts val="600"/>
              </a:spcAft>
              <a:buFont typeface="Arial" panose="020B0604020202020204" pitchFamily="34" charset="0"/>
              <a:buChar char="•"/>
            </a:pPr>
            <a:r>
              <a:rPr lang="en-US" sz="2000" dirty="0">
                <a:solidFill>
                  <a:schemeClr val="tx1"/>
                </a:solidFill>
              </a:rPr>
              <a:t>Most police departments now have an online process. Some departments require the student to click on “Verify Digital Signature” once the emailed police check is opened. The Digital Signature is required.</a:t>
            </a:r>
          </a:p>
          <a:p>
            <a:pPr marL="742950" lvl="1" indent="-285750">
              <a:spcAft>
                <a:spcPts val="600"/>
              </a:spcAft>
              <a:buFont typeface="Arial" panose="020B0604020202020204" pitchFamily="34" charset="0"/>
              <a:buChar char="•"/>
            </a:pPr>
            <a:r>
              <a:rPr lang="en-US" sz="2000" dirty="0">
                <a:solidFill>
                  <a:schemeClr val="tx1"/>
                </a:solidFill>
              </a:rPr>
              <a:t>Expiry date is set by the program- located on the pre-placement health form.  Do not delay in applying as this process can take a long time</a:t>
            </a:r>
          </a:p>
          <a:p>
            <a:pPr marL="0" indent="0">
              <a:spcBef>
                <a:spcPts val="600"/>
              </a:spcBef>
              <a:spcAft>
                <a:spcPts val="1200"/>
              </a:spcAft>
              <a:buNone/>
            </a:pPr>
            <a:r>
              <a:rPr lang="en-US" sz="2400" u="sng" dirty="0">
                <a:solidFill>
                  <a:schemeClr val="tx1"/>
                </a:solidFill>
              </a:rPr>
              <a:t>Basic Criminal Checks (level 1) </a:t>
            </a:r>
            <a:r>
              <a:rPr lang="en-US" sz="2400" dirty="0">
                <a:solidFill>
                  <a:schemeClr val="tx1"/>
                </a:solidFill>
              </a:rPr>
              <a:t>- Only required by programs that do not expose the student to vulnerable clients. </a:t>
            </a:r>
          </a:p>
          <a:p>
            <a:pPr marL="0" indent="0">
              <a:spcBef>
                <a:spcPts val="600"/>
              </a:spcBef>
              <a:spcAft>
                <a:spcPts val="1200"/>
              </a:spcAft>
              <a:buNone/>
            </a:pPr>
            <a:r>
              <a:rPr lang="en-US" sz="2400" u="sng" dirty="0">
                <a:solidFill>
                  <a:schemeClr val="tx1"/>
                </a:solidFill>
              </a:rPr>
              <a:t>Not Accepted:</a:t>
            </a:r>
          </a:p>
          <a:p>
            <a:pPr marL="742950" lvl="1" indent="-285750">
              <a:spcAft>
                <a:spcPts val="1200"/>
              </a:spcAft>
              <a:buFont typeface="Arial" panose="020B0604020202020204" pitchFamily="34" charset="0"/>
              <a:buChar char="•"/>
            </a:pPr>
            <a:r>
              <a:rPr lang="en-US" sz="2000" dirty="0">
                <a:solidFill>
                  <a:schemeClr val="tx1"/>
                </a:solidFill>
              </a:rPr>
              <a:t>Third party back checks- Arranged by employers and external companies. Does not include all the information required on a vulnerable sector police check</a:t>
            </a:r>
          </a:p>
        </p:txBody>
      </p:sp>
    </p:spTree>
    <p:extLst>
      <p:ext uri="{BB962C8B-B14F-4D97-AF65-F5344CB8AC3E}">
        <p14:creationId xmlns:p14="http://schemas.microsoft.com/office/powerpoint/2010/main" val="338140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E5C2-0A79-41B6-B38E-FDA7D02BD9EF}"/>
              </a:ext>
            </a:extLst>
          </p:cNvPr>
          <p:cNvSpPr>
            <a:spLocks noGrp="1"/>
          </p:cNvSpPr>
          <p:nvPr>
            <p:ph type="title"/>
          </p:nvPr>
        </p:nvSpPr>
        <p:spPr/>
        <p:txBody>
          <a:bodyPr/>
          <a:lstStyle/>
          <a:p>
            <a:pPr algn="ctr"/>
            <a:r>
              <a:rPr kumimoji="1" lang="en-US" spc="300" dirty="0"/>
              <a:t>Non-Medical Requirement</a:t>
            </a:r>
            <a:endParaRPr lang="en-US" dirty="0"/>
          </a:p>
        </p:txBody>
      </p:sp>
      <p:sp>
        <p:nvSpPr>
          <p:cNvPr id="3" name="Slide Number Placeholder 2">
            <a:extLst>
              <a:ext uri="{FF2B5EF4-FFF2-40B4-BE49-F238E27FC236}">
                <a16:creationId xmlns:a16="http://schemas.microsoft.com/office/drawing/2014/main" id="{D917F9C1-9F38-4787-96D7-9499A959DD73}"/>
              </a:ext>
            </a:extLst>
          </p:cNvPr>
          <p:cNvSpPr>
            <a:spLocks noGrp="1"/>
          </p:cNvSpPr>
          <p:nvPr>
            <p:ph type="sldNum" sz="quarter" idx="11"/>
          </p:nvPr>
        </p:nvSpPr>
        <p:spPr/>
        <p:txBody>
          <a:bodyPr/>
          <a:lstStyle/>
          <a:p>
            <a:fld id="{387164BF-D67A-46C0-81D2-5BAF67C00C80}" type="slidenum">
              <a:rPr lang="en-US" smtClean="0"/>
              <a:pPr/>
              <a:t>17</a:t>
            </a:fld>
            <a:endParaRPr lang="en-US" dirty="0"/>
          </a:p>
        </p:txBody>
      </p:sp>
      <p:sp>
        <p:nvSpPr>
          <p:cNvPr id="4" name="Text Placeholder 3">
            <a:extLst>
              <a:ext uri="{FF2B5EF4-FFF2-40B4-BE49-F238E27FC236}">
                <a16:creationId xmlns:a16="http://schemas.microsoft.com/office/drawing/2014/main" id="{420B4F8A-C07C-495A-838A-00C0E720192C}"/>
              </a:ext>
            </a:extLst>
          </p:cNvPr>
          <p:cNvSpPr>
            <a:spLocks noGrp="1"/>
          </p:cNvSpPr>
          <p:nvPr>
            <p:ph type="body" sz="quarter" idx="14"/>
          </p:nvPr>
        </p:nvSpPr>
        <p:spPr>
          <a:xfrm>
            <a:off x="2063668" y="1948145"/>
            <a:ext cx="13335233" cy="1043694"/>
          </a:xfrm>
        </p:spPr>
        <p:txBody>
          <a:bodyPr/>
          <a:lstStyle/>
          <a:p>
            <a:r>
              <a:rPr lang="en-US" dirty="0"/>
              <a:t>Other Certificates</a:t>
            </a:r>
          </a:p>
        </p:txBody>
      </p:sp>
      <p:sp>
        <p:nvSpPr>
          <p:cNvPr id="5" name="Text Placeholder 4">
            <a:extLst>
              <a:ext uri="{FF2B5EF4-FFF2-40B4-BE49-F238E27FC236}">
                <a16:creationId xmlns:a16="http://schemas.microsoft.com/office/drawing/2014/main" id="{B40EA7F8-A174-48E7-BEB4-415CE999AE71}"/>
              </a:ext>
            </a:extLst>
          </p:cNvPr>
          <p:cNvSpPr>
            <a:spLocks noGrp="1"/>
          </p:cNvSpPr>
          <p:nvPr>
            <p:ph type="body" sz="quarter" idx="15"/>
          </p:nvPr>
        </p:nvSpPr>
        <p:spPr>
          <a:xfrm>
            <a:off x="2063668" y="2983843"/>
            <a:ext cx="13335233" cy="4679938"/>
          </a:xfrm>
        </p:spPr>
        <p:txBody>
          <a:bodyPr/>
          <a:lstStyle/>
          <a:p>
            <a:pPr marL="342900" indent="-342900">
              <a:lnSpc>
                <a:spcPct val="110000"/>
              </a:lnSpc>
              <a:spcAft>
                <a:spcPts val="600"/>
              </a:spcAft>
              <a:buFont typeface="Arial" panose="020B0604020202020204" pitchFamily="34" charset="0"/>
              <a:buChar char="•"/>
            </a:pPr>
            <a:r>
              <a:rPr lang="en-US" sz="2800" dirty="0">
                <a:solidFill>
                  <a:schemeClr val="tx1"/>
                </a:solidFill>
              </a:rPr>
              <a:t>WHMIS </a:t>
            </a:r>
          </a:p>
          <a:p>
            <a:pPr marL="342900" indent="-342900">
              <a:lnSpc>
                <a:spcPct val="110000"/>
              </a:lnSpc>
              <a:spcAft>
                <a:spcPts val="600"/>
              </a:spcAft>
              <a:buFont typeface="Arial" panose="020B0604020202020204" pitchFamily="34" charset="0"/>
              <a:buChar char="•"/>
            </a:pPr>
            <a:r>
              <a:rPr lang="en-US" sz="2800" dirty="0">
                <a:solidFill>
                  <a:schemeClr val="tx1"/>
                </a:solidFill>
              </a:rPr>
              <a:t>Ontario Workplace Health and Safety Awareness </a:t>
            </a:r>
          </a:p>
          <a:p>
            <a:pPr marL="342900" indent="-342900">
              <a:lnSpc>
                <a:spcPct val="110000"/>
              </a:lnSpc>
              <a:spcAft>
                <a:spcPts val="600"/>
              </a:spcAft>
              <a:buFont typeface="Arial" panose="020B0604020202020204" pitchFamily="34" charset="0"/>
              <a:buChar char="•"/>
            </a:pPr>
            <a:r>
              <a:rPr lang="en-US" sz="2800" dirty="0">
                <a:solidFill>
                  <a:schemeClr val="tx1"/>
                </a:solidFill>
              </a:rPr>
              <a:t>Workplace Violence and Harassment</a:t>
            </a:r>
          </a:p>
          <a:p>
            <a:pPr marL="342900" indent="-342900">
              <a:lnSpc>
                <a:spcPct val="110000"/>
              </a:lnSpc>
              <a:spcAft>
                <a:spcPts val="600"/>
              </a:spcAft>
              <a:buFont typeface="Arial" panose="020B0604020202020204" pitchFamily="34" charset="0"/>
              <a:buChar char="•"/>
            </a:pPr>
            <a:r>
              <a:rPr lang="en-US" sz="2800" dirty="0">
                <a:solidFill>
                  <a:schemeClr val="tx1"/>
                </a:solidFill>
              </a:rPr>
              <a:t>AODA</a:t>
            </a:r>
          </a:p>
          <a:p>
            <a:pPr marL="342900" indent="-342900">
              <a:lnSpc>
                <a:spcPct val="110000"/>
              </a:lnSpc>
              <a:spcAft>
                <a:spcPts val="600"/>
              </a:spcAft>
              <a:buFont typeface="Arial" panose="020B0604020202020204" pitchFamily="34" charset="0"/>
              <a:buChar char="•"/>
            </a:pPr>
            <a:r>
              <a:rPr lang="en-US" sz="2800" dirty="0">
                <a:solidFill>
                  <a:schemeClr val="tx1"/>
                </a:solidFill>
              </a:rPr>
              <a:t>College Placement Student Agreement</a:t>
            </a:r>
          </a:p>
          <a:p>
            <a:pPr marL="342900" indent="-342900">
              <a:lnSpc>
                <a:spcPct val="110000"/>
              </a:lnSpc>
              <a:spcAft>
                <a:spcPts val="600"/>
              </a:spcAft>
              <a:buFont typeface="Arial" panose="020B0604020202020204" pitchFamily="34" charset="0"/>
              <a:buChar char="•"/>
            </a:pPr>
            <a:endParaRPr lang="en-US" sz="2800" dirty="0">
              <a:solidFill>
                <a:schemeClr val="tx1"/>
              </a:solidFill>
            </a:endParaRPr>
          </a:p>
          <a:p>
            <a:pPr marL="0" indent="0">
              <a:lnSpc>
                <a:spcPct val="110000"/>
              </a:lnSpc>
              <a:spcAft>
                <a:spcPts val="1200"/>
              </a:spcAft>
              <a:buNone/>
            </a:pPr>
            <a:r>
              <a:rPr lang="en-US" sz="2800" dirty="0">
                <a:solidFill>
                  <a:schemeClr val="tx1"/>
                </a:solidFill>
              </a:rPr>
              <a:t>Student needs to refer to their pre-placement health form, non-medical requirements page for a full list</a:t>
            </a:r>
            <a:endParaRPr lang="en-US" dirty="0"/>
          </a:p>
        </p:txBody>
      </p:sp>
    </p:spTree>
    <p:extLst>
      <p:ext uri="{BB962C8B-B14F-4D97-AF65-F5344CB8AC3E}">
        <p14:creationId xmlns:p14="http://schemas.microsoft.com/office/powerpoint/2010/main" val="401537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BD94-7B2D-4E3C-A373-37569E9D6363}"/>
              </a:ext>
            </a:extLst>
          </p:cNvPr>
          <p:cNvSpPr>
            <a:spLocks noGrp="1"/>
          </p:cNvSpPr>
          <p:nvPr>
            <p:ph type="title"/>
          </p:nvPr>
        </p:nvSpPr>
        <p:spPr/>
        <p:txBody>
          <a:bodyPr vert="horz" lIns="163275" tIns="81638" rIns="163275" bIns="81638" rtlCol="0" anchor="ctr">
            <a:noAutofit/>
          </a:bodyPr>
          <a:lstStyle/>
          <a:p>
            <a:pPr algn="ctr"/>
            <a:r>
              <a:rPr kumimoji="1" lang="en-US" spc="300" dirty="0"/>
              <a:t>What documents does the student submit?</a:t>
            </a:r>
          </a:p>
        </p:txBody>
      </p:sp>
      <p:sp>
        <p:nvSpPr>
          <p:cNvPr id="11" name="Content Placeholder 10">
            <a:extLst>
              <a:ext uri="{FF2B5EF4-FFF2-40B4-BE49-F238E27FC236}">
                <a16:creationId xmlns:a16="http://schemas.microsoft.com/office/drawing/2014/main" id="{1C6906E9-B2A1-4A5F-955B-D9075A357D9B}"/>
              </a:ext>
            </a:extLst>
          </p:cNvPr>
          <p:cNvSpPr>
            <a:spLocks noGrp="1"/>
          </p:cNvSpPr>
          <p:nvPr>
            <p:ph type="body" sz="quarter" idx="15"/>
          </p:nvPr>
        </p:nvSpPr>
        <p:spPr>
          <a:xfrm>
            <a:off x="1114314" y="1903140"/>
            <a:ext cx="16057784" cy="6889579"/>
          </a:xfrm>
        </p:spPr>
        <p:txBody>
          <a:bodyPr>
            <a:noAutofit/>
          </a:bodyPr>
          <a:lstStyle/>
          <a:p>
            <a:pPr marL="742950" indent="-742950">
              <a:buFont typeface="+mj-lt"/>
              <a:buAutoNum type="arabicPeriod"/>
            </a:pPr>
            <a:r>
              <a:rPr lang="en-US" sz="3200" dirty="0"/>
              <a:t>The full clinical field placement health form</a:t>
            </a:r>
          </a:p>
          <a:p>
            <a:pPr marL="2069562" lvl="1" indent="-742950">
              <a:buFont typeface="Arial" panose="020B0604020202020204" pitchFamily="34" charset="0"/>
              <a:buChar char="•"/>
            </a:pPr>
            <a:r>
              <a:rPr lang="en-US" dirty="0"/>
              <a:t>Reviewed and signed by the health care provider</a:t>
            </a:r>
          </a:p>
          <a:p>
            <a:pPr marL="2069562" lvl="1" indent="-742950">
              <a:buFont typeface="Arial" panose="020B0604020202020204" pitchFamily="34" charset="0"/>
              <a:buChar char="•"/>
            </a:pPr>
            <a:r>
              <a:rPr lang="en-US" dirty="0"/>
              <a:t>Student to sign the student agreement page</a:t>
            </a:r>
          </a:p>
          <a:p>
            <a:pPr marL="2069562" lvl="1" indent="-742950">
              <a:buFont typeface="Arial" panose="020B0604020202020204" pitchFamily="34" charset="0"/>
              <a:buChar char="•"/>
            </a:pPr>
            <a:r>
              <a:rPr lang="en-US" dirty="0"/>
              <a:t>Submit as one file not each page as a separate file</a:t>
            </a:r>
          </a:p>
          <a:p>
            <a:pPr marL="742950" indent="-742950">
              <a:buFont typeface="+mj-lt"/>
              <a:buAutoNum type="arabicPeriod"/>
            </a:pPr>
            <a:r>
              <a:rPr lang="en-US" sz="3200" u="sng" dirty="0"/>
              <a:t>Vaccine records</a:t>
            </a:r>
            <a:r>
              <a:rPr lang="en-US" sz="3200" dirty="0"/>
              <a:t> for every date that is on the health form including the most recent doses administered</a:t>
            </a:r>
          </a:p>
          <a:p>
            <a:pPr marL="742950" indent="-742950">
              <a:buFont typeface="+mj-lt"/>
              <a:buAutoNum type="arabicPeriod"/>
            </a:pPr>
            <a:r>
              <a:rPr lang="en-US" sz="3200" dirty="0"/>
              <a:t>Results of </a:t>
            </a:r>
            <a:r>
              <a:rPr lang="en-US" sz="3200" u="sng" dirty="0"/>
              <a:t>blood tests</a:t>
            </a:r>
          </a:p>
          <a:p>
            <a:pPr marL="742950" indent="-742950">
              <a:buFont typeface="+mj-lt"/>
              <a:buAutoNum type="arabicPeriod"/>
            </a:pPr>
            <a:r>
              <a:rPr lang="en-US" sz="3200" u="sng" dirty="0"/>
              <a:t>Chest X-Ray</a:t>
            </a:r>
            <a:r>
              <a:rPr lang="en-US" sz="3200" dirty="0"/>
              <a:t> report (if required) </a:t>
            </a:r>
          </a:p>
          <a:p>
            <a:pPr marL="742950" indent="-742950">
              <a:buFont typeface="+mj-lt"/>
              <a:buAutoNum type="arabicPeriod"/>
            </a:pPr>
            <a:r>
              <a:rPr lang="en-US" sz="3200" dirty="0"/>
              <a:t>Other certificates and documents such as first aid, CPR, police record check etc.</a:t>
            </a:r>
          </a:p>
        </p:txBody>
      </p:sp>
      <p:sp>
        <p:nvSpPr>
          <p:cNvPr id="7" name="Slide Number Placeholder 2">
            <a:extLst>
              <a:ext uri="{FF2B5EF4-FFF2-40B4-BE49-F238E27FC236}">
                <a16:creationId xmlns:a16="http://schemas.microsoft.com/office/drawing/2014/main" id="{20B54C0C-F683-4A34-9C3E-4A91CDE3E565}"/>
              </a:ext>
            </a:extLst>
          </p:cNvPr>
          <p:cNvSpPr txBox="1">
            <a:spLocks/>
          </p:cNvSpPr>
          <p:nvPr/>
        </p:nvSpPr>
        <p:spPr>
          <a:xfrm>
            <a:off x="17371930" y="9591367"/>
            <a:ext cx="907291" cy="547688"/>
          </a:xfrm>
          <a:prstGeom prst="rect">
            <a:avLst/>
          </a:prstGeom>
        </p:spPr>
        <p:txBody>
          <a:bodyPr vert="horz" lIns="163275" tIns="81638" rIns="163275" bIns="81638" rtlCol="0" anchor="ctr"/>
          <a:lstStyle>
            <a:defPPr>
              <a:defRPr lang="en-US"/>
            </a:defPPr>
            <a:lvl1pPr>
              <a:defRPr>
                <a:solidFill>
                  <a:schemeClr val="bg2">
                    <a:lumMod val="75000"/>
                  </a:schemeClr>
                </a:solidFill>
                <a:latin typeface="+mj-lt"/>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fld id="{387164BF-D67A-46C0-81D2-5BAF67C00C80}" type="slidenum">
              <a:rPr lang="en-US"/>
              <a:pPr/>
              <a:t>18</a:t>
            </a:fld>
            <a:endParaRPr lang="en-US" dirty="0"/>
          </a:p>
        </p:txBody>
      </p:sp>
    </p:spTree>
    <p:extLst>
      <p:ext uri="{BB962C8B-B14F-4D97-AF65-F5344CB8AC3E}">
        <p14:creationId xmlns:p14="http://schemas.microsoft.com/office/powerpoint/2010/main" val="468254262"/>
      </p:ext>
    </p:extLst>
  </p:cSld>
  <p:clrMapOvr>
    <a:masterClrMapping/>
  </p:clrMapOvr>
  <mc:AlternateContent xmlns:mc="http://schemas.openxmlformats.org/markup-compatibility/2006" xmlns:p14="http://schemas.microsoft.com/office/powerpoint/2010/main">
    <mc:Choice Requires="p14">
      <p:transition spd="slow" p14:dur="2000" advTm="27297"/>
    </mc:Choice>
    <mc:Fallback xmlns="">
      <p:transition spd="slow" advTm="2729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2B29-7E2F-4ACA-9C28-98901948803F}"/>
              </a:ext>
            </a:extLst>
          </p:cNvPr>
          <p:cNvSpPr>
            <a:spLocks noGrp="1"/>
          </p:cNvSpPr>
          <p:nvPr>
            <p:ph type="title"/>
          </p:nvPr>
        </p:nvSpPr>
        <p:spPr/>
        <p:txBody>
          <a:bodyPr vert="horz" lIns="163275" tIns="81638" rIns="163275" bIns="81638" rtlCol="0" anchor="ctr">
            <a:noAutofit/>
          </a:bodyPr>
          <a:lstStyle/>
          <a:p>
            <a:pPr algn="ctr"/>
            <a:r>
              <a:rPr kumimoji="1" lang="en-US" spc="300" dirty="0"/>
              <a:t>How to Submit Documents?</a:t>
            </a:r>
          </a:p>
        </p:txBody>
      </p:sp>
      <p:sp>
        <p:nvSpPr>
          <p:cNvPr id="3" name="Slide Number Placeholder 2">
            <a:extLst>
              <a:ext uri="{FF2B5EF4-FFF2-40B4-BE49-F238E27FC236}">
                <a16:creationId xmlns:a16="http://schemas.microsoft.com/office/drawing/2014/main" id="{598408EC-3070-426F-A02E-65CF9283EA78}"/>
              </a:ext>
            </a:extLst>
          </p:cNvPr>
          <p:cNvSpPr>
            <a:spLocks noGrp="1"/>
          </p:cNvSpPr>
          <p:nvPr>
            <p:ph type="sldNum" sz="quarter" idx="11"/>
          </p:nvPr>
        </p:nvSpPr>
        <p:spPr/>
        <p:txBody>
          <a:bodyPr/>
          <a:lstStyle/>
          <a:p>
            <a:fld id="{387164BF-D67A-46C0-81D2-5BAF67C00C80}" type="slidenum">
              <a:rPr lang="en-US" smtClean="0"/>
              <a:pPr/>
              <a:t>19</a:t>
            </a:fld>
            <a:endParaRPr lang="en-US" dirty="0"/>
          </a:p>
        </p:txBody>
      </p:sp>
      <p:sp>
        <p:nvSpPr>
          <p:cNvPr id="4" name="Text Placeholder 3">
            <a:extLst>
              <a:ext uri="{FF2B5EF4-FFF2-40B4-BE49-F238E27FC236}">
                <a16:creationId xmlns:a16="http://schemas.microsoft.com/office/drawing/2014/main" id="{9F2D3FC2-8CE0-45A9-BE90-FEEE97873411}"/>
              </a:ext>
            </a:extLst>
          </p:cNvPr>
          <p:cNvSpPr>
            <a:spLocks noGrp="1"/>
          </p:cNvSpPr>
          <p:nvPr>
            <p:ph type="body" sz="quarter" idx="15"/>
          </p:nvPr>
        </p:nvSpPr>
        <p:spPr>
          <a:xfrm>
            <a:off x="1114314" y="1813130"/>
            <a:ext cx="15589732" cy="6844574"/>
          </a:xfrm>
        </p:spPr>
        <p:txBody>
          <a:bodyPr/>
          <a:lstStyle/>
          <a:p>
            <a:pPr marL="0" indent="0">
              <a:spcAft>
                <a:spcPts val="600"/>
              </a:spcAft>
              <a:buNone/>
            </a:pPr>
            <a:r>
              <a:rPr lang="en-US" sz="3600" dirty="0"/>
              <a:t>It is recommended students download a free mobile scanning APP onto their phone.</a:t>
            </a:r>
          </a:p>
          <a:p>
            <a:pPr lvl="1">
              <a:spcAft>
                <a:spcPts val="600"/>
              </a:spcAft>
              <a:buFont typeface="Arial" panose="020B0604020202020204" pitchFamily="34" charset="0"/>
              <a:buChar char="•"/>
            </a:pPr>
            <a:r>
              <a:rPr lang="en-US" dirty="0"/>
              <a:t>Allows the user to scan documents accurately and clearly.</a:t>
            </a:r>
          </a:p>
          <a:p>
            <a:pPr lvl="1">
              <a:buFont typeface="Arial" panose="020B0604020202020204" pitchFamily="34" charset="0"/>
              <a:buChar char="•"/>
            </a:pPr>
            <a:r>
              <a:rPr lang="en-US" dirty="0"/>
              <a:t>Upload documents to the Placement Pass website saved in PDF format. Easy for the student to also save their records on their own device for future reference- </a:t>
            </a:r>
            <a:r>
              <a:rPr lang="en-US" u="sng" dirty="0"/>
              <a:t>very important </a:t>
            </a:r>
            <a:r>
              <a:rPr lang="en-US" dirty="0"/>
              <a:t>when applying for jobs.</a:t>
            </a:r>
          </a:p>
          <a:p>
            <a:pPr lvl="1">
              <a:buFont typeface="Arial" panose="020B0604020202020204" pitchFamily="34" charset="0"/>
              <a:buChar char="•"/>
            </a:pPr>
            <a:r>
              <a:rPr lang="en-US" dirty="0"/>
              <a:t>Can upload multiple documents in one file. For example, the full pre-placement health form in one file.</a:t>
            </a:r>
          </a:p>
          <a:p>
            <a:pPr lvl="1">
              <a:spcAft>
                <a:spcPts val="1200"/>
              </a:spcAft>
              <a:buFont typeface="Arial" panose="020B0604020202020204" pitchFamily="34" charset="0"/>
              <a:buChar char="•"/>
            </a:pPr>
            <a:r>
              <a:rPr lang="en-US" dirty="0"/>
              <a:t>More secure as personal health information not stored on photo roll of student's phone.</a:t>
            </a:r>
          </a:p>
          <a:p>
            <a:pPr marL="0" indent="0">
              <a:lnSpc>
                <a:spcPct val="100000"/>
              </a:lnSpc>
              <a:spcBef>
                <a:spcPts val="600"/>
              </a:spcBef>
              <a:buNone/>
            </a:pPr>
            <a:r>
              <a:rPr lang="en-US" sz="3500" dirty="0"/>
              <a:t>Examples of free APPs for mobile devices: Adobe Scan, Camscanner or Scan Bot. </a:t>
            </a:r>
          </a:p>
          <a:p>
            <a:pPr marL="0" indent="0">
              <a:lnSpc>
                <a:spcPct val="100000"/>
              </a:lnSpc>
              <a:spcBef>
                <a:spcPts val="0"/>
              </a:spcBef>
              <a:buNone/>
            </a:pPr>
            <a:r>
              <a:rPr lang="en-US" sz="3500" dirty="0"/>
              <a:t>Go to Google Play Store or Apple App Store to download easily to your phone.</a:t>
            </a:r>
          </a:p>
          <a:p>
            <a:endParaRPr lang="en-US" sz="3600" dirty="0"/>
          </a:p>
        </p:txBody>
      </p:sp>
    </p:spTree>
    <p:extLst>
      <p:ext uri="{BB962C8B-B14F-4D97-AF65-F5344CB8AC3E}">
        <p14:creationId xmlns:p14="http://schemas.microsoft.com/office/powerpoint/2010/main" val="392787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546F2-5DA7-40BA-AB0E-265A88AF6C35}"/>
              </a:ext>
            </a:extLst>
          </p:cNvPr>
          <p:cNvSpPr>
            <a:spLocks noGrp="1"/>
          </p:cNvSpPr>
          <p:nvPr>
            <p:ph type="title"/>
          </p:nvPr>
        </p:nvSpPr>
        <p:spPr/>
        <p:txBody>
          <a:bodyPr/>
          <a:lstStyle/>
          <a:p>
            <a:pPr algn="ctr"/>
            <a:r>
              <a:rPr kumimoji="1" lang="en-US" sz="6000" spc="300" dirty="0"/>
              <a:t>What is Placement Pass?</a:t>
            </a:r>
          </a:p>
        </p:txBody>
      </p:sp>
      <p:sp>
        <p:nvSpPr>
          <p:cNvPr id="5" name="Text Placeholder 4">
            <a:extLst>
              <a:ext uri="{FF2B5EF4-FFF2-40B4-BE49-F238E27FC236}">
                <a16:creationId xmlns:a16="http://schemas.microsoft.com/office/drawing/2014/main" id="{4ED488BA-9BC6-4E75-B460-387F06A01FC5}"/>
              </a:ext>
            </a:extLst>
          </p:cNvPr>
          <p:cNvSpPr>
            <a:spLocks noGrp="1"/>
          </p:cNvSpPr>
          <p:nvPr>
            <p:ph type="body" sz="quarter" idx="15"/>
          </p:nvPr>
        </p:nvSpPr>
        <p:spPr>
          <a:xfrm>
            <a:off x="8880915" y="2496106"/>
            <a:ext cx="8820980" cy="1308704"/>
          </a:xfrm>
          <a:ln>
            <a:solidFill>
              <a:schemeClr val="bg1"/>
            </a:solidFill>
          </a:ln>
        </p:spPr>
        <p:txBody>
          <a:bodyPr/>
          <a:lstStyle/>
          <a:p>
            <a:r>
              <a:rPr lang="en-US" sz="2800" dirty="0"/>
              <a:t>A secure web portal that enables students to upload records and documents.</a:t>
            </a:r>
          </a:p>
        </p:txBody>
      </p:sp>
      <p:sp>
        <p:nvSpPr>
          <p:cNvPr id="16" name="Text Placeholder 4">
            <a:extLst>
              <a:ext uri="{FF2B5EF4-FFF2-40B4-BE49-F238E27FC236}">
                <a16:creationId xmlns:a16="http://schemas.microsoft.com/office/drawing/2014/main" id="{6BDB5F62-29BB-49D0-948A-7192BCD0686A}"/>
              </a:ext>
            </a:extLst>
          </p:cNvPr>
          <p:cNvSpPr txBox="1">
            <a:spLocks/>
          </p:cNvSpPr>
          <p:nvPr/>
        </p:nvSpPr>
        <p:spPr>
          <a:xfrm>
            <a:off x="8880915" y="4501625"/>
            <a:ext cx="8820980" cy="1668744"/>
          </a:xfrm>
          <a:prstGeom prst="rect">
            <a:avLst/>
          </a:prstGeom>
          <a:ln>
            <a:solidFill>
              <a:schemeClr val="bg1"/>
            </a:solidFill>
          </a:ln>
        </p:spPr>
        <p:txBody>
          <a:bodyPr vert="horz" lIns="163275" tIns="81638" rIns="163275" bIns="81638" rtlCol="0" anchor="t">
            <a:noAutofit/>
          </a:bodyPr>
          <a:lstStyle>
            <a:lvl1pPr marL="0" indent="0" algn="l" defTabSz="1632753" rtl="0" eaLnBrk="1" latinLnBrk="0" hangingPunct="1">
              <a:lnSpc>
                <a:spcPct val="120000"/>
              </a:lnSpc>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sz="2800" dirty="0"/>
              <a:t>Allows ParaMed nurses to review and to determine whether students have met the requirements for placement.</a:t>
            </a:r>
          </a:p>
        </p:txBody>
      </p:sp>
      <p:sp>
        <p:nvSpPr>
          <p:cNvPr id="17" name="Text Placeholder 4">
            <a:extLst>
              <a:ext uri="{FF2B5EF4-FFF2-40B4-BE49-F238E27FC236}">
                <a16:creationId xmlns:a16="http://schemas.microsoft.com/office/drawing/2014/main" id="{0812C665-C180-437D-933C-85C4795B9C9A}"/>
              </a:ext>
            </a:extLst>
          </p:cNvPr>
          <p:cNvSpPr txBox="1">
            <a:spLocks/>
          </p:cNvSpPr>
          <p:nvPr/>
        </p:nvSpPr>
        <p:spPr>
          <a:xfrm>
            <a:off x="8876130" y="6571456"/>
            <a:ext cx="8820980" cy="1308704"/>
          </a:xfrm>
          <a:prstGeom prst="rect">
            <a:avLst/>
          </a:prstGeom>
          <a:ln>
            <a:solidFill>
              <a:schemeClr val="bg1"/>
            </a:solidFill>
          </a:ln>
        </p:spPr>
        <p:txBody>
          <a:bodyPr vert="horz" lIns="163275" tIns="81638" rIns="163275" bIns="81638" rtlCol="0" anchor="t">
            <a:noAutofit/>
          </a:bodyPr>
          <a:lstStyle>
            <a:lvl1pPr marL="0" indent="0" algn="l" defTabSz="1632753" rtl="0" eaLnBrk="1" latinLnBrk="0" hangingPunct="1">
              <a:lnSpc>
                <a:spcPct val="120000"/>
              </a:lnSpc>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sz="2800" dirty="0"/>
              <a:t>Through this web portal college administrators and faculty can see that the students are cleared for placement.</a:t>
            </a:r>
          </a:p>
        </p:txBody>
      </p:sp>
      <p:sp>
        <p:nvSpPr>
          <p:cNvPr id="18" name="Rectangle 17">
            <a:extLst>
              <a:ext uri="{FF2B5EF4-FFF2-40B4-BE49-F238E27FC236}">
                <a16:creationId xmlns:a16="http://schemas.microsoft.com/office/drawing/2014/main" id="{9545ED33-136E-46BC-9B88-7838D4E29240}"/>
              </a:ext>
            </a:extLst>
          </p:cNvPr>
          <p:cNvSpPr/>
          <p:nvPr/>
        </p:nvSpPr>
        <p:spPr>
          <a:xfrm>
            <a:off x="854548" y="2443200"/>
            <a:ext cx="7433563" cy="5355595"/>
          </a:xfrm>
          <a:prstGeom prst="rect">
            <a:avLst/>
          </a:prstGeom>
          <a:solidFill>
            <a:schemeClr val="bg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a:p>
        </p:txBody>
      </p:sp>
      <p:grpSp>
        <p:nvGrpSpPr>
          <p:cNvPr id="15" name="Group 14">
            <a:extLst>
              <a:ext uri="{FF2B5EF4-FFF2-40B4-BE49-F238E27FC236}">
                <a16:creationId xmlns:a16="http://schemas.microsoft.com/office/drawing/2014/main" id="{B1EC8F60-7562-4EB7-A329-3CB4FA912CA1}"/>
              </a:ext>
            </a:extLst>
          </p:cNvPr>
          <p:cNvGrpSpPr>
            <a:grpSpLocks noChangeAspect="1"/>
          </p:cNvGrpSpPr>
          <p:nvPr/>
        </p:nvGrpSpPr>
        <p:grpSpPr>
          <a:xfrm>
            <a:off x="854548" y="2443200"/>
            <a:ext cx="6875231" cy="5669280"/>
            <a:chOff x="232216" y="2583493"/>
            <a:chExt cx="7911618" cy="6409096"/>
          </a:xfrm>
        </p:grpSpPr>
        <p:pic>
          <p:nvPicPr>
            <p:cNvPr id="12" name="pc 10">
              <a:extLst>
                <a:ext uri="{FF2B5EF4-FFF2-40B4-BE49-F238E27FC236}">
                  <a16:creationId xmlns:a16="http://schemas.microsoft.com/office/drawing/2014/main" id="{B4019980-D95E-45E6-A096-1EDEA8281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16" y="2583493"/>
              <a:ext cx="7911618" cy="6409096"/>
            </a:xfrm>
            <a:prstGeom prst="rect">
              <a:avLst/>
            </a:prstGeom>
          </p:spPr>
        </p:pic>
        <p:sp>
          <p:nvSpPr>
            <p:cNvPr id="13" name="Rectangle 12">
              <a:extLst>
                <a:ext uri="{FF2B5EF4-FFF2-40B4-BE49-F238E27FC236}">
                  <a16:creationId xmlns:a16="http://schemas.microsoft.com/office/drawing/2014/main" id="{5323C739-F7E1-4679-A22E-C3540213B053}"/>
                </a:ext>
              </a:extLst>
            </p:cNvPr>
            <p:cNvSpPr/>
            <p:nvPr/>
          </p:nvSpPr>
          <p:spPr>
            <a:xfrm>
              <a:off x="473861" y="2831176"/>
              <a:ext cx="7380820" cy="4056233"/>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CA" dirty="0"/>
            </a:p>
          </p:txBody>
        </p:sp>
        <p:pic>
          <p:nvPicPr>
            <p:cNvPr id="14" name="Picture 13">
              <a:extLst>
                <a:ext uri="{FF2B5EF4-FFF2-40B4-BE49-F238E27FC236}">
                  <a16:creationId xmlns:a16="http://schemas.microsoft.com/office/drawing/2014/main" id="{B3CAF756-D1AD-43DB-B444-40666FB8FCD5}"/>
                </a:ext>
              </a:extLst>
            </p:cNvPr>
            <p:cNvPicPr>
              <a:picLocks noChangeAspect="1"/>
            </p:cNvPicPr>
            <p:nvPr/>
          </p:nvPicPr>
          <p:blipFill rotWithShape="1">
            <a:blip r:embed="rId3">
              <a:extLst>
                <a:ext uri="{28A0092B-C50C-407E-A947-70E740481C1C}">
                  <a14:useLocalDpi xmlns:a14="http://schemas.microsoft.com/office/drawing/2010/main" val="0"/>
                </a:ext>
              </a:extLst>
            </a:blip>
            <a:srcRect t="1637"/>
            <a:stretch/>
          </p:blipFill>
          <p:spPr>
            <a:xfrm>
              <a:off x="1300938" y="2831177"/>
              <a:ext cx="5832149" cy="4040213"/>
            </a:xfrm>
            <a:prstGeom prst="rect">
              <a:avLst/>
            </a:prstGeom>
            <a:ln w="76200">
              <a:noFill/>
            </a:ln>
          </p:spPr>
        </p:pic>
      </p:grpSp>
      <p:sp>
        <p:nvSpPr>
          <p:cNvPr id="19" name="Slide Number Placeholder 2">
            <a:extLst>
              <a:ext uri="{FF2B5EF4-FFF2-40B4-BE49-F238E27FC236}">
                <a16:creationId xmlns:a16="http://schemas.microsoft.com/office/drawing/2014/main" id="{F882D71F-F29C-417A-80DE-1F973A25E864}"/>
              </a:ext>
            </a:extLst>
          </p:cNvPr>
          <p:cNvSpPr>
            <a:spLocks noGrp="1"/>
          </p:cNvSpPr>
          <p:nvPr>
            <p:ph type="sldNum" sz="quarter" idx="11"/>
          </p:nvPr>
        </p:nvSpPr>
        <p:spPr>
          <a:xfrm>
            <a:off x="17371930" y="9591367"/>
            <a:ext cx="907291" cy="547688"/>
          </a:xfrm>
        </p:spPr>
        <p:txBody>
          <a:bodyPr/>
          <a:lstStyle/>
          <a:p>
            <a:fld id="{387164BF-D67A-46C0-81D2-5BAF67C00C80}" type="slidenum">
              <a:rPr lang="en-US" smtClean="0"/>
              <a:pPr/>
              <a:t>2</a:t>
            </a:fld>
            <a:endParaRPr lang="en-US" dirty="0"/>
          </a:p>
        </p:txBody>
      </p:sp>
    </p:spTree>
    <p:extLst>
      <p:ext uri="{BB962C8B-B14F-4D97-AF65-F5344CB8AC3E}">
        <p14:creationId xmlns:p14="http://schemas.microsoft.com/office/powerpoint/2010/main" val="126182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F618-49E3-49F2-B64A-4BDDB8098AE5}"/>
              </a:ext>
            </a:extLst>
          </p:cNvPr>
          <p:cNvSpPr>
            <a:spLocks noGrp="1"/>
          </p:cNvSpPr>
          <p:nvPr>
            <p:ph type="title"/>
          </p:nvPr>
        </p:nvSpPr>
        <p:spPr/>
        <p:txBody>
          <a:bodyPr vert="horz" lIns="163275" tIns="81638" rIns="163275" bIns="81638" rtlCol="0" anchor="ctr">
            <a:noAutofit/>
          </a:bodyPr>
          <a:lstStyle/>
          <a:p>
            <a:pPr algn="ctr"/>
            <a:r>
              <a:rPr kumimoji="1" lang="en-US" sz="6000" spc="300" dirty="0"/>
              <a:t>Student Submissions</a:t>
            </a:r>
          </a:p>
        </p:txBody>
      </p:sp>
      <p:sp>
        <p:nvSpPr>
          <p:cNvPr id="3" name="Slide Number Placeholder 2">
            <a:extLst>
              <a:ext uri="{FF2B5EF4-FFF2-40B4-BE49-F238E27FC236}">
                <a16:creationId xmlns:a16="http://schemas.microsoft.com/office/drawing/2014/main" id="{8B95D999-4711-4072-A7DC-749A527E7C92}"/>
              </a:ext>
            </a:extLst>
          </p:cNvPr>
          <p:cNvSpPr>
            <a:spLocks noGrp="1"/>
          </p:cNvSpPr>
          <p:nvPr>
            <p:ph type="sldNum" sz="quarter" idx="11"/>
          </p:nvPr>
        </p:nvSpPr>
        <p:spPr/>
        <p:txBody>
          <a:bodyPr/>
          <a:lstStyle/>
          <a:p>
            <a:fld id="{387164BF-D67A-46C0-81D2-5BAF67C00C80}" type="slidenum">
              <a:rPr lang="en-US" smtClean="0"/>
              <a:pPr/>
              <a:t>20</a:t>
            </a:fld>
            <a:endParaRPr lang="en-US" dirty="0"/>
          </a:p>
        </p:txBody>
      </p:sp>
      <p:sp>
        <p:nvSpPr>
          <p:cNvPr id="4" name="Text Placeholder 3">
            <a:extLst>
              <a:ext uri="{FF2B5EF4-FFF2-40B4-BE49-F238E27FC236}">
                <a16:creationId xmlns:a16="http://schemas.microsoft.com/office/drawing/2014/main" id="{49A2BC1C-EA73-4609-9A8C-156C0D33920D}"/>
              </a:ext>
            </a:extLst>
          </p:cNvPr>
          <p:cNvSpPr>
            <a:spLocks noGrp="1"/>
          </p:cNvSpPr>
          <p:nvPr>
            <p:ph type="body" sz="quarter" idx="16"/>
          </p:nvPr>
        </p:nvSpPr>
        <p:spPr>
          <a:xfrm>
            <a:off x="9491698" y="5638555"/>
            <a:ext cx="7762453" cy="2068609"/>
          </a:xfrm>
        </p:spPr>
        <p:txBody>
          <a:bodyPr/>
          <a:lstStyle/>
          <a:p>
            <a:pPr marL="342900" indent="-342900">
              <a:lnSpc>
                <a:spcPct val="100000"/>
              </a:lnSpc>
              <a:buFont typeface="Arial" panose="020B0604020202020204" pitchFamily="34" charset="0"/>
              <a:buChar char="•"/>
            </a:pPr>
            <a:r>
              <a:rPr lang="en-US" sz="2800" dirty="0"/>
              <a:t>Every time an entry or comment is made on a student account, they receive an email advising them to log onto the website and check their account activity</a:t>
            </a:r>
          </a:p>
        </p:txBody>
      </p:sp>
      <p:sp>
        <p:nvSpPr>
          <p:cNvPr id="6" name="Text Placeholder 5">
            <a:extLst>
              <a:ext uri="{FF2B5EF4-FFF2-40B4-BE49-F238E27FC236}">
                <a16:creationId xmlns:a16="http://schemas.microsoft.com/office/drawing/2014/main" id="{63AB8433-4219-4E35-9D16-B45FFD99461A}"/>
              </a:ext>
            </a:extLst>
          </p:cNvPr>
          <p:cNvSpPr>
            <a:spLocks noGrp="1"/>
          </p:cNvSpPr>
          <p:nvPr>
            <p:ph type="body" sz="quarter" idx="18"/>
          </p:nvPr>
        </p:nvSpPr>
        <p:spPr>
          <a:xfrm>
            <a:off x="9491699" y="2712419"/>
            <a:ext cx="7762453" cy="2701111"/>
          </a:xfrm>
        </p:spPr>
        <p:txBody>
          <a:bodyPr/>
          <a:lstStyle/>
          <a:p>
            <a:pPr marL="342900" indent="-342900">
              <a:lnSpc>
                <a:spcPct val="100000"/>
              </a:lnSpc>
              <a:buFont typeface="Arial" panose="020B0604020202020204" pitchFamily="34" charset="0"/>
              <a:buChar char="•"/>
            </a:pPr>
            <a:r>
              <a:rPr lang="en-US" sz="2800" dirty="0"/>
              <a:t>When the student has completed their requirements, has all their records, lab tests, certificates and their health form (signed by a Health Care Provider), they are ready to pay their fee and upload their documents</a:t>
            </a:r>
          </a:p>
        </p:txBody>
      </p:sp>
      <p:grpSp>
        <p:nvGrpSpPr>
          <p:cNvPr id="14" name="Group 13">
            <a:extLst>
              <a:ext uri="{FF2B5EF4-FFF2-40B4-BE49-F238E27FC236}">
                <a16:creationId xmlns:a16="http://schemas.microsoft.com/office/drawing/2014/main" id="{D11085C6-5F77-4FFE-AA71-B113C86301B5}"/>
              </a:ext>
            </a:extLst>
          </p:cNvPr>
          <p:cNvGrpSpPr/>
          <p:nvPr/>
        </p:nvGrpSpPr>
        <p:grpSpPr>
          <a:xfrm>
            <a:off x="1627371" y="2354203"/>
            <a:ext cx="6660740" cy="5939647"/>
            <a:chOff x="1627371" y="2354203"/>
            <a:chExt cx="6660740" cy="5939647"/>
          </a:xfrm>
        </p:grpSpPr>
        <p:grpSp>
          <p:nvGrpSpPr>
            <p:cNvPr id="8" name="Group 7">
              <a:extLst>
                <a:ext uri="{FF2B5EF4-FFF2-40B4-BE49-F238E27FC236}">
                  <a16:creationId xmlns:a16="http://schemas.microsoft.com/office/drawing/2014/main" id="{C9FD2A94-D20A-42F7-82A5-BF55834890E5}"/>
                </a:ext>
              </a:extLst>
            </p:cNvPr>
            <p:cNvGrpSpPr/>
            <p:nvPr/>
          </p:nvGrpSpPr>
          <p:grpSpPr>
            <a:xfrm>
              <a:off x="1627371" y="2354203"/>
              <a:ext cx="6660740" cy="5939647"/>
              <a:chOff x="6248400" y="1230667"/>
              <a:chExt cx="5486400" cy="4182648"/>
            </a:xfrm>
          </p:grpSpPr>
          <p:pic>
            <p:nvPicPr>
              <p:cNvPr id="9" name="Picture 8">
                <a:extLst>
                  <a:ext uri="{FF2B5EF4-FFF2-40B4-BE49-F238E27FC236}">
                    <a16:creationId xmlns:a16="http://schemas.microsoft.com/office/drawing/2014/main" id="{4CA70360-1A05-4682-A495-AEEBF64E8E38}"/>
                  </a:ext>
                </a:extLst>
              </p:cNvPr>
              <p:cNvPicPr>
                <a:picLocks noChangeAspect="1"/>
              </p:cNvPicPr>
              <p:nvPr/>
            </p:nvPicPr>
            <p:blipFill>
              <a:blip r:embed="rId2"/>
              <a:stretch>
                <a:fillRect/>
              </a:stretch>
            </p:blipFill>
            <p:spPr>
              <a:xfrm>
                <a:off x="6248400" y="1230667"/>
                <a:ext cx="5486400" cy="866692"/>
              </a:xfrm>
              <a:prstGeom prst="rect">
                <a:avLst/>
              </a:prstGeom>
            </p:spPr>
          </p:pic>
          <p:pic>
            <p:nvPicPr>
              <p:cNvPr id="10" name="Picture 9">
                <a:extLst>
                  <a:ext uri="{FF2B5EF4-FFF2-40B4-BE49-F238E27FC236}">
                    <a16:creationId xmlns:a16="http://schemas.microsoft.com/office/drawing/2014/main" id="{5941FD1B-10DC-48EF-B3AD-BB89AB13183B}"/>
                  </a:ext>
                </a:extLst>
              </p:cNvPr>
              <p:cNvPicPr>
                <a:picLocks noChangeAspect="1"/>
              </p:cNvPicPr>
              <p:nvPr/>
            </p:nvPicPr>
            <p:blipFill>
              <a:blip r:embed="rId3"/>
              <a:stretch>
                <a:fillRect/>
              </a:stretch>
            </p:blipFill>
            <p:spPr>
              <a:xfrm>
                <a:off x="6248400" y="2097359"/>
                <a:ext cx="5486400" cy="3315956"/>
              </a:xfrm>
              <a:prstGeom prst="rect">
                <a:avLst/>
              </a:prstGeom>
            </p:spPr>
          </p:pic>
        </p:grpSp>
        <p:sp>
          <p:nvSpPr>
            <p:cNvPr id="13" name="Rectangle 12">
              <a:extLst>
                <a:ext uri="{FF2B5EF4-FFF2-40B4-BE49-F238E27FC236}">
                  <a16:creationId xmlns:a16="http://schemas.microsoft.com/office/drawing/2014/main" id="{4BC3970E-BC8A-4A42-AD1E-CED02DCEBF0A}"/>
                </a:ext>
              </a:extLst>
            </p:cNvPr>
            <p:cNvSpPr/>
            <p:nvPr/>
          </p:nvSpPr>
          <p:spPr>
            <a:xfrm>
              <a:off x="1717381" y="3746723"/>
              <a:ext cx="2520280" cy="676697"/>
            </a:xfrm>
            <a:prstGeom prst="rect">
              <a:avLst/>
            </a:prstGeom>
            <a:solidFill>
              <a:schemeClr val="bg1"/>
            </a:solidFill>
            <a:ln w="12700" cmpd="thinThick">
              <a:solidFill>
                <a:schemeClr val="bg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a:p>
          </p:txBody>
        </p:sp>
        <p:pic>
          <p:nvPicPr>
            <p:cNvPr id="12" name="Picture 11" descr="Logo&#10;&#10;Description automatically generated">
              <a:extLst>
                <a:ext uri="{FF2B5EF4-FFF2-40B4-BE49-F238E27FC236}">
                  <a16:creationId xmlns:a16="http://schemas.microsoft.com/office/drawing/2014/main" id="{4080EA29-D3D0-4A65-9461-E76118D0E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381" y="3592683"/>
              <a:ext cx="1634450" cy="1065482"/>
            </a:xfrm>
            <a:prstGeom prst="rect">
              <a:avLst/>
            </a:prstGeom>
          </p:spPr>
        </p:pic>
      </p:grpSp>
    </p:spTree>
    <p:extLst>
      <p:ext uri="{BB962C8B-B14F-4D97-AF65-F5344CB8AC3E}">
        <p14:creationId xmlns:p14="http://schemas.microsoft.com/office/powerpoint/2010/main" val="210228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DBD9-8C7E-4D1B-AB34-9BB2B7D31802}"/>
              </a:ext>
            </a:extLst>
          </p:cNvPr>
          <p:cNvSpPr>
            <a:spLocks noGrp="1"/>
          </p:cNvSpPr>
          <p:nvPr>
            <p:ph type="title"/>
          </p:nvPr>
        </p:nvSpPr>
        <p:spPr/>
        <p:txBody>
          <a:bodyPr vert="horz" lIns="163275" tIns="81638" rIns="163275" bIns="81638" rtlCol="0" anchor="ctr">
            <a:noAutofit/>
          </a:bodyPr>
          <a:lstStyle/>
          <a:p>
            <a:pPr algn="ctr"/>
            <a:r>
              <a:rPr kumimoji="1" lang="en-US" spc="300" dirty="0"/>
              <a:t>Checking Your Status following Submission</a:t>
            </a:r>
          </a:p>
        </p:txBody>
      </p:sp>
      <p:sp>
        <p:nvSpPr>
          <p:cNvPr id="3" name="Slide Number Placeholder 2">
            <a:extLst>
              <a:ext uri="{FF2B5EF4-FFF2-40B4-BE49-F238E27FC236}">
                <a16:creationId xmlns:a16="http://schemas.microsoft.com/office/drawing/2014/main" id="{AFB77592-0835-42E2-A456-A202AC8B01CB}"/>
              </a:ext>
            </a:extLst>
          </p:cNvPr>
          <p:cNvSpPr>
            <a:spLocks noGrp="1"/>
          </p:cNvSpPr>
          <p:nvPr>
            <p:ph type="sldNum" sz="quarter" idx="11"/>
          </p:nvPr>
        </p:nvSpPr>
        <p:spPr/>
        <p:txBody>
          <a:bodyPr/>
          <a:lstStyle/>
          <a:p>
            <a:fld id="{387164BF-D67A-46C0-81D2-5BAF67C00C80}" type="slidenum">
              <a:rPr lang="en-US" smtClean="0"/>
              <a:pPr/>
              <a:t>21</a:t>
            </a:fld>
            <a:endParaRPr lang="en-US" dirty="0"/>
          </a:p>
        </p:txBody>
      </p:sp>
      <p:sp>
        <p:nvSpPr>
          <p:cNvPr id="4" name="Text Placeholder 3">
            <a:extLst>
              <a:ext uri="{FF2B5EF4-FFF2-40B4-BE49-F238E27FC236}">
                <a16:creationId xmlns:a16="http://schemas.microsoft.com/office/drawing/2014/main" id="{1B0DAD39-920E-4CC4-8203-C5AFC3DF2687}"/>
              </a:ext>
            </a:extLst>
          </p:cNvPr>
          <p:cNvSpPr>
            <a:spLocks noGrp="1"/>
          </p:cNvSpPr>
          <p:nvPr>
            <p:ph type="body" sz="quarter" idx="15"/>
          </p:nvPr>
        </p:nvSpPr>
        <p:spPr>
          <a:xfrm>
            <a:off x="1114314" y="1813130"/>
            <a:ext cx="16057784" cy="7110789"/>
          </a:xfrm>
        </p:spPr>
        <p:txBody>
          <a:bodyPr/>
          <a:lstStyle/>
          <a:p>
            <a:pPr marL="0" indent="0">
              <a:buNone/>
            </a:pPr>
            <a:r>
              <a:rPr lang="en-US" sz="3600" dirty="0">
                <a:solidFill>
                  <a:srgbClr val="424242"/>
                </a:solidFill>
              </a:rPr>
              <a:t>Once the submission has been reviewed:</a:t>
            </a:r>
          </a:p>
          <a:p>
            <a:r>
              <a:rPr lang="en-US" sz="2800" dirty="0">
                <a:solidFill>
                  <a:srgbClr val="424242"/>
                </a:solidFill>
              </a:rPr>
              <a:t>The student can access a printable Status Report</a:t>
            </a:r>
          </a:p>
          <a:p>
            <a:r>
              <a:rPr lang="en-US" sz="2800" dirty="0">
                <a:solidFill>
                  <a:srgbClr val="424242"/>
                </a:solidFill>
              </a:rPr>
              <a:t>Can be provided to the student’s HCP, detailing  any deficiencies from the submission</a:t>
            </a:r>
          </a:p>
          <a:p>
            <a:r>
              <a:rPr lang="en-US" sz="2800" dirty="0">
                <a:solidFill>
                  <a:srgbClr val="424242"/>
                </a:solidFill>
              </a:rPr>
              <a:t>Can be shared with their Placement facility which will show the status of the clearance requirements</a:t>
            </a:r>
          </a:p>
          <a:p>
            <a:r>
              <a:rPr lang="en-US" sz="2800" dirty="0">
                <a:solidFill>
                  <a:srgbClr val="424242"/>
                </a:solidFill>
              </a:rPr>
              <a:t>To access the status report, click on the link at the top of the page (beside </a:t>
            </a:r>
            <a:r>
              <a:rPr lang="en-US" sz="2800" b="1" dirty="0">
                <a:solidFill>
                  <a:srgbClr val="424242"/>
                </a:solidFill>
              </a:rPr>
              <a:t>receipts</a:t>
            </a:r>
            <a:r>
              <a:rPr lang="en-US" sz="2800" dirty="0">
                <a:solidFill>
                  <a:srgbClr val="424242"/>
                </a:solidFill>
              </a:rPr>
              <a:t>)</a:t>
            </a:r>
          </a:p>
          <a:p>
            <a:endParaRPr lang="en-US" sz="2400" dirty="0">
              <a:solidFill>
                <a:srgbClr val="424242"/>
              </a:solidFill>
            </a:endParaRPr>
          </a:p>
          <a:p>
            <a:endParaRPr lang="en-US" sz="2400" dirty="0">
              <a:solidFill>
                <a:srgbClr val="424242"/>
              </a:solidFill>
            </a:endParaRPr>
          </a:p>
          <a:p>
            <a:endParaRPr lang="en-US" sz="2400" dirty="0">
              <a:solidFill>
                <a:srgbClr val="424242"/>
              </a:solidFill>
            </a:endParaRPr>
          </a:p>
          <a:p>
            <a:endParaRPr lang="en-US" sz="2400" dirty="0">
              <a:solidFill>
                <a:srgbClr val="424242"/>
              </a:solidFill>
            </a:endParaRPr>
          </a:p>
          <a:p>
            <a:endParaRPr lang="en-US" sz="2400" dirty="0">
              <a:solidFill>
                <a:srgbClr val="424242"/>
              </a:solidFill>
            </a:endParaRPr>
          </a:p>
          <a:p>
            <a:r>
              <a:rPr lang="en-US" sz="2800" dirty="0">
                <a:solidFill>
                  <a:srgbClr val="424242"/>
                </a:solidFill>
              </a:rPr>
              <a:t>The most recent status report that represents the latest nurse review will show at the top of the page, highlighted in blue</a:t>
            </a:r>
          </a:p>
          <a:p>
            <a:endParaRPr lang="en-US" dirty="0">
              <a:solidFill>
                <a:srgbClr val="424242"/>
              </a:solidFill>
            </a:endParaRPr>
          </a:p>
        </p:txBody>
      </p:sp>
      <p:pic>
        <p:nvPicPr>
          <p:cNvPr id="5" name="Content Placeholder 5">
            <a:extLst>
              <a:ext uri="{FF2B5EF4-FFF2-40B4-BE49-F238E27FC236}">
                <a16:creationId xmlns:a16="http://schemas.microsoft.com/office/drawing/2014/main" id="{4E8FA511-EACE-4834-8CC7-FEBE56BF1F44}"/>
              </a:ext>
            </a:extLst>
          </p:cNvPr>
          <p:cNvPicPr>
            <a:picLocks/>
          </p:cNvPicPr>
          <p:nvPr/>
        </p:nvPicPr>
        <p:blipFill>
          <a:blip r:embed="rId2"/>
          <a:stretch>
            <a:fillRect/>
          </a:stretch>
        </p:blipFill>
        <p:spPr>
          <a:xfrm>
            <a:off x="3094514" y="5419820"/>
            <a:ext cx="7173817" cy="1523880"/>
          </a:xfrm>
          <a:prstGeom prst="rect">
            <a:avLst/>
          </a:prstGeom>
        </p:spPr>
      </p:pic>
      <p:sp>
        <p:nvSpPr>
          <p:cNvPr id="6" name="Oval 5">
            <a:extLst>
              <a:ext uri="{FF2B5EF4-FFF2-40B4-BE49-F238E27FC236}">
                <a16:creationId xmlns:a16="http://schemas.microsoft.com/office/drawing/2014/main" id="{DD8792AD-7AE1-4E20-9229-7034A365EE02}"/>
              </a:ext>
            </a:extLst>
          </p:cNvPr>
          <p:cNvSpPr/>
          <p:nvPr/>
        </p:nvSpPr>
        <p:spPr>
          <a:xfrm>
            <a:off x="7097679" y="5499481"/>
            <a:ext cx="1262420" cy="6920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812F342D-05A3-43EF-ADBE-8E29D4457FD6}"/>
              </a:ext>
            </a:extLst>
          </p:cNvPr>
          <p:cNvCxnSpPr>
            <a:cxnSpLocks/>
          </p:cNvCxnSpPr>
          <p:nvPr/>
        </p:nvCxnSpPr>
        <p:spPr>
          <a:xfrm flipH="1">
            <a:off x="8372718" y="5306563"/>
            <a:ext cx="1005840" cy="365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B2ECE4E-B837-4729-AF11-11E42A2EF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514" y="5368525"/>
            <a:ext cx="1262420" cy="822960"/>
          </a:xfrm>
          <a:prstGeom prst="rect">
            <a:avLst/>
          </a:prstGeom>
        </p:spPr>
      </p:pic>
    </p:spTree>
    <p:extLst>
      <p:ext uri="{BB962C8B-B14F-4D97-AF65-F5344CB8AC3E}">
        <p14:creationId xmlns:p14="http://schemas.microsoft.com/office/powerpoint/2010/main" val="1504612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8C3D9-B664-4B34-BA4F-DAB54A7207B0}"/>
              </a:ext>
            </a:extLst>
          </p:cNvPr>
          <p:cNvPicPr>
            <a:picLocks noChangeAspect="1"/>
          </p:cNvPicPr>
          <p:nvPr/>
        </p:nvPicPr>
        <p:blipFill rotWithShape="1">
          <a:blip r:embed="rId2"/>
          <a:srcRect r="5806"/>
          <a:stretch/>
        </p:blipFill>
        <p:spPr>
          <a:xfrm>
            <a:off x="-1" y="-9464"/>
            <a:ext cx="18299239" cy="10296463"/>
          </a:xfrm>
          <a:prstGeom prst="rect">
            <a:avLst/>
          </a:prstGeom>
          <a:noFill/>
        </p:spPr>
      </p:pic>
    </p:spTree>
    <p:extLst>
      <p:ext uri="{BB962C8B-B14F-4D97-AF65-F5344CB8AC3E}">
        <p14:creationId xmlns:p14="http://schemas.microsoft.com/office/powerpoint/2010/main" val="373349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HANK YOU"/>
          <p:cNvSpPr>
            <a:spLocks noGrp="1"/>
          </p:cNvSpPr>
          <p:nvPr>
            <p:ph type="body" sz="quarter" idx="15"/>
          </p:nvPr>
        </p:nvSpPr>
        <p:spPr>
          <a:xfrm>
            <a:off x="907291" y="398235"/>
            <a:ext cx="16831870" cy="4243400"/>
          </a:xfrm>
        </p:spPr>
        <p:txBody>
          <a:bodyPr/>
          <a:lstStyle/>
          <a:p>
            <a:pPr algn="ctr"/>
            <a:r>
              <a:rPr lang="en-US" sz="5400" dirty="0">
                <a:ln>
                  <a:solidFill>
                    <a:srgbClr val="FFFFFF"/>
                  </a:solidFill>
                </a:ln>
                <a:solidFill>
                  <a:schemeClr val="bg1"/>
                </a:solidFill>
              </a:rPr>
              <a:t>Thank you for listening.</a:t>
            </a:r>
          </a:p>
          <a:p>
            <a:pPr algn="ctr"/>
            <a:endParaRPr lang="en-US" sz="5400" dirty="0">
              <a:ln>
                <a:solidFill>
                  <a:srgbClr val="FFFFFF"/>
                </a:solidFill>
              </a:ln>
              <a:solidFill>
                <a:schemeClr val="bg1"/>
              </a:solidFill>
            </a:endParaRPr>
          </a:p>
          <a:p>
            <a:pPr algn="ctr"/>
            <a:r>
              <a:rPr lang="en-US" sz="5400" dirty="0">
                <a:ln>
                  <a:solidFill>
                    <a:srgbClr val="FFFFFF"/>
                  </a:solidFill>
                </a:ln>
                <a:solidFill>
                  <a:schemeClr val="bg1"/>
                </a:solidFill>
              </a:rPr>
              <a:t>Please let your program coordinator know if you have any questions.</a:t>
            </a:r>
          </a:p>
        </p:txBody>
      </p:sp>
      <p:pic>
        <p:nvPicPr>
          <p:cNvPr id="21" name="Picture 20">
            <a:extLst>
              <a:ext uri="{FF2B5EF4-FFF2-40B4-BE49-F238E27FC236}">
                <a16:creationId xmlns:a16="http://schemas.microsoft.com/office/drawing/2014/main" id="{786C301B-E65E-4BED-AD48-6A6258C3D9AB}"/>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74896"/>
          <a:stretch/>
        </p:blipFill>
        <p:spPr>
          <a:xfrm>
            <a:off x="5805643" y="8032558"/>
            <a:ext cx="6675120" cy="1719472"/>
          </a:xfrm>
          <a:prstGeom prst="rect">
            <a:avLst/>
          </a:prstGeom>
        </p:spPr>
      </p:pic>
      <p:pic>
        <p:nvPicPr>
          <p:cNvPr id="7" name="Picture 6" descr="Logo&#10;&#10;Description automatically generated">
            <a:extLst>
              <a:ext uri="{FF2B5EF4-FFF2-40B4-BE49-F238E27FC236}">
                <a16:creationId xmlns:a16="http://schemas.microsoft.com/office/drawing/2014/main" id="{D3EC5E9B-09E7-46E9-9764-F7C92218AABD}"/>
              </a:ext>
            </a:extLst>
          </p:cNvPr>
          <p:cNvPicPr>
            <a:picLocks noChangeAspect="1"/>
          </p:cNvPicPr>
          <p:nvPr/>
        </p:nvPicPr>
        <p:blipFill>
          <a:blip r:embed="rId3"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6550304" y="5511721"/>
            <a:ext cx="5185799" cy="3380573"/>
          </a:xfrm>
          <a:prstGeom prst="rect">
            <a:avLst/>
          </a:prstGeom>
        </p:spPr>
      </p:pic>
    </p:spTree>
    <p:extLst>
      <p:ext uri="{BB962C8B-B14F-4D97-AF65-F5344CB8AC3E}">
        <p14:creationId xmlns:p14="http://schemas.microsoft.com/office/powerpoint/2010/main" val="406741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C984-3089-439D-8446-61B63B1E204B}"/>
              </a:ext>
            </a:extLst>
          </p:cNvPr>
          <p:cNvSpPr>
            <a:spLocks noGrp="1"/>
          </p:cNvSpPr>
          <p:nvPr>
            <p:ph type="title"/>
          </p:nvPr>
        </p:nvSpPr>
        <p:spPr/>
        <p:txBody>
          <a:bodyPr vert="horz" lIns="163275" tIns="81638" rIns="163275" bIns="81638" rtlCol="0" anchor="ctr">
            <a:noAutofit/>
          </a:bodyPr>
          <a:lstStyle/>
          <a:p>
            <a:pPr algn="ctr"/>
            <a:r>
              <a:rPr kumimoji="1" lang="en-US" spc="300" dirty="0"/>
              <a:t>The Student Process- Getting Ready</a:t>
            </a:r>
          </a:p>
        </p:txBody>
      </p:sp>
      <p:sp>
        <p:nvSpPr>
          <p:cNvPr id="3" name="Slide Number Placeholder 2">
            <a:extLst>
              <a:ext uri="{FF2B5EF4-FFF2-40B4-BE49-F238E27FC236}">
                <a16:creationId xmlns:a16="http://schemas.microsoft.com/office/drawing/2014/main" id="{72B9CF09-FC5E-4792-9220-7672081C6D30}"/>
              </a:ext>
            </a:extLst>
          </p:cNvPr>
          <p:cNvSpPr>
            <a:spLocks noGrp="1"/>
          </p:cNvSpPr>
          <p:nvPr>
            <p:ph type="sldNum" sz="quarter" idx="11"/>
          </p:nvPr>
        </p:nvSpPr>
        <p:spPr/>
        <p:txBody>
          <a:bodyPr/>
          <a:lstStyle/>
          <a:p>
            <a:fld id="{387164BF-D67A-46C0-81D2-5BAF67C00C80}" type="slidenum">
              <a:rPr lang="en-US" smtClean="0"/>
              <a:pPr/>
              <a:t>3</a:t>
            </a:fld>
            <a:endParaRPr lang="en-US" dirty="0"/>
          </a:p>
        </p:txBody>
      </p:sp>
      <p:graphicFrame>
        <p:nvGraphicFramePr>
          <p:cNvPr id="5" name="Content Placeholder 6">
            <a:extLst>
              <a:ext uri="{FF2B5EF4-FFF2-40B4-BE49-F238E27FC236}">
                <a16:creationId xmlns:a16="http://schemas.microsoft.com/office/drawing/2014/main" id="{6A57BB32-A0AD-45B4-AA3B-28177C9C67CF}"/>
              </a:ext>
            </a:extLst>
          </p:cNvPr>
          <p:cNvGraphicFramePr>
            <a:graphicFrameLocks/>
          </p:cNvGraphicFramePr>
          <p:nvPr>
            <p:extLst>
              <p:ext uri="{D42A27DB-BD31-4B8C-83A1-F6EECF244321}">
                <p14:modId xmlns:p14="http://schemas.microsoft.com/office/powerpoint/2010/main" val="2644104314"/>
              </p:ext>
            </p:extLst>
          </p:nvPr>
        </p:nvGraphicFramePr>
        <p:xfrm>
          <a:off x="1257191" y="2335677"/>
          <a:ext cx="15772031" cy="2755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C7B7C23-DE20-4760-A677-381A49A2CD93}"/>
              </a:ext>
            </a:extLst>
          </p:cNvPr>
          <p:cNvSpPr/>
          <p:nvPr/>
        </p:nvSpPr>
        <p:spPr>
          <a:xfrm>
            <a:off x="1308942" y="4044048"/>
            <a:ext cx="4704180" cy="3983825"/>
          </a:xfrm>
          <a:prstGeom prst="rect">
            <a:avLst/>
          </a:prstGeom>
          <a:gradFill>
            <a:gsLst>
              <a:gs pos="0">
                <a:srgbClr val="376F83">
                  <a:alpha val="42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28596" indent="-428596">
              <a:buFont typeface="Arial" panose="020B0604020202020204" pitchFamily="34" charset="0"/>
              <a:buChar char="•"/>
            </a:pPr>
            <a:endParaRPr lang="en-US" sz="2400" dirty="0">
              <a:solidFill>
                <a:schemeClr val="tx1"/>
              </a:solidFill>
            </a:endParaRPr>
          </a:p>
          <a:p>
            <a:pPr marL="428596" indent="-428596">
              <a:buFont typeface="Arial" panose="020B0604020202020204" pitchFamily="34" charset="0"/>
              <a:buChar char="•"/>
            </a:pPr>
            <a:r>
              <a:rPr lang="en-US" sz="2400" dirty="0">
                <a:solidFill>
                  <a:schemeClr val="tx1"/>
                </a:solidFill>
              </a:rPr>
              <a:t>Creates an account </a:t>
            </a:r>
          </a:p>
          <a:p>
            <a:pPr marL="428596" indent="-428596">
              <a:buFont typeface="Arial" panose="020B0604020202020204" pitchFamily="34" charset="0"/>
              <a:buChar char="•"/>
            </a:pPr>
            <a:r>
              <a:rPr lang="en-US" sz="2400" dirty="0">
                <a:solidFill>
                  <a:schemeClr val="tx1"/>
                </a:solidFill>
              </a:rPr>
              <a:t>Prints the pre-placement health form</a:t>
            </a:r>
          </a:p>
          <a:p>
            <a:pPr marL="428596" indent="-428596">
              <a:buFont typeface="Arial" panose="020B0604020202020204" pitchFamily="34" charset="0"/>
              <a:buChar char="•"/>
            </a:pPr>
            <a:r>
              <a:rPr lang="en-US" sz="2400" dirty="0">
                <a:solidFill>
                  <a:schemeClr val="tx1"/>
                </a:solidFill>
              </a:rPr>
              <a:t>Can also send questions to the ParaMed nurses using the “get help” button</a:t>
            </a:r>
          </a:p>
        </p:txBody>
      </p:sp>
      <p:sp>
        <p:nvSpPr>
          <p:cNvPr id="7" name="Rectangle 6">
            <a:extLst>
              <a:ext uri="{FF2B5EF4-FFF2-40B4-BE49-F238E27FC236}">
                <a16:creationId xmlns:a16="http://schemas.microsoft.com/office/drawing/2014/main" id="{ED78093B-C475-43FD-A4C5-AE7ABAA6F979}"/>
              </a:ext>
            </a:extLst>
          </p:cNvPr>
          <p:cNvSpPr/>
          <p:nvPr/>
        </p:nvSpPr>
        <p:spPr>
          <a:xfrm>
            <a:off x="6380564" y="4044048"/>
            <a:ext cx="4704180" cy="3983825"/>
          </a:xfrm>
          <a:prstGeom prst="rect">
            <a:avLst/>
          </a:prstGeom>
          <a:gradFill>
            <a:gsLst>
              <a:gs pos="0">
                <a:srgbClr val="376F83">
                  <a:alpha val="42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28596" indent="-428596">
              <a:buFont typeface="Arial" panose="020B0604020202020204" pitchFamily="34" charset="0"/>
              <a:buChar char="•"/>
            </a:pPr>
            <a:endParaRPr lang="en-US" sz="2400" dirty="0">
              <a:solidFill>
                <a:schemeClr val="tx1"/>
              </a:solidFill>
            </a:endParaRPr>
          </a:p>
          <a:p>
            <a:pPr>
              <a:spcAft>
                <a:spcPts val="900"/>
              </a:spcAft>
            </a:pPr>
            <a:r>
              <a:rPr lang="en-US" sz="2400" dirty="0">
                <a:solidFill>
                  <a:schemeClr val="tx1"/>
                </a:solidFill>
              </a:rPr>
              <a:t>The Health Care Provider (HCP) will:</a:t>
            </a:r>
          </a:p>
          <a:p>
            <a:pPr marL="731520" lvl="1" indent="-428596">
              <a:spcAft>
                <a:spcPts val="900"/>
              </a:spcAft>
              <a:buFont typeface="Arial" panose="020B0604020202020204" pitchFamily="34" charset="0"/>
              <a:buChar char="•"/>
            </a:pPr>
            <a:r>
              <a:rPr lang="en-US" sz="2400" dirty="0">
                <a:solidFill>
                  <a:schemeClr val="tx1"/>
                </a:solidFill>
              </a:rPr>
              <a:t>Complete the TB screening</a:t>
            </a:r>
          </a:p>
          <a:p>
            <a:pPr marL="731520" lvl="1" indent="-428596">
              <a:buFont typeface="Arial" panose="020B0604020202020204" pitchFamily="34" charset="0"/>
              <a:buChar char="•"/>
            </a:pPr>
            <a:r>
              <a:rPr lang="en-US" sz="2400" dirty="0">
                <a:solidFill>
                  <a:schemeClr val="tx1"/>
                </a:solidFill>
              </a:rPr>
              <a:t>Review and update immunizations </a:t>
            </a:r>
          </a:p>
          <a:p>
            <a:pPr marL="731520" lvl="1" indent="-428596">
              <a:buFont typeface="Arial" panose="020B0604020202020204" pitchFamily="34" charset="0"/>
              <a:buChar char="•"/>
            </a:pPr>
            <a:r>
              <a:rPr lang="en-US" sz="2400" dirty="0">
                <a:solidFill>
                  <a:schemeClr val="tx1"/>
                </a:solidFill>
              </a:rPr>
              <a:t>Order lab blood tests and Chest X-Rays if required</a:t>
            </a:r>
          </a:p>
        </p:txBody>
      </p:sp>
      <p:sp>
        <p:nvSpPr>
          <p:cNvPr id="8" name="Rectangle 7">
            <a:extLst>
              <a:ext uri="{FF2B5EF4-FFF2-40B4-BE49-F238E27FC236}">
                <a16:creationId xmlns:a16="http://schemas.microsoft.com/office/drawing/2014/main" id="{4E00618C-C7F9-46CF-96B8-758F671695BD}"/>
              </a:ext>
            </a:extLst>
          </p:cNvPr>
          <p:cNvSpPr/>
          <p:nvPr/>
        </p:nvSpPr>
        <p:spPr>
          <a:xfrm>
            <a:off x="11452186" y="4044048"/>
            <a:ext cx="4704180" cy="3983825"/>
          </a:xfrm>
          <a:prstGeom prst="rect">
            <a:avLst/>
          </a:prstGeom>
          <a:gradFill>
            <a:gsLst>
              <a:gs pos="0">
                <a:srgbClr val="376F83">
                  <a:alpha val="42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28596" indent="-428596">
              <a:buFont typeface="Arial" panose="020B0604020202020204" pitchFamily="34" charset="0"/>
              <a:buChar char="•"/>
            </a:pPr>
            <a:endParaRPr lang="en-US" sz="2400" dirty="0">
              <a:solidFill>
                <a:schemeClr val="tx1"/>
              </a:solidFill>
            </a:endParaRPr>
          </a:p>
          <a:p>
            <a:pPr>
              <a:spcAft>
                <a:spcPts val="900"/>
              </a:spcAft>
            </a:pPr>
            <a:r>
              <a:rPr lang="en-US" sz="2400" dirty="0">
                <a:solidFill>
                  <a:schemeClr val="tx1"/>
                </a:solidFill>
              </a:rPr>
              <a:t>Vaccine records such as:</a:t>
            </a:r>
          </a:p>
          <a:p>
            <a:pPr marL="731520" indent="-428596">
              <a:spcAft>
                <a:spcPts val="900"/>
              </a:spcAft>
              <a:buFont typeface="Arial" panose="020B0604020202020204" pitchFamily="34" charset="0"/>
              <a:buChar char="•"/>
            </a:pPr>
            <a:r>
              <a:rPr lang="en-US" sz="2400" dirty="0">
                <a:solidFill>
                  <a:schemeClr val="tx1"/>
                </a:solidFill>
              </a:rPr>
              <a:t>Yellow immunization cards</a:t>
            </a:r>
          </a:p>
          <a:p>
            <a:pPr marL="731520" indent="-428596">
              <a:buFont typeface="Arial" panose="020B0604020202020204" pitchFamily="34" charset="0"/>
              <a:buChar char="•"/>
            </a:pPr>
            <a:r>
              <a:rPr lang="en-US" sz="2400" dirty="0">
                <a:solidFill>
                  <a:schemeClr val="tx1"/>
                </a:solidFill>
              </a:rPr>
              <a:t>Booklets</a:t>
            </a:r>
          </a:p>
          <a:p>
            <a:pPr marL="731520" indent="-428596">
              <a:buFont typeface="Arial" panose="020B0604020202020204" pitchFamily="34" charset="0"/>
              <a:buChar char="•"/>
            </a:pPr>
            <a:r>
              <a:rPr lang="en-US" sz="2400" dirty="0">
                <a:solidFill>
                  <a:schemeClr val="tx1"/>
                </a:solidFill>
              </a:rPr>
              <a:t>Medical clinic printouts</a:t>
            </a:r>
          </a:p>
          <a:p>
            <a:pPr marL="731520" indent="-428596">
              <a:buFont typeface="Arial" panose="020B0604020202020204" pitchFamily="34" charset="0"/>
              <a:buChar char="•"/>
            </a:pPr>
            <a:r>
              <a:rPr lang="en-US" sz="2400" dirty="0">
                <a:solidFill>
                  <a:schemeClr val="tx1"/>
                </a:solidFill>
              </a:rPr>
              <a:t>Notes from HCPs</a:t>
            </a:r>
          </a:p>
          <a:p>
            <a:pPr marL="731520" indent="-428596">
              <a:buFont typeface="Arial" panose="020B0604020202020204" pitchFamily="34" charset="0"/>
              <a:buChar char="•"/>
            </a:pPr>
            <a:r>
              <a:rPr lang="en-US" sz="2400" dirty="0">
                <a:solidFill>
                  <a:schemeClr val="tx1"/>
                </a:solidFill>
              </a:rPr>
              <a:t>Public health or health board documents</a:t>
            </a:r>
          </a:p>
        </p:txBody>
      </p:sp>
    </p:spTree>
    <p:extLst>
      <p:ext uri="{BB962C8B-B14F-4D97-AF65-F5344CB8AC3E}">
        <p14:creationId xmlns:p14="http://schemas.microsoft.com/office/powerpoint/2010/main" val="213457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2B29-7E2F-4ACA-9C28-98901948803F}"/>
              </a:ext>
            </a:extLst>
          </p:cNvPr>
          <p:cNvSpPr>
            <a:spLocks noGrp="1"/>
          </p:cNvSpPr>
          <p:nvPr>
            <p:ph type="title"/>
          </p:nvPr>
        </p:nvSpPr>
        <p:spPr/>
        <p:txBody>
          <a:bodyPr vert="horz" lIns="163275" tIns="81638" rIns="163275" bIns="81638" rtlCol="0" anchor="ctr">
            <a:noAutofit/>
          </a:bodyPr>
          <a:lstStyle/>
          <a:p>
            <a:pPr algn="ctr"/>
            <a:r>
              <a:rPr kumimoji="1" lang="en-US" sz="6000" spc="300" dirty="0"/>
              <a:t>What is an immunization record?</a:t>
            </a:r>
          </a:p>
        </p:txBody>
      </p:sp>
      <p:sp>
        <p:nvSpPr>
          <p:cNvPr id="3" name="Slide Number Placeholder 2">
            <a:extLst>
              <a:ext uri="{FF2B5EF4-FFF2-40B4-BE49-F238E27FC236}">
                <a16:creationId xmlns:a16="http://schemas.microsoft.com/office/drawing/2014/main" id="{598408EC-3070-426F-A02E-65CF9283EA78}"/>
              </a:ext>
            </a:extLst>
          </p:cNvPr>
          <p:cNvSpPr>
            <a:spLocks noGrp="1"/>
          </p:cNvSpPr>
          <p:nvPr>
            <p:ph type="sldNum" sz="quarter" idx="11"/>
          </p:nvPr>
        </p:nvSpPr>
        <p:spPr/>
        <p:txBody>
          <a:bodyPr/>
          <a:lstStyle/>
          <a:p>
            <a:fld id="{387164BF-D67A-46C0-81D2-5BAF67C00C80}" type="slidenum">
              <a:rPr lang="en-US" smtClean="0"/>
              <a:pPr/>
              <a:t>4</a:t>
            </a:fld>
            <a:endParaRPr lang="en-US" dirty="0"/>
          </a:p>
        </p:txBody>
      </p:sp>
      <p:sp>
        <p:nvSpPr>
          <p:cNvPr id="4" name="Text Placeholder 3">
            <a:extLst>
              <a:ext uri="{FF2B5EF4-FFF2-40B4-BE49-F238E27FC236}">
                <a16:creationId xmlns:a16="http://schemas.microsoft.com/office/drawing/2014/main" id="{9F2D3FC2-8CE0-45A9-BE90-FEEE97873411}"/>
              </a:ext>
            </a:extLst>
          </p:cNvPr>
          <p:cNvSpPr>
            <a:spLocks noGrp="1"/>
          </p:cNvSpPr>
          <p:nvPr>
            <p:ph type="body" sz="quarter" idx="15"/>
          </p:nvPr>
        </p:nvSpPr>
        <p:spPr>
          <a:xfrm>
            <a:off x="1114314" y="1813130"/>
            <a:ext cx="15589732" cy="6844574"/>
          </a:xfrm>
        </p:spPr>
        <p:txBody>
          <a:bodyPr/>
          <a:lstStyle/>
          <a:p>
            <a:pPr marL="571500" lvl="0" indent="-571500">
              <a:buFont typeface="Arial" panose="020B0604020202020204" pitchFamily="34" charset="0"/>
              <a:buChar char="•"/>
            </a:pPr>
            <a:r>
              <a:rPr lang="en-US" sz="3200" dirty="0">
                <a:solidFill>
                  <a:srgbClr val="424242"/>
                </a:solidFill>
              </a:rPr>
              <a:t>Is a record of some or all of the vaccines you have received.</a:t>
            </a:r>
          </a:p>
          <a:p>
            <a:pPr marL="571500" lvl="0" indent="-571500">
              <a:buFont typeface="Arial" panose="020B0604020202020204" pitchFamily="34" charset="0"/>
              <a:buChar char="•"/>
            </a:pPr>
            <a:r>
              <a:rPr lang="en-US" sz="3200" dirty="0">
                <a:solidFill>
                  <a:srgbClr val="424242"/>
                </a:solidFill>
              </a:rPr>
              <a:t>An official record should include:</a:t>
            </a:r>
          </a:p>
          <a:p>
            <a:pPr lvl="1">
              <a:buSzPct val="80000"/>
              <a:buFont typeface="Gill Sans MT" panose="020B0502020104020203" pitchFamily="34" charset="0"/>
              <a:buChar char="–"/>
            </a:pPr>
            <a:r>
              <a:rPr lang="en-US" sz="3200" u="sng" dirty="0">
                <a:solidFill>
                  <a:srgbClr val="424242"/>
                </a:solidFill>
              </a:rPr>
              <a:t>Student name</a:t>
            </a:r>
          </a:p>
          <a:p>
            <a:pPr lvl="1">
              <a:buSzPct val="80000"/>
              <a:buFont typeface="Gill Sans MT" panose="020B0502020104020203" pitchFamily="34" charset="0"/>
              <a:buChar char="–"/>
            </a:pPr>
            <a:r>
              <a:rPr lang="en-US" sz="3200" u="sng" dirty="0">
                <a:solidFill>
                  <a:srgbClr val="424242"/>
                </a:solidFill>
              </a:rPr>
              <a:t>Name of vaccine and date administered</a:t>
            </a:r>
          </a:p>
          <a:p>
            <a:pPr lvl="1">
              <a:buSzPct val="80000"/>
              <a:buFont typeface="Gill Sans MT" panose="020B0502020104020203" pitchFamily="34" charset="0"/>
              <a:buChar char="–"/>
            </a:pPr>
            <a:r>
              <a:rPr lang="en-US" sz="3200" u="sng" dirty="0">
                <a:solidFill>
                  <a:srgbClr val="424242"/>
                </a:solidFill>
              </a:rPr>
              <a:t>Name of HCP who gave the vaccine or supervised the administration</a:t>
            </a:r>
          </a:p>
          <a:p>
            <a:pPr marL="571500" indent="-571500">
              <a:buFont typeface="Arial" panose="020B0604020202020204" pitchFamily="34" charset="0"/>
              <a:buChar char="•"/>
            </a:pPr>
            <a:r>
              <a:rPr lang="en-US" sz="3200" dirty="0">
                <a:solidFill>
                  <a:srgbClr val="424242"/>
                </a:solidFill>
              </a:rPr>
              <a:t>Can be a card, booklet, printout, note from a physician or nurse, a public health or health board document.</a:t>
            </a:r>
          </a:p>
          <a:p>
            <a:pPr marL="571500" lvl="0" indent="-571500">
              <a:buFont typeface="Arial" panose="020B0604020202020204" pitchFamily="34" charset="0"/>
              <a:buChar char="•"/>
            </a:pPr>
            <a:r>
              <a:rPr lang="en-US" sz="3200" dirty="0">
                <a:solidFill>
                  <a:srgbClr val="424242"/>
                </a:solidFill>
              </a:rPr>
              <a:t>A vaccine record is required for every vaccine recorded on the health.</a:t>
            </a:r>
          </a:p>
        </p:txBody>
      </p:sp>
    </p:spTree>
    <p:extLst>
      <p:ext uri="{BB962C8B-B14F-4D97-AF65-F5344CB8AC3E}">
        <p14:creationId xmlns:p14="http://schemas.microsoft.com/office/powerpoint/2010/main" val="361862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2B29-7E2F-4ACA-9C28-98901948803F}"/>
              </a:ext>
            </a:extLst>
          </p:cNvPr>
          <p:cNvSpPr>
            <a:spLocks noGrp="1"/>
          </p:cNvSpPr>
          <p:nvPr>
            <p:ph type="title"/>
          </p:nvPr>
        </p:nvSpPr>
        <p:spPr/>
        <p:txBody>
          <a:bodyPr vert="horz" lIns="163275" tIns="81638" rIns="163275" bIns="81638" rtlCol="0" anchor="ctr">
            <a:noAutofit/>
          </a:bodyPr>
          <a:lstStyle/>
          <a:p>
            <a:pPr algn="ctr"/>
            <a:r>
              <a:rPr kumimoji="1" lang="en-US" spc="300" dirty="0"/>
              <a:t>Students who do not have vaccine records</a:t>
            </a:r>
          </a:p>
        </p:txBody>
      </p:sp>
      <p:sp>
        <p:nvSpPr>
          <p:cNvPr id="3" name="Slide Number Placeholder 2">
            <a:extLst>
              <a:ext uri="{FF2B5EF4-FFF2-40B4-BE49-F238E27FC236}">
                <a16:creationId xmlns:a16="http://schemas.microsoft.com/office/drawing/2014/main" id="{598408EC-3070-426F-A02E-65CF9283EA78}"/>
              </a:ext>
            </a:extLst>
          </p:cNvPr>
          <p:cNvSpPr>
            <a:spLocks noGrp="1"/>
          </p:cNvSpPr>
          <p:nvPr>
            <p:ph type="sldNum" sz="quarter" idx="11"/>
          </p:nvPr>
        </p:nvSpPr>
        <p:spPr/>
        <p:txBody>
          <a:bodyPr/>
          <a:lstStyle/>
          <a:p>
            <a:fld id="{387164BF-D67A-46C0-81D2-5BAF67C00C80}" type="slidenum">
              <a:rPr lang="en-US" smtClean="0"/>
              <a:pPr/>
              <a:t>5</a:t>
            </a:fld>
            <a:endParaRPr lang="en-US" dirty="0"/>
          </a:p>
        </p:txBody>
      </p:sp>
      <p:sp>
        <p:nvSpPr>
          <p:cNvPr id="4" name="Text Placeholder 3">
            <a:extLst>
              <a:ext uri="{FF2B5EF4-FFF2-40B4-BE49-F238E27FC236}">
                <a16:creationId xmlns:a16="http://schemas.microsoft.com/office/drawing/2014/main" id="{9F2D3FC2-8CE0-45A9-BE90-FEEE97873411}"/>
              </a:ext>
            </a:extLst>
          </p:cNvPr>
          <p:cNvSpPr>
            <a:spLocks noGrp="1"/>
          </p:cNvSpPr>
          <p:nvPr>
            <p:ph type="body" sz="quarter" idx="15"/>
          </p:nvPr>
        </p:nvSpPr>
        <p:spPr>
          <a:xfrm>
            <a:off x="1114314" y="1813130"/>
            <a:ext cx="15589732" cy="6844574"/>
          </a:xfrm>
        </p:spPr>
        <p:txBody>
          <a:bodyPr/>
          <a:lstStyle/>
          <a:p>
            <a:pPr marL="571500" indent="-571500">
              <a:buFont typeface="Arial" panose="020B0604020202020204" pitchFamily="34" charset="0"/>
              <a:buChar char="•"/>
            </a:pPr>
            <a:r>
              <a:rPr lang="en-US" sz="3600" dirty="0"/>
              <a:t>May be required to receive additional vaccines called an “adult series”</a:t>
            </a:r>
          </a:p>
          <a:p>
            <a:pPr lvl="1">
              <a:buSzPct val="80000"/>
              <a:buFont typeface="Gill Sans MT" panose="020B0502020104020203" pitchFamily="34" charset="0"/>
              <a:buChar char="–"/>
            </a:pPr>
            <a:r>
              <a:rPr lang="en-US" sz="3600" dirty="0"/>
              <a:t>Examples include Tetanus (Td) and Polio</a:t>
            </a:r>
          </a:p>
          <a:p>
            <a:pPr lvl="1"/>
            <a:endParaRPr lang="en-US" sz="3600" dirty="0"/>
          </a:p>
          <a:p>
            <a:pPr marL="571500" indent="-571500">
              <a:buFont typeface="Arial" panose="020B0604020202020204" pitchFamily="34" charset="0"/>
              <a:buChar char="•"/>
            </a:pPr>
            <a:r>
              <a:rPr lang="en-US" sz="3600" dirty="0"/>
              <a:t>Some requirements can be cleared with blood test results that show full immunity or “Reactive” response</a:t>
            </a:r>
          </a:p>
          <a:p>
            <a:pPr lvl="1">
              <a:buSzPct val="80000"/>
              <a:buFont typeface="Gill Sans MT" panose="020B0502020104020203" pitchFamily="34" charset="0"/>
              <a:buChar char="–"/>
            </a:pPr>
            <a:r>
              <a:rPr lang="en-US" sz="3600" dirty="0"/>
              <a:t>Examples include MMR and Varicella</a:t>
            </a:r>
            <a:endParaRPr lang="en-US" sz="3200" dirty="0">
              <a:solidFill>
                <a:srgbClr val="424242"/>
              </a:solidFill>
            </a:endParaRPr>
          </a:p>
        </p:txBody>
      </p:sp>
    </p:spTree>
    <p:extLst>
      <p:ext uri="{BB962C8B-B14F-4D97-AF65-F5344CB8AC3E}">
        <p14:creationId xmlns:p14="http://schemas.microsoft.com/office/powerpoint/2010/main" val="426266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AA85-9D60-4857-8ADC-80A6E40E0CB6}"/>
              </a:ext>
            </a:extLst>
          </p:cNvPr>
          <p:cNvSpPr>
            <a:spLocks noGrp="1"/>
          </p:cNvSpPr>
          <p:nvPr>
            <p:ph type="title"/>
          </p:nvPr>
        </p:nvSpPr>
        <p:spPr/>
        <p:txBody>
          <a:bodyPr/>
          <a:lstStyle/>
          <a:p>
            <a:pPr algn="ctr"/>
            <a:r>
              <a:rPr kumimoji="1" lang="en-US" sz="6000" spc="300" dirty="0"/>
              <a:t>COVID-19 Vaccine</a:t>
            </a:r>
            <a:endParaRPr lang="en-US" sz="6000" dirty="0"/>
          </a:p>
        </p:txBody>
      </p:sp>
      <p:sp>
        <p:nvSpPr>
          <p:cNvPr id="3" name="Slide Number Placeholder 2">
            <a:extLst>
              <a:ext uri="{FF2B5EF4-FFF2-40B4-BE49-F238E27FC236}">
                <a16:creationId xmlns:a16="http://schemas.microsoft.com/office/drawing/2014/main" id="{9ECC256D-958D-41A0-8D17-7D47BCB6A34F}"/>
              </a:ext>
            </a:extLst>
          </p:cNvPr>
          <p:cNvSpPr>
            <a:spLocks noGrp="1"/>
          </p:cNvSpPr>
          <p:nvPr>
            <p:ph type="sldNum" sz="quarter" idx="11"/>
          </p:nvPr>
        </p:nvSpPr>
        <p:spPr/>
        <p:txBody>
          <a:bodyPr/>
          <a:lstStyle/>
          <a:p>
            <a:fld id="{387164BF-D67A-46C0-81D2-5BAF67C00C80}" type="slidenum">
              <a:rPr lang="en-US" smtClean="0"/>
              <a:pPr/>
              <a:t>6</a:t>
            </a:fld>
            <a:endParaRPr lang="en-US" dirty="0"/>
          </a:p>
        </p:txBody>
      </p:sp>
      <p:sp>
        <p:nvSpPr>
          <p:cNvPr id="4" name="Text Placeholder 3">
            <a:extLst>
              <a:ext uri="{FF2B5EF4-FFF2-40B4-BE49-F238E27FC236}">
                <a16:creationId xmlns:a16="http://schemas.microsoft.com/office/drawing/2014/main" id="{AC2A9D19-E92F-493B-9CFC-126CDBA6E25C}"/>
              </a:ext>
            </a:extLst>
          </p:cNvPr>
          <p:cNvSpPr>
            <a:spLocks noGrp="1"/>
          </p:cNvSpPr>
          <p:nvPr>
            <p:ph type="body" sz="quarter" idx="14"/>
          </p:nvPr>
        </p:nvSpPr>
        <p:spPr>
          <a:xfrm>
            <a:off x="1117247" y="1858135"/>
            <a:ext cx="16057784" cy="1043694"/>
          </a:xfrm>
        </p:spPr>
        <p:txBody>
          <a:bodyPr/>
          <a:lstStyle/>
          <a:p>
            <a:r>
              <a:rPr kumimoji="1" lang="en-US" sz="4800" spc="300" dirty="0"/>
              <a:t>How it affects other vaccines and TB testing</a:t>
            </a:r>
            <a:endParaRPr lang="en-US" sz="4800" dirty="0"/>
          </a:p>
        </p:txBody>
      </p:sp>
      <p:sp>
        <p:nvSpPr>
          <p:cNvPr id="5" name="Text Placeholder 4">
            <a:extLst>
              <a:ext uri="{FF2B5EF4-FFF2-40B4-BE49-F238E27FC236}">
                <a16:creationId xmlns:a16="http://schemas.microsoft.com/office/drawing/2014/main" id="{6535940E-02A1-4A1E-976F-0993680FC5CE}"/>
              </a:ext>
            </a:extLst>
          </p:cNvPr>
          <p:cNvSpPr>
            <a:spLocks noGrp="1"/>
          </p:cNvSpPr>
          <p:nvPr>
            <p:ph type="body" sz="quarter" idx="15"/>
          </p:nvPr>
        </p:nvSpPr>
        <p:spPr>
          <a:xfrm>
            <a:off x="1117247" y="3208284"/>
            <a:ext cx="15496789" cy="5355595"/>
          </a:xfrm>
        </p:spPr>
        <p:txBody>
          <a:bodyPr/>
          <a:lstStyle/>
          <a:p>
            <a:pPr algn="ctr">
              <a:spcAft>
                <a:spcPts val="900"/>
              </a:spcAft>
            </a:pPr>
            <a:r>
              <a:rPr lang="en-CA" sz="3600" dirty="0"/>
              <a:t>As recommended by the National Advisory Commission on Immunization in an u</a:t>
            </a:r>
            <a:r>
              <a:rPr lang="en-US" sz="3600" dirty="0"/>
              <a:t>pdate published September 28, 2021 </a:t>
            </a:r>
            <a:r>
              <a:rPr lang="en-CA" sz="3600" dirty="0"/>
              <a:t>((NACI) COVID-19 vaccines </a:t>
            </a:r>
            <a:r>
              <a:rPr lang="en-US" sz="3600" dirty="0"/>
              <a:t>may be given at the same as, or any time before or after, other vaccines, including live, non-live, adjuvanted or unadjuvanted vaccines. The same rule applies to TB testing and influenza vaccine.</a:t>
            </a:r>
            <a:endParaRPr lang="en-CA" sz="3600" dirty="0"/>
          </a:p>
          <a:p>
            <a:endParaRPr lang="en-US" dirty="0"/>
          </a:p>
        </p:txBody>
      </p:sp>
    </p:spTree>
    <p:extLst>
      <p:ext uri="{BB962C8B-B14F-4D97-AF65-F5344CB8AC3E}">
        <p14:creationId xmlns:p14="http://schemas.microsoft.com/office/powerpoint/2010/main" val="329367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F167-A4D5-4C56-BEBA-967B3786FC75}"/>
              </a:ext>
            </a:extLst>
          </p:cNvPr>
          <p:cNvSpPr>
            <a:spLocks noGrp="1"/>
          </p:cNvSpPr>
          <p:nvPr>
            <p:ph type="title"/>
          </p:nvPr>
        </p:nvSpPr>
        <p:spPr/>
        <p:txBody>
          <a:bodyPr/>
          <a:lstStyle/>
          <a:p>
            <a:pPr algn="ctr"/>
            <a:r>
              <a:rPr kumimoji="1" lang="en-US" spc="300" dirty="0"/>
              <a:t>Medical Requirement</a:t>
            </a:r>
            <a:endParaRPr lang="en-US" dirty="0"/>
          </a:p>
        </p:txBody>
      </p:sp>
      <p:sp>
        <p:nvSpPr>
          <p:cNvPr id="3" name="Slide Number Placeholder 2">
            <a:extLst>
              <a:ext uri="{FF2B5EF4-FFF2-40B4-BE49-F238E27FC236}">
                <a16:creationId xmlns:a16="http://schemas.microsoft.com/office/drawing/2014/main" id="{70DBC675-BA19-490C-AF46-89E4B67B1501}"/>
              </a:ext>
            </a:extLst>
          </p:cNvPr>
          <p:cNvSpPr>
            <a:spLocks noGrp="1"/>
          </p:cNvSpPr>
          <p:nvPr>
            <p:ph type="sldNum" sz="quarter" idx="11"/>
          </p:nvPr>
        </p:nvSpPr>
        <p:spPr/>
        <p:txBody>
          <a:bodyPr/>
          <a:lstStyle/>
          <a:p>
            <a:fld id="{387164BF-D67A-46C0-81D2-5BAF67C00C80}" type="slidenum">
              <a:rPr lang="en-US" smtClean="0"/>
              <a:pPr/>
              <a:t>7</a:t>
            </a:fld>
            <a:endParaRPr lang="en-US" dirty="0"/>
          </a:p>
        </p:txBody>
      </p:sp>
      <p:sp>
        <p:nvSpPr>
          <p:cNvPr id="4" name="Text Placeholder 3">
            <a:extLst>
              <a:ext uri="{FF2B5EF4-FFF2-40B4-BE49-F238E27FC236}">
                <a16:creationId xmlns:a16="http://schemas.microsoft.com/office/drawing/2014/main" id="{13DE53F8-3E7B-4AE7-B008-C40A8E8BB255}"/>
              </a:ext>
            </a:extLst>
          </p:cNvPr>
          <p:cNvSpPr>
            <a:spLocks noGrp="1"/>
          </p:cNvSpPr>
          <p:nvPr>
            <p:ph type="body" sz="quarter" idx="14"/>
          </p:nvPr>
        </p:nvSpPr>
        <p:spPr/>
        <p:txBody>
          <a:bodyPr anchor="ctr"/>
          <a:lstStyle/>
          <a:p>
            <a:r>
              <a:rPr lang="en-US" sz="3600" dirty="0">
                <a:solidFill>
                  <a:schemeClr val="bg1"/>
                </a:solidFill>
              </a:rPr>
              <a:t>Tuberculosis Screening</a:t>
            </a:r>
          </a:p>
        </p:txBody>
      </p:sp>
      <p:sp>
        <p:nvSpPr>
          <p:cNvPr id="5" name="Text Placeholder 4">
            <a:extLst>
              <a:ext uri="{FF2B5EF4-FFF2-40B4-BE49-F238E27FC236}">
                <a16:creationId xmlns:a16="http://schemas.microsoft.com/office/drawing/2014/main" id="{4FE9954A-F73B-4FA3-A332-37C0556F926C}"/>
              </a:ext>
            </a:extLst>
          </p:cNvPr>
          <p:cNvSpPr>
            <a:spLocks noGrp="1"/>
          </p:cNvSpPr>
          <p:nvPr>
            <p:ph type="body" sz="quarter" idx="15"/>
          </p:nvPr>
        </p:nvSpPr>
        <p:spPr/>
        <p:txBody>
          <a:bodyPr anchor="ctr"/>
          <a:lstStyle/>
          <a:p>
            <a:pPr marL="514316" indent="-514316">
              <a:spcAft>
                <a:spcPts val="1800"/>
              </a:spcAft>
              <a:buFont typeface="Arial" panose="020B0604020202020204" pitchFamily="34" charset="0"/>
              <a:buChar char="•"/>
            </a:pPr>
            <a:r>
              <a:rPr lang="en-US" sz="2800" dirty="0">
                <a:solidFill>
                  <a:schemeClr val="tx1"/>
                </a:solidFill>
              </a:rPr>
              <a:t>Used to identify students who may have had an exposure to TB. </a:t>
            </a:r>
          </a:p>
          <a:p>
            <a:pPr marL="514316" indent="-514316">
              <a:spcAft>
                <a:spcPts val="1800"/>
              </a:spcAft>
              <a:buFont typeface="Arial" panose="020B0604020202020204" pitchFamily="34" charset="0"/>
              <a:buChar char="•"/>
            </a:pPr>
            <a:r>
              <a:rPr lang="en-US" sz="2800" dirty="0">
                <a:solidFill>
                  <a:schemeClr val="tx1"/>
                </a:solidFill>
              </a:rPr>
              <a:t>Is an annual medical requirement for placement.</a:t>
            </a:r>
          </a:p>
          <a:p>
            <a:pPr marL="514316" indent="-514316">
              <a:spcAft>
                <a:spcPts val="1800"/>
              </a:spcAft>
              <a:buFont typeface="Arial" panose="020B0604020202020204" pitchFamily="34" charset="0"/>
              <a:buChar char="•"/>
            </a:pPr>
            <a:r>
              <a:rPr lang="en-US" sz="2800" dirty="0">
                <a:solidFill>
                  <a:schemeClr val="tx1"/>
                </a:solidFill>
              </a:rPr>
              <a:t>If a student has never had a 2-Step TB skin test,  they will need a </a:t>
            </a:r>
            <a:r>
              <a:rPr lang="en-US" sz="2800" u="sng" dirty="0">
                <a:solidFill>
                  <a:schemeClr val="tx1"/>
                </a:solidFill>
              </a:rPr>
              <a:t>2-Step TB skin test (TB skin test on each arm).</a:t>
            </a:r>
          </a:p>
          <a:p>
            <a:pPr marL="514316" indent="-514316">
              <a:spcAft>
                <a:spcPts val="1800"/>
              </a:spcAft>
              <a:buFont typeface="Arial" panose="020B0604020202020204" pitchFamily="34" charset="0"/>
              <a:buChar char="•"/>
            </a:pPr>
            <a:r>
              <a:rPr lang="en-US" sz="2800" dirty="0">
                <a:solidFill>
                  <a:schemeClr val="tx1"/>
                </a:solidFill>
              </a:rPr>
              <a:t>If the results are negative, a 1-Step TB skin test can be done next time required.</a:t>
            </a:r>
          </a:p>
          <a:p>
            <a:pPr marL="514316" indent="-514316">
              <a:spcAft>
                <a:spcPts val="1800"/>
              </a:spcAft>
              <a:buFont typeface="Arial" panose="020B0604020202020204" pitchFamily="34" charset="0"/>
              <a:buChar char="•"/>
            </a:pPr>
            <a:r>
              <a:rPr lang="en-US" sz="2800" dirty="0">
                <a:solidFill>
                  <a:schemeClr val="tx1"/>
                </a:solidFill>
              </a:rPr>
              <a:t>A result is positive if a bump 10mm or larger develops.</a:t>
            </a:r>
          </a:p>
          <a:p>
            <a:pPr marL="514316" indent="-514316">
              <a:spcAft>
                <a:spcPts val="1800"/>
              </a:spcAft>
              <a:buFont typeface="Arial" panose="020B0604020202020204" pitchFamily="34" charset="0"/>
              <a:buChar char="•"/>
            </a:pPr>
            <a:r>
              <a:rPr lang="en-US" sz="2800" dirty="0">
                <a:solidFill>
                  <a:schemeClr val="tx1"/>
                </a:solidFill>
              </a:rPr>
              <a:t>With a positive result, student needs to have a Chest X-Ray and physical exam, these students are </a:t>
            </a:r>
            <a:r>
              <a:rPr lang="en-US" sz="2800" u="sng" dirty="0">
                <a:solidFill>
                  <a:schemeClr val="tx1"/>
                </a:solidFill>
              </a:rPr>
              <a:t>exempt</a:t>
            </a:r>
            <a:r>
              <a:rPr lang="en-US" sz="2800" dirty="0">
                <a:solidFill>
                  <a:schemeClr val="tx1"/>
                </a:solidFill>
              </a:rPr>
              <a:t> from further skin tests. </a:t>
            </a:r>
          </a:p>
          <a:p>
            <a:pPr marL="514316" indent="-514316">
              <a:spcAft>
                <a:spcPts val="1800"/>
              </a:spcAft>
              <a:buFont typeface="Arial" panose="020B0604020202020204" pitchFamily="34" charset="0"/>
              <a:buChar char="•"/>
            </a:pPr>
            <a:r>
              <a:rPr lang="en-US" sz="2800" dirty="0">
                <a:solidFill>
                  <a:schemeClr val="tx1"/>
                </a:solidFill>
              </a:rPr>
              <a:t>The HCP needs to sign the TB page of the pre-placement health form, (annual requirement). </a:t>
            </a:r>
          </a:p>
          <a:p>
            <a:pPr marL="514316" indent="-514316">
              <a:spcAft>
                <a:spcPts val="1800"/>
              </a:spcAft>
              <a:buFont typeface="Arial" panose="020B0604020202020204" pitchFamily="34" charset="0"/>
              <a:buChar char="•"/>
            </a:pPr>
            <a:r>
              <a:rPr lang="en-US" sz="2800" dirty="0">
                <a:solidFill>
                  <a:schemeClr val="tx1"/>
                </a:solidFill>
              </a:rPr>
              <a:t>Students need to include the X-Ray report with their submission.</a:t>
            </a:r>
          </a:p>
        </p:txBody>
      </p:sp>
    </p:spTree>
    <p:extLst>
      <p:ext uri="{BB962C8B-B14F-4D97-AF65-F5344CB8AC3E}">
        <p14:creationId xmlns:p14="http://schemas.microsoft.com/office/powerpoint/2010/main" val="35738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D820-2CC4-4261-B91C-87301F213B1D}"/>
              </a:ext>
            </a:extLst>
          </p:cNvPr>
          <p:cNvSpPr>
            <a:spLocks noGrp="1"/>
          </p:cNvSpPr>
          <p:nvPr>
            <p:ph type="title"/>
          </p:nvPr>
        </p:nvSpPr>
        <p:spPr/>
        <p:txBody>
          <a:bodyPr/>
          <a:lstStyle/>
          <a:p>
            <a:pPr algn="ctr"/>
            <a:r>
              <a:rPr kumimoji="1" lang="en-US" spc="300" dirty="0"/>
              <a:t>Medical Requirement</a:t>
            </a:r>
            <a:endParaRPr lang="en-US" dirty="0"/>
          </a:p>
        </p:txBody>
      </p:sp>
      <p:sp>
        <p:nvSpPr>
          <p:cNvPr id="3" name="Slide Number Placeholder 2">
            <a:extLst>
              <a:ext uri="{FF2B5EF4-FFF2-40B4-BE49-F238E27FC236}">
                <a16:creationId xmlns:a16="http://schemas.microsoft.com/office/drawing/2014/main" id="{328779F7-C8EB-4ECC-8D09-C3EFAEF271C1}"/>
              </a:ext>
            </a:extLst>
          </p:cNvPr>
          <p:cNvSpPr>
            <a:spLocks noGrp="1"/>
          </p:cNvSpPr>
          <p:nvPr>
            <p:ph type="sldNum" sz="quarter" idx="11"/>
          </p:nvPr>
        </p:nvSpPr>
        <p:spPr/>
        <p:txBody>
          <a:bodyPr/>
          <a:lstStyle/>
          <a:p>
            <a:fld id="{387164BF-D67A-46C0-81D2-5BAF67C00C80}" type="slidenum">
              <a:rPr lang="en-US" smtClean="0"/>
              <a:pPr/>
              <a:t>8</a:t>
            </a:fld>
            <a:endParaRPr lang="en-US" dirty="0"/>
          </a:p>
        </p:txBody>
      </p:sp>
      <p:sp>
        <p:nvSpPr>
          <p:cNvPr id="4" name="Text Placeholder 3">
            <a:extLst>
              <a:ext uri="{FF2B5EF4-FFF2-40B4-BE49-F238E27FC236}">
                <a16:creationId xmlns:a16="http://schemas.microsoft.com/office/drawing/2014/main" id="{4BC38368-58F4-4C73-ABAD-6D795171FA60}"/>
              </a:ext>
            </a:extLst>
          </p:cNvPr>
          <p:cNvSpPr>
            <a:spLocks noGrp="1"/>
          </p:cNvSpPr>
          <p:nvPr>
            <p:ph type="body" sz="quarter" idx="14"/>
          </p:nvPr>
        </p:nvSpPr>
        <p:spPr/>
        <p:txBody>
          <a:bodyPr anchor="ctr"/>
          <a:lstStyle/>
          <a:p>
            <a:r>
              <a:rPr lang="en-US" sz="3600" dirty="0">
                <a:solidFill>
                  <a:schemeClr val="bg1"/>
                </a:solidFill>
              </a:rPr>
              <a:t>Measles, Mumps, Rubella and Varicella (chicken pox)</a:t>
            </a:r>
          </a:p>
        </p:txBody>
      </p:sp>
      <p:sp>
        <p:nvSpPr>
          <p:cNvPr id="5" name="Text Placeholder 4">
            <a:extLst>
              <a:ext uri="{FF2B5EF4-FFF2-40B4-BE49-F238E27FC236}">
                <a16:creationId xmlns:a16="http://schemas.microsoft.com/office/drawing/2014/main" id="{2E0D58A6-21A3-46FC-B06E-B498794F9B31}"/>
              </a:ext>
            </a:extLst>
          </p:cNvPr>
          <p:cNvSpPr>
            <a:spLocks noGrp="1"/>
          </p:cNvSpPr>
          <p:nvPr>
            <p:ph type="body" sz="quarter" idx="15"/>
          </p:nvPr>
        </p:nvSpPr>
        <p:spPr>
          <a:xfrm>
            <a:off x="2018663" y="2983842"/>
            <a:ext cx="13717524" cy="4454913"/>
          </a:xfrm>
        </p:spPr>
        <p:txBody>
          <a:bodyPr anchor="ctr"/>
          <a:lstStyle/>
          <a:p>
            <a:pPr marL="0" indent="0">
              <a:spcAft>
                <a:spcPts val="1800"/>
              </a:spcAft>
              <a:buNone/>
            </a:pPr>
            <a:r>
              <a:rPr lang="en-US" sz="2800" dirty="0">
                <a:solidFill>
                  <a:schemeClr val="tx1"/>
                </a:solidFill>
              </a:rPr>
              <a:t>The student must provide:</a:t>
            </a:r>
          </a:p>
          <a:p>
            <a:pPr marL="1498028" lvl="1" indent="-514316">
              <a:spcAft>
                <a:spcPts val="1800"/>
              </a:spcAft>
              <a:buFont typeface="Arial" panose="020B0604020202020204" pitchFamily="34" charset="0"/>
              <a:buChar char="•"/>
            </a:pPr>
            <a:r>
              <a:rPr lang="en-US" dirty="0">
                <a:solidFill>
                  <a:schemeClr val="tx1"/>
                </a:solidFill>
              </a:rPr>
              <a:t>An immunization record to verify that they have received two doses of the MMR and Varicella vaccine</a:t>
            </a:r>
          </a:p>
          <a:p>
            <a:pPr>
              <a:spcAft>
                <a:spcPts val="900"/>
              </a:spcAft>
            </a:pPr>
            <a:endParaRPr lang="en-US" sz="1200" dirty="0">
              <a:solidFill>
                <a:schemeClr val="tx1"/>
              </a:solidFill>
            </a:endParaRPr>
          </a:p>
          <a:p>
            <a:pPr marL="0" indent="0">
              <a:spcAft>
                <a:spcPts val="900"/>
              </a:spcAft>
              <a:buNone/>
            </a:pPr>
            <a:r>
              <a:rPr lang="en-US" sz="2800" dirty="0">
                <a:solidFill>
                  <a:schemeClr val="tx1"/>
                </a:solidFill>
              </a:rPr>
              <a:t>	OR</a:t>
            </a:r>
          </a:p>
          <a:p>
            <a:pPr>
              <a:spcAft>
                <a:spcPts val="900"/>
              </a:spcAft>
            </a:pPr>
            <a:endParaRPr lang="en-US" sz="1200" dirty="0">
              <a:solidFill>
                <a:schemeClr val="tx1"/>
              </a:solidFill>
            </a:endParaRPr>
          </a:p>
          <a:p>
            <a:pPr marL="1498028" lvl="1" indent="-514316">
              <a:spcAft>
                <a:spcPts val="900"/>
              </a:spcAft>
              <a:buFont typeface="Arial" panose="020B0604020202020204" pitchFamily="34" charset="0"/>
              <a:buChar char="•"/>
            </a:pPr>
            <a:r>
              <a:rPr lang="en-US" dirty="0">
                <a:solidFill>
                  <a:schemeClr val="tx1"/>
                </a:solidFill>
              </a:rPr>
              <a:t>A lab blood test showing full immunity </a:t>
            </a:r>
          </a:p>
        </p:txBody>
      </p:sp>
    </p:spTree>
    <p:extLst>
      <p:ext uri="{BB962C8B-B14F-4D97-AF65-F5344CB8AC3E}">
        <p14:creationId xmlns:p14="http://schemas.microsoft.com/office/powerpoint/2010/main" val="289161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7EF0-E746-476D-B729-0D947B91E7B1}"/>
              </a:ext>
            </a:extLst>
          </p:cNvPr>
          <p:cNvSpPr>
            <a:spLocks noGrp="1"/>
          </p:cNvSpPr>
          <p:nvPr>
            <p:ph type="title"/>
          </p:nvPr>
        </p:nvSpPr>
        <p:spPr/>
        <p:txBody>
          <a:bodyPr/>
          <a:lstStyle/>
          <a:p>
            <a:pPr algn="ctr"/>
            <a:r>
              <a:rPr kumimoji="1" lang="en-US" spc="300" dirty="0"/>
              <a:t>Medical Requirement</a:t>
            </a:r>
            <a:endParaRPr lang="en-US" dirty="0"/>
          </a:p>
        </p:txBody>
      </p:sp>
      <p:sp>
        <p:nvSpPr>
          <p:cNvPr id="3" name="Slide Number Placeholder 2">
            <a:extLst>
              <a:ext uri="{FF2B5EF4-FFF2-40B4-BE49-F238E27FC236}">
                <a16:creationId xmlns:a16="http://schemas.microsoft.com/office/drawing/2014/main" id="{B930CC65-E016-46E9-AC7A-0C8B7326E0B0}"/>
              </a:ext>
            </a:extLst>
          </p:cNvPr>
          <p:cNvSpPr>
            <a:spLocks noGrp="1"/>
          </p:cNvSpPr>
          <p:nvPr>
            <p:ph type="sldNum" sz="quarter" idx="11"/>
          </p:nvPr>
        </p:nvSpPr>
        <p:spPr/>
        <p:txBody>
          <a:bodyPr/>
          <a:lstStyle/>
          <a:p>
            <a:fld id="{387164BF-D67A-46C0-81D2-5BAF67C00C80}" type="slidenum">
              <a:rPr lang="en-US" smtClean="0"/>
              <a:pPr/>
              <a:t>9</a:t>
            </a:fld>
            <a:endParaRPr lang="en-US" dirty="0"/>
          </a:p>
        </p:txBody>
      </p:sp>
      <p:sp>
        <p:nvSpPr>
          <p:cNvPr id="4" name="Text Placeholder 3">
            <a:extLst>
              <a:ext uri="{FF2B5EF4-FFF2-40B4-BE49-F238E27FC236}">
                <a16:creationId xmlns:a16="http://schemas.microsoft.com/office/drawing/2014/main" id="{FB6B4D47-D18B-4A1D-B547-81BE176C2308}"/>
              </a:ext>
            </a:extLst>
          </p:cNvPr>
          <p:cNvSpPr>
            <a:spLocks noGrp="1"/>
          </p:cNvSpPr>
          <p:nvPr>
            <p:ph type="body" sz="quarter" idx="14"/>
          </p:nvPr>
        </p:nvSpPr>
        <p:spPr/>
        <p:txBody>
          <a:bodyPr/>
          <a:lstStyle/>
          <a:p>
            <a:r>
              <a:rPr lang="en-US" sz="3600" b="0" dirty="0">
                <a:solidFill>
                  <a:schemeClr val="bg1"/>
                </a:solidFill>
              </a:rPr>
              <a:t>Tetanus / Diphtheria (Td)</a:t>
            </a:r>
          </a:p>
        </p:txBody>
      </p:sp>
      <p:sp>
        <p:nvSpPr>
          <p:cNvPr id="5" name="Text Placeholder 4">
            <a:extLst>
              <a:ext uri="{FF2B5EF4-FFF2-40B4-BE49-F238E27FC236}">
                <a16:creationId xmlns:a16="http://schemas.microsoft.com/office/drawing/2014/main" id="{4E461DC2-7E7B-46E1-8406-53C1262CA73F}"/>
              </a:ext>
            </a:extLst>
          </p:cNvPr>
          <p:cNvSpPr>
            <a:spLocks noGrp="1"/>
          </p:cNvSpPr>
          <p:nvPr>
            <p:ph type="body" sz="quarter" idx="15"/>
          </p:nvPr>
        </p:nvSpPr>
        <p:spPr/>
        <p:txBody>
          <a:bodyPr/>
          <a:lstStyle/>
          <a:p>
            <a:pPr marL="0" indent="0">
              <a:spcAft>
                <a:spcPts val="900"/>
              </a:spcAft>
              <a:buNone/>
            </a:pPr>
            <a:r>
              <a:rPr lang="en-CA" sz="2800" dirty="0">
                <a:solidFill>
                  <a:srgbClr val="424242"/>
                </a:solidFill>
              </a:rPr>
              <a:t>The student must provide </a:t>
            </a:r>
            <a:r>
              <a:rPr lang="en-US" sz="2800" dirty="0">
                <a:solidFill>
                  <a:srgbClr val="424242"/>
                </a:solidFill>
              </a:rPr>
              <a:t>vaccine records:</a:t>
            </a:r>
          </a:p>
          <a:p>
            <a:pPr>
              <a:lnSpc>
                <a:spcPct val="100000"/>
              </a:lnSpc>
              <a:spcAft>
                <a:spcPts val="900"/>
              </a:spcAft>
            </a:pPr>
            <a:r>
              <a:rPr lang="en-US" sz="2800" dirty="0">
                <a:solidFill>
                  <a:srgbClr val="424242"/>
                </a:solidFill>
              </a:rPr>
              <a:t>Showing dates of immunization  </a:t>
            </a:r>
          </a:p>
          <a:p>
            <a:pPr>
              <a:lnSpc>
                <a:spcPct val="100000"/>
              </a:lnSpc>
            </a:pPr>
            <a:r>
              <a:rPr lang="en-US" sz="2800" dirty="0">
                <a:solidFill>
                  <a:srgbClr val="424242"/>
                </a:solidFill>
              </a:rPr>
              <a:t>There is no blood test that shows immunity</a:t>
            </a:r>
          </a:p>
          <a:p>
            <a:pPr>
              <a:lnSpc>
                <a:spcPct val="100000"/>
              </a:lnSpc>
            </a:pPr>
            <a:r>
              <a:rPr lang="en-US" sz="2800" dirty="0">
                <a:solidFill>
                  <a:srgbClr val="424242"/>
                </a:solidFill>
              </a:rPr>
              <a:t>If no vaccine records available, the student must receive an </a:t>
            </a:r>
            <a:r>
              <a:rPr lang="en-US" sz="2800" u="sng" dirty="0">
                <a:solidFill>
                  <a:srgbClr val="424242"/>
                </a:solidFill>
              </a:rPr>
              <a:t>adult series (3 doses</a:t>
            </a:r>
            <a:r>
              <a:rPr lang="en-US" sz="2800" dirty="0">
                <a:solidFill>
                  <a:srgbClr val="424242"/>
                </a:solidFill>
              </a:rPr>
              <a:t>) and can be given a temporary exception after submitting dose #2</a:t>
            </a:r>
          </a:p>
        </p:txBody>
      </p:sp>
      <p:sp>
        <p:nvSpPr>
          <p:cNvPr id="6" name="Text Placeholder 5">
            <a:extLst>
              <a:ext uri="{FF2B5EF4-FFF2-40B4-BE49-F238E27FC236}">
                <a16:creationId xmlns:a16="http://schemas.microsoft.com/office/drawing/2014/main" id="{7A6FA191-0BA7-4741-8BA3-2A11877157FE}"/>
              </a:ext>
            </a:extLst>
          </p:cNvPr>
          <p:cNvSpPr>
            <a:spLocks noGrp="1"/>
          </p:cNvSpPr>
          <p:nvPr>
            <p:ph type="body" sz="quarter" idx="16"/>
          </p:nvPr>
        </p:nvSpPr>
        <p:spPr/>
        <p:txBody>
          <a:bodyPr/>
          <a:lstStyle/>
          <a:p>
            <a:r>
              <a:rPr lang="en-US" sz="3600" b="0" dirty="0">
                <a:solidFill>
                  <a:schemeClr val="bg1"/>
                </a:solidFill>
              </a:rPr>
              <a:t>Pertussis (Tdap)</a:t>
            </a:r>
          </a:p>
        </p:txBody>
      </p:sp>
      <p:sp>
        <p:nvSpPr>
          <p:cNvPr id="7" name="Text Placeholder 6">
            <a:extLst>
              <a:ext uri="{FF2B5EF4-FFF2-40B4-BE49-F238E27FC236}">
                <a16:creationId xmlns:a16="http://schemas.microsoft.com/office/drawing/2014/main" id="{03986027-1BA4-46FC-B90F-DE6E0ED60FBF}"/>
              </a:ext>
            </a:extLst>
          </p:cNvPr>
          <p:cNvSpPr>
            <a:spLocks noGrp="1"/>
          </p:cNvSpPr>
          <p:nvPr>
            <p:ph type="body" sz="quarter" idx="17"/>
          </p:nvPr>
        </p:nvSpPr>
        <p:spPr/>
        <p:txBody>
          <a:bodyPr/>
          <a:lstStyle/>
          <a:p>
            <a:pPr>
              <a:lnSpc>
                <a:spcPct val="100000"/>
              </a:lnSpc>
            </a:pPr>
            <a:r>
              <a:rPr lang="en-US" dirty="0">
                <a:solidFill>
                  <a:srgbClr val="424242"/>
                </a:solidFill>
              </a:rPr>
              <a:t>Pertussis is given as part of the tetanus vaccine- called Tdap</a:t>
            </a:r>
          </a:p>
          <a:p>
            <a:pPr>
              <a:lnSpc>
                <a:spcPct val="100000"/>
              </a:lnSpc>
            </a:pPr>
            <a:r>
              <a:rPr lang="en-US" dirty="0">
                <a:solidFill>
                  <a:srgbClr val="424242"/>
                </a:solidFill>
              </a:rPr>
              <a:t>The student will require an adult booster dose of Pertussis (Tdap) vaccine. This is </a:t>
            </a:r>
            <a:r>
              <a:rPr lang="en-US" u="sng" dirty="0">
                <a:solidFill>
                  <a:srgbClr val="424242"/>
                </a:solidFill>
              </a:rPr>
              <a:t>in addition to </a:t>
            </a:r>
            <a:r>
              <a:rPr lang="en-US" dirty="0">
                <a:solidFill>
                  <a:srgbClr val="424242"/>
                </a:solidFill>
              </a:rPr>
              <a:t>the adolescent dose</a:t>
            </a:r>
          </a:p>
          <a:p>
            <a:pPr>
              <a:lnSpc>
                <a:spcPct val="100000"/>
              </a:lnSpc>
            </a:pPr>
            <a:r>
              <a:rPr lang="en-US" dirty="0">
                <a:solidFill>
                  <a:srgbClr val="424242"/>
                </a:solidFill>
              </a:rPr>
              <a:t>This is an </a:t>
            </a:r>
            <a:r>
              <a:rPr lang="en-US" u="sng" dirty="0">
                <a:solidFill>
                  <a:srgbClr val="424242"/>
                </a:solidFill>
              </a:rPr>
              <a:t>extra requirement </a:t>
            </a:r>
            <a:r>
              <a:rPr lang="en-US" dirty="0">
                <a:solidFill>
                  <a:srgbClr val="424242"/>
                </a:solidFill>
              </a:rPr>
              <a:t>for students in health care and education sector and community placements </a:t>
            </a:r>
          </a:p>
        </p:txBody>
      </p:sp>
    </p:spTree>
    <p:extLst>
      <p:ext uri="{BB962C8B-B14F-4D97-AF65-F5344CB8AC3E}">
        <p14:creationId xmlns:p14="http://schemas.microsoft.com/office/powerpoint/2010/main" val="976699663"/>
      </p:ext>
    </p:extLst>
  </p:cSld>
  <p:clrMapOvr>
    <a:masterClrMapping/>
  </p:clrMapOvr>
</p:sld>
</file>

<file path=ppt/theme/theme1.xml><?xml version="1.0" encoding="utf-8"?>
<a:theme xmlns:a="http://schemas.openxmlformats.org/drawingml/2006/main" name="No Decoration">
  <a:themeElements>
    <a:clrScheme name="Custom 3">
      <a:dk1>
        <a:srgbClr val="424242"/>
      </a:dk1>
      <a:lt1>
        <a:srgbClr val="FFFFFF"/>
      </a:lt1>
      <a:dk2>
        <a:srgbClr val="2C2C2C"/>
      </a:dk2>
      <a:lt2>
        <a:srgbClr val="D8D8D8"/>
      </a:lt2>
      <a:accent1>
        <a:srgbClr val="376F83"/>
      </a:accent1>
      <a:accent2>
        <a:srgbClr val="EE5823"/>
      </a:accent2>
      <a:accent3>
        <a:srgbClr val="AD3D96"/>
      </a:accent3>
      <a:accent4>
        <a:srgbClr val="00CCFF"/>
      </a:accent4>
      <a:accent5>
        <a:srgbClr val="FA6060"/>
      </a:accent5>
      <a:accent6>
        <a:srgbClr val="ECB720"/>
      </a:accent6>
      <a:hlink>
        <a:srgbClr val="F79646"/>
      </a:hlink>
      <a:folHlink>
        <a:srgbClr val="59595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anchor="b"/>
      <a:lstStyle>
        <a:defPPr algn="l">
          <a:defRPr kumimoji="1" dirty="0">
            <a:latin typeface="Gill Sans MT" panose="020B0502020104020203" pitchFamily="34" charset="0"/>
          </a:defRPr>
        </a:defPPr>
      </a:lstStyle>
    </a:txDef>
  </a:objectDefaults>
  <a:extraClrSchemeLst/>
</a:theme>
</file>

<file path=ppt/theme/theme2.xml><?xml version="1.0" encoding="utf-8"?>
<a:theme xmlns:a="http://schemas.openxmlformats.org/drawingml/2006/main" name="Contents">
  <a:themeElements>
    <a:clrScheme name="Custom 3">
      <a:dk1>
        <a:srgbClr val="424242"/>
      </a:dk1>
      <a:lt1>
        <a:srgbClr val="FFFFFF"/>
      </a:lt1>
      <a:dk2>
        <a:srgbClr val="2C2C2C"/>
      </a:dk2>
      <a:lt2>
        <a:srgbClr val="D8D8D8"/>
      </a:lt2>
      <a:accent1>
        <a:srgbClr val="376F83"/>
      </a:accent1>
      <a:accent2>
        <a:srgbClr val="EE5823"/>
      </a:accent2>
      <a:accent3>
        <a:srgbClr val="AD3D96"/>
      </a:accent3>
      <a:accent4>
        <a:srgbClr val="00CCFF"/>
      </a:accent4>
      <a:accent5>
        <a:srgbClr val="FA6060"/>
      </a:accent5>
      <a:accent6>
        <a:srgbClr val="ECB720"/>
      </a:accent6>
      <a:hlink>
        <a:srgbClr val="F79646"/>
      </a:hlink>
      <a:folHlink>
        <a:srgbClr val="59595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thinThick">
          <a:noFill/>
          <a:tailEnd type="triangle"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Contents">
  <a:themeElements>
    <a:clrScheme name="Custom 3">
      <a:dk1>
        <a:srgbClr val="424242"/>
      </a:dk1>
      <a:lt1>
        <a:srgbClr val="FFFFFF"/>
      </a:lt1>
      <a:dk2>
        <a:srgbClr val="2C2C2C"/>
      </a:dk2>
      <a:lt2>
        <a:srgbClr val="D8D8D8"/>
      </a:lt2>
      <a:accent1>
        <a:srgbClr val="376F83"/>
      </a:accent1>
      <a:accent2>
        <a:srgbClr val="EE5823"/>
      </a:accent2>
      <a:accent3>
        <a:srgbClr val="AD3D96"/>
      </a:accent3>
      <a:accent4>
        <a:srgbClr val="00CCFF"/>
      </a:accent4>
      <a:accent5>
        <a:srgbClr val="FA6060"/>
      </a:accent5>
      <a:accent6>
        <a:srgbClr val="ECB720"/>
      </a:accent6>
      <a:hlink>
        <a:srgbClr val="F79646"/>
      </a:hlink>
      <a:folHlink>
        <a:srgbClr val="59595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76200"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8A2A0E550380428A9DC8B531E85EE1" ma:contentTypeVersion="12" ma:contentTypeDescription="Create a new document." ma:contentTypeScope="" ma:versionID="21b4a76e679bad0482abaab1444f6aeb">
  <xsd:schema xmlns:xsd="http://www.w3.org/2001/XMLSchema" xmlns:xs="http://www.w3.org/2001/XMLSchema" xmlns:p="http://schemas.microsoft.com/office/2006/metadata/properties" xmlns:ns2="c3c0e27b-1837-4dcc-8ceb-49daa51f2f14" xmlns:ns3="a9933067-42dd-4154-a6a4-da3861c5d753" targetNamespace="http://schemas.microsoft.com/office/2006/metadata/properties" ma:root="true" ma:fieldsID="eb6c66b97868d5b3caa93e2a3d28466d" ns2:_="" ns3:_="">
    <xsd:import namespace="c3c0e27b-1837-4dcc-8ceb-49daa51f2f14"/>
    <xsd:import namespace="a9933067-42dd-4154-a6a4-da3861c5d7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0e27b-1837-4dcc-8ceb-49daa51f2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933067-42dd-4154-a6a4-da3861c5d7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E5F363-8403-4CD6-B3BC-2989C1E6C868}">
  <ds:schemaRefs>
    <ds:schemaRef ds:uri="a9933067-42dd-4154-a6a4-da3861c5d75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3c0e27b-1837-4dcc-8ceb-49daa51f2f14"/>
    <ds:schemaRef ds:uri="http://www.w3.org/XML/1998/namespace"/>
    <ds:schemaRef ds:uri="http://purl.org/dc/dcmitype/"/>
  </ds:schemaRefs>
</ds:datastoreItem>
</file>

<file path=customXml/itemProps2.xml><?xml version="1.0" encoding="utf-8"?>
<ds:datastoreItem xmlns:ds="http://schemas.openxmlformats.org/officeDocument/2006/customXml" ds:itemID="{88ED5AEC-808C-473C-8592-85BC5943DB1C}"/>
</file>

<file path=customXml/itemProps3.xml><?xml version="1.0" encoding="utf-8"?>
<ds:datastoreItem xmlns:ds="http://schemas.openxmlformats.org/officeDocument/2006/customXml" ds:itemID="{63AF55A9-56CC-465B-A354-05E49B35F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56311</TotalTime>
  <Words>1927</Words>
  <Application>Microsoft Office PowerPoint</Application>
  <PresentationFormat>Custom</PresentationFormat>
  <Paragraphs>199</Paragraphs>
  <Slides>23</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Gill Sans MT</vt:lpstr>
      <vt:lpstr>Wingdings</vt:lpstr>
      <vt:lpstr>No Decoration</vt:lpstr>
      <vt:lpstr>Contents</vt:lpstr>
      <vt:lpstr>1_Contents</vt:lpstr>
      <vt:lpstr>Custom Design</vt:lpstr>
      <vt:lpstr>PowerPoint Presentation</vt:lpstr>
      <vt:lpstr>What is Placement Pass?</vt:lpstr>
      <vt:lpstr>The Student Process- Getting Ready</vt:lpstr>
      <vt:lpstr>What is an immunization record?</vt:lpstr>
      <vt:lpstr>Students who do not have vaccine records</vt:lpstr>
      <vt:lpstr>COVID-19 Vaccine</vt:lpstr>
      <vt:lpstr>Medical Requirement</vt:lpstr>
      <vt:lpstr>Medical Requirement</vt:lpstr>
      <vt:lpstr>Medical Requirement</vt:lpstr>
      <vt:lpstr>Medical Requirement</vt:lpstr>
      <vt:lpstr>Medical Requirement</vt:lpstr>
      <vt:lpstr>Medical Requirement</vt:lpstr>
      <vt:lpstr>PowerPoint Presentation</vt:lpstr>
      <vt:lpstr>Non-Medical Requirement</vt:lpstr>
      <vt:lpstr>Non-Medical Requirement</vt:lpstr>
      <vt:lpstr>Non-Medical Requirement</vt:lpstr>
      <vt:lpstr>Non-Medical Requirement</vt:lpstr>
      <vt:lpstr>What documents does the student submit?</vt:lpstr>
      <vt:lpstr>How to Submit Documents?</vt:lpstr>
      <vt:lpstr>Student Submissions</vt:lpstr>
      <vt:lpstr>Checking Your Status following Submission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Requisite</dc:title>
  <dc:creator>AlVicente@extendicare.com</dc:creator>
  <cp:lastModifiedBy>Cathy Burke (PM Ottawa)</cp:lastModifiedBy>
  <cp:revision>822</cp:revision>
  <dcterms:created xsi:type="dcterms:W3CDTF">2015-01-09T17:56:04Z</dcterms:created>
  <dcterms:modified xsi:type="dcterms:W3CDTF">2022-02-28T15:14:58Z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0x010100D38A2A0E550380428A9DC8B531E85EE1</vt:lpwstr>
  </property>
</Properties>
</file>