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7" r:id="rId5"/>
  </p:sldIdLst>
  <p:sldSz cx="8229600" cy="10515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Novielli" initials="MN" lastIdx="9" clrIdx="0">
    <p:extLst>
      <p:ext uri="{19B8F6BF-5375-455C-9EA6-DF929625EA0E}">
        <p15:presenceInfo xmlns:p15="http://schemas.microsoft.com/office/powerpoint/2012/main" userId="S::michelle.novielli@senecacollege.ca::dfc0c5b9-9871-4dec-b2e3-58be280ef1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9" autoAdjust="0"/>
    <p:restoredTop sz="94660"/>
  </p:normalViewPr>
  <p:slideViewPr>
    <p:cSldViewPr snapToGrid="0">
      <p:cViewPr varScale="1">
        <p:scale>
          <a:sx n="73" d="100"/>
          <a:sy n="73" d="100"/>
        </p:scale>
        <p:origin x="26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720956"/>
            <a:ext cx="6995160" cy="3660987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523125"/>
            <a:ext cx="6172200" cy="2538835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3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559858"/>
            <a:ext cx="1774508" cy="89114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559858"/>
            <a:ext cx="5220653" cy="891148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8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8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621600"/>
            <a:ext cx="7098030" cy="437419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7037179"/>
            <a:ext cx="7098030" cy="23002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/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3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2799291"/>
            <a:ext cx="3497580" cy="66720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2799291"/>
            <a:ext cx="3497580" cy="66720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1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59861"/>
            <a:ext cx="7098030" cy="20325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577783"/>
            <a:ext cx="3481506" cy="126333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3841115"/>
            <a:ext cx="3481506" cy="564970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577783"/>
            <a:ext cx="3498652" cy="126333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3841115"/>
            <a:ext cx="3498652" cy="564970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6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3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3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01040"/>
            <a:ext cx="2654260" cy="245364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514054"/>
            <a:ext cx="4166235" cy="7472892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154680"/>
            <a:ext cx="2654260" cy="5844435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01040"/>
            <a:ext cx="2654260" cy="245364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514054"/>
            <a:ext cx="4166235" cy="7472892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154680"/>
            <a:ext cx="2654260" cy="5844435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7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559861"/>
            <a:ext cx="7098030" cy="2032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2799291"/>
            <a:ext cx="7098030" cy="6672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9746406"/>
            <a:ext cx="185166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08648-3E31-4638-8EBF-77BE69766A9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9746406"/>
            <a:ext cx="277749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9746406"/>
            <a:ext cx="185166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7329E-510E-46BB-8814-B767C82E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4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69F682-F26D-441D-83F1-EF72E003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736" y="447410"/>
            <a:ext cx="3933435" cy="5545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905F3C-11AE-4EBF-A525-CB2D7BE82986}"/>
              </a:ext>
            </a:extLst>
          </p:cNvPr>
          <p:cNvSpPr/>
          <p:nvPr/>
        </p:nvSpPr>
        <p:spPr>
          <a:xfrm>
            <a:off x="546555" y="1555985"/>
            <a:ext cx="7247616" cy="5582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RESEARCH PARTICIPANTS NEEDED</a:t>
            </a:r>
            <a:endParaRPr lang="en-US" sz="1600" dirty="0"/>
          </a:p>
          <a:p>
            <a:pPr algn="ctr"/>
            <a:r>
              <a:rPr lang="en-US" sz="1600" dirty="0"/>
              <a:t>Research in </a:t>
            </a:r>
            <a:r>
              <a:rPr lang="en-US" sz="1600" dirty="0">
                <a:solidFill>
                  <a:srgbClr val="0070C0"/>
                </a:solidFill>
              </a:rPr>
              <a:t>[specify topic/area]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name is/Our names are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 your name(s).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looking for volunteers to take part in a study named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[insert topic].</a:t>
            </a:r>
            <a:endParaRPr lang="en-US" sz="1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you: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[Insert inclusion and/or exclusion criteria in your study – this could be things like age range, geographical locations, ethnic/cultural background etc.]?</a:t>
            </a:r>
            <a:endParaRPr lang="en-US" sz="1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answered yes to the above questions, you are invited to participate in this study. The study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[enter further information about your study].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participant in this study, you would be asked to: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(indicate in general terms what all of the expectations are e.g. anonymous questionnaires; interview or focus group; computer-based survey; etc.)</a:t>
            </a:r>
            <a:endParaRPr lang="en-US" sz="1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 participation will involve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(insert number)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session(s), each of which is approximately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(insert time)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minutes.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CA" sz="1400" b="1" dirty="0">
                <a:solidFill>
                  <a:srgbClr val="0070C0"/>
                </a:solidFill>
              </a:rPr>
              <a:t>[If you are a student, include the following sentence:]</a:t>
            </a:r>
            <a:r>
              <a:rPr lang="en-CA" sz="1400" dirty="0">
                <a:solidFill>
                  <a:srgbClr val="0070C0"/>
                </a:solidFill>
              </a:rPr>
              <a:t> This research is being done as part of my Undergraduate Capstone/Masters/PhD project and my supervisor’s name is Insert Supervisor’s name and title.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more information about this study, or to volunteer for this study, please contact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:(insert name of contact person) at (phone number)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Email: 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(insert email address)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7A0122-ACB6-4259-A0C5-B886A7583070}"/>
              </a:ext>
            </a:extLst>
          </p:cNvPr>
          <p:cNvSpPr txBox="1"/>
          <p:nvPr/>
        </p:nvSpPr>
        <p:spPr>
          <a:xfrm>
            <a:off x="2794214" y="8208384"/>
            <a:ext cx="264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[Insert picture if you wish]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504D6E-B18D-4161-AB56-8AE4A51E15A4}"/>
              </a:ext>
            </a:extLst>
          </p:cNvPr>
          <p:cNvSpPr/>
          <p:nvPr/>
        </p:nvSpPr>
        <p:spPr>
          <a:xfrm>
            <a:off x="107079" y="9685815"/>
            <a:ext cx="8045248" cy="696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This study has obtained ethics clearance by the Algonquin College Research Ethics Board. For more information, contact REBadmin@algonquincollege.com</a:t>
            </a:r>
            <a:endParaRPr lang="en-US" sz="1200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3232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E9373CA927EE408827B4013E120223" ma:contentTypeVersion="13" ma:contentTypeDescription="Create a new document." ma:contentTypeScope="" ma:versionID="5fc0b5a68216843c558f387c84cc5180">
  <xsd:schema xmlns:xsd="http://www.w3.org/2001/XMLSchema" xmlns:xs="http://www.w3.org/2001/XMLSchema" xmlns:p="http://schemas.microsoft.com/office/2006/metadata/properties" xmlns:ns2="17897780-000a-4b90-bbe2-92c7b74ebba5" xmlns:ns3="0c9cba55-822f-4a71-89c8-c0c47041f124" targetNamespace="http://schemas.microsoft.com/office/2006/metadata/properties" ma:root="true" ma:fieldsID="f25e7dbdb0a4ce75f6a6c34488059a39" ns2:_="" ns3:_="">
    <xsd:import namespace="17897780-000a-4b90-bbe2-92c7b74ebba5"/>
    <xsd:import namespace="0c9cba55-822f-4a71-89c8-c0c47041f1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897780-000a-4b90-bbe2-92c7b74eb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9cba55-822f-4a71-89c8-c0c47041f12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C40E7C-E537-4D91-8FFC-6CCB9F892606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67911611-bd6c-482b-a62d-00bf5d2d8825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A3B0AA8-93CE-4CE9-934F-7DC7E430F8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897780-000a-4b90-bbe2-92c7b74ebba5"/>
    <ds:schemaRef ds:uri="0c9cba55-822f-4a71-89c8-c0c47041f1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03E950-B704-4DD9-A959-615711157E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276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Seneca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Yeung</dc:creator>
  <cp:lastModifiedBy>Victoria Morris</cp:lastModifiedBy>
  <cp:revision>15</cp:revision>
  <dcterms:created xsi:type="dcterms:W3CDTF">2020-12-14T23:16:57Z</dcterms:created>
  <dcterms:modified xsi:type="dcterms:W3CDTF">2026-08-19T15:17:01Z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0x01010021E9373CA927EE408827B4013E120223</vt:lpwstr>
  </property>
</Properties>
</file>