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317" r:id="rId6"/>
    <p:sldId id="601" r:id="rId7"/>
    <p:sldId id="600" r:id="rId8"/>
    <p:sldId id="306" r:id="rId9"/>
    <p:sldId id="605" r:id="rId10"/>
    <p:sldId id="602" r:id="rId11"/>
    <p:sldId id="592" r:id="rId12"/>
  </p:sldIdLst>
  <p:sldSz cx="16257588" cy="9144000"/>
  <p:notesSz cx="7010400" cy="9296400"/>
  <p:defaultTextStyle>
    <a:defPPr>
      <a:defRPr lang="en-US"/>
    </a:defPPr>
    <a:lvl1pPr marL="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1583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316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4475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26334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0791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689500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71084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52667" algn="l" defTabSz="781583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Gardner" initials="PG" lastIdx="0" clrIdx="0">
    <p:extLst>
      <p:ext uri="{19B8F6BF-5375-455C-9EA6-DF929625EA0E}">
        <p15:presenceInfo xmlns:p15="http://schemas.microsoft.com/office/powerpoint/2012/main" userId="S-1-5-21-1989483694-326399252-943750798-4276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48A"/>
    <a:srgbClr val="518C78"/>
    <a:srgbClr val="9CDC57"/>
    <a:srgbClr val="05BCFE"/>
    <a:srgbClr val="FFCC05"/>
    <a:srgbClr val="88D3B7"/>
    <a:srgbClr val="548F7B"/>
    <a:srgbClr val="589278"/>
    <a:srgbClr val="000000"/>
    <a:srgbClr val="0051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3" autoAdjust="0"/>
    <p:restoredTop sz="61042" autoAdjust="0"/>
  </p:normalViewPr>
  <p:slideViewPr>
    <p:cSldViewPr snapToGrid="0" snapToObjects="1">
      <p:cViewPr varScale="1">
        <p:scale>
          <a:sx n="33" d="100"/>
          <a:sy n="33" d="100"/>
        </p:scale>
        <p:origin x="1719" y="27"/>
      </p:cViewPr>
      <p:guideLst>
        <p:guide orient="horz" pos="2880"/>
        <p:guide pos="5121"/>
      </p:guideLst>
    </p:cSldViewPr>
  </p:slideViewPr>
  <p:outlineViewPr>
    <p:cViewPr>
      <p:scale>
        <a:sx n="33" d="100"/>
        <a:sy n="33" d="100"/>
      </p:scale>
      <p:origin x="0" y="5384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FEEA13-C46F-4DDB-AD13-0B1B37A1ED4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0600E0-3C20-40B6-835E-AC053546380F}">
      <dgm:prSet phldrT="[Text]" custT="1"/>
      <dgm:spPr>
        <a:solidFill>
          <a:schemeClr val="bg1">
            <a:lumMod val="95000"/>
          </a:schemeClr>
        </a:solidFill>
        <a:ln>
          <a:solidFill>
            <a:srgbClr val="589278"/>
          </a:solidFill>
        </a:ln>
      </dgm:spPr>
      <dgm:t>
        <a:bodyPr/>
        <a:lstStyle/>
        <a:p>
          <a:endParaRPr lang="en-US" sz="4000" dirty="0"/>
        </a:p>
      </dgm:t>
    </dgm:pt>
    <dgm:pt modelId="{8AFF04E9-CA46-46AE-83AE-E490C4C3DAF0}" type="parTrans" cxnId="{DE888991-519E-4F62-BEA4-E8562AB9C354}">
      <dgm:prSet/>
      <dgm:spPr/>
      <dgm:t>
        <a:bodyPr/>
        <a:lstStyle/>
        <a:p>
          <a:endParaRPr lang="en-US"/>
        </a:p>
      </dgm:t>
    </dgm:pt>
    <dgm:pt modelId="{99E4DD96-D98C-40E4-8968-8DF93FE9E2BB}" type="sibTrans" cxnId="{DE888991-519E-4F62-BEA4-E8562AB9C354}">
      <dgm:prSet/>
      <dgm:spPr/>
      <dgm:t>
        <a:bodyPr/>
        <a:lstStyle/>
        <a:p>
          <a:endParaRPr lang="en-US"/>
        </a:p>
      </dgm:t>
    </dgm:pt>
    <dgm:pt modelId="{E39A005F-40E9-431C-A3C3-1661FBF2A0C0}">
      <dgm:prSet phldrT="[Text]"/>
      <dgm:spPr>
        <a:solidFill>
          <a:schemeClr val="accent3">
            <a:lumMod val="60000"/>
            <a:lumOff val="40000"/>
          </a:schemeClr>
        </a:solidFill>
        <a:ln>
          <a:solidFill>
            <a:srgbClr val="589278"/>
          </a:solidFill>
        </a:ln>
      </dgm:spPr>
      <dgm:t>
        <a:bodyPr/>
        <a:lstStyle/>
        <a:p>
          <a:r>
            <a:rPr lang="en-US" dirty="0">
              <a:solidFill>
                <a:schemeClr val="tx1">
                  <a:lumMod val="75000"/>
                </a:schemeClr>
              </a:solidFill>
            </a:rPr>
            <a:t>ARM</a:t>
          </a:r>
        </a:p>
      </dgm:t>
    </dgm:pt>
    <dgm:pt modelId="{01B293DB-13F1-4B86-8C74-CC940BA84BBC}" type="parTrans" cxnId="{DA479BCC-D9B1-4CE7-A7E5-95F2318AD9AB}">
      <dgm:prSet/>
      <dgm:spPr/>
      <dgm:t>
        <a:bodyPr/>
        <a:lstStyle/>
        <a:p>
          <a:endParaRPr lang="en-US"/>
        </a:p>
      </dgm:t>
    </dgm:pt>
    <dgm:pt modelId="{21FDE398-6B9B-40A0-AD9B-0550095ED3E2}" type="sibTrans" cxnId="{DA479BCC-D9B1-4CE7-A7E5-95F2318AD9AB}">
      <dgm:prSet/>
      <dgm:spPr/>
      <dgm:t>
        <a:bodyPr/>
        <a:lstStyle/>
        <a:p>
          <a:endParaRPr lang="en-US"/>
        </a:p>
      </dgm:t>
    </dgm:pt>
    <dgm:pt modelId="{1A05C465-537F-4DD4-A496-7910F0C26117}">
      <dgm:prSet phldrT="[Text]"/>
      <dgm:spPr>
        <a:solidFill>
          <a:schemeClr val="accent2">
            <a:lumMod val="60000"/>
            <a:lumOff val="40000"/>
          </a:schemeClr>
        </a:solidFill>
        <a:ln>
          <a:solidFill>
            <a:srgbClr val="589278"/>
          </a:solidFill>
        </a:ln>
      </dgm:spPr>
      <dgm:t>
        <a:bodyPr/>
        <a:lstStyle/>
        <a:p>
          <a:r>
            <a:rPr lang="en-US" dirty="0">
              <a:solidFill>
                <a:schemeClr val="bg2">
                  <a:lumMod val="50000"/>
                </a:schemeClr>
              </a:solidFill>
            </a:rPr>
            <a:t>ACET</a:t>
          </a:r>
        </a:p>
      </dgm:t>
    </dgm:pt>
    <dgm:pt modelId="{8CDEEE2E-3BC8-4918-A4A7-3CEA6F0F4339}" type="parTrans" cxnId="{B89BECB7-C8E5-4ACD-A04B-A7ED777060ED}">
      <dgm:prSet/>
      <dgm:spPr/>
      <dgm:t>
        <a:bodyPr/>
        <a:lstStyle/>
        <a:p>
          <a:endParaRPr lang="en-US"/>
        </a:p>
      </dgm:t>
    </dgm:pt>
    <dgm:pt modelId="{953784AE-3A39-4F61-B6EC-D1B44639CDFC}" type="sibTrans" cxnId="{B89BECB7-C8E5-4ACD-A04B-A7ED777060ED}">
      <dgm:prSet/>
      <dgm:spPr/>
      <dgm:t>
        <a:bodyPr/>
        <a:lstStyle/>
        <a:p>
          <a:endParaRPr lang="en-US"/>
        </a:p>
      </dgm:t>
    </dgm:pt>
    <dgm:pt modelId="{F0C80251-E14A-4491-955D-A72E86A649D5}">
      <dgm:prSet phldrT="[Text]"/>
      <dgm:spPr>
        <a:solidFill>
          <a:schemeClr val="accent3">
            <a:lumMod val="75000"/>
          </a:schemeClr>
        </a:solidFill>
        <a:ln>
          <a:solidFill>
            <a:srgbClr val="589278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CRMC</a:t>
          </a:r>
        </a:p>
      </dgm:t>
    </dgm:pt>
    <dgm:pt modelId="{79137046-9D6F-4544-9984-BF4AFA08DD68}" type="parTrans" cxnId="{E824B7C8-70FC-43E3-8E73-801AF0E2C3FE}">
      <dgm:prSet/>
      <dgm:spPr/>
      <dgm:t>
        <a:bodyPr/>
        <a:lstStyle/>
        <a:p>
          <a:endParaRPr lang="en-US"/>
        </a:p>
      </dgm:t>
    </dgm:pt>
    <dgm:pt modelId="{69212EA6-5C7E-4A6B-A06A-AA6B42DC5694}" type="sibTrans" cxnId="{E824B7C8-70FC-43E3-8E73-801AF0E2C3FE}">
      <dgm:prSet/>
      <dgm:spPr/>
      <dgm:t>
        <a:bodyPr/>
        <a:lstStyle/>
        <a:p>
          <a:endParaRPr lang="en-US"/>
        </a:p>
      </dgm:t>
    </dgm:pt>
    <dgm:pt modelId="{08F413CD-05AC-47BC-9FC4-3CE713D82C1C}" type="pres">
      <dgm:prSet presAssocID="{6EFEEA13-C46F-4DDB-AD13-0B1B37A1ED46}" presName="Name0" presStyleCnt="0">
        <dgm:presLayoutVars>
          <dgm:dir/>
          <dgm:animLvl val="lvl"/>
          <dgm:resizeHandles val="exact"/>
        </dgm:presLayoutVars>
      </dgm:prSet>
      <dgm:spPr/>
    </dgm:pt>
    <dgm:pt modelId="{48752D94-BF6D-43CB-855C-BD552C3F0D85}" type="pres">
      <dgm:prSet presAssocID="{950600E0-3C20-40B6-835E-AC053546380F}" presName="Name8" presStyleCnt="0"/>
      <dgm:spPr/>
    </dgm:pt>
    <dgm:pt modelId="{D9528E80-C3AF-462B-8E94-40E1465DE6A2}" type="pres">
      <dgm:prSet presAssocID="{950600E0-3C20-40B6-835E-AC053546380F}" presName="level" presStyleLbl="node1" presStyleIdx="0" presStyleCnt="4" custScaleX="99241">
        <dgm:presLayoutVars>
          <dgm:chMax val="1"/>
          <dgm:bulletEnabled val="1"/>
        </dgm:presLayoutVars>
      </dgm:prSet>
      <dgm:spPr/>
    </dgm:pt>
    <dgm:pt modelId="{FE66A3B2-9740-4673-BC96-F28AE071848A}" type="pres">
      <dgm:prSet presAssocID="{950600E0-3C20-40B6-835E-AC053546380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BD17A3E-6E8D-4C51-8CB1-C44C404A73BD}" type="pres">
      <dgm:prSet presAssocID="{E39A005F-40E9-431C-A3C3-1661FBF2A0C0}" presName="Name8" presStyleCnt="0"/>
      <dgm:spPr/>
    </dgm:pt>
    <dgm:pt modelId="{28332EF6-03E5-4E4B-8721-F9B7D57A8A22}" type="pres">
      <dgm:prSet presAssocID="{E39A005F-40E9-431C-A3C3-1661FBF2A0C0}" presName="level" presStyleLbl="node1" presStyleIdx="1" presStyleCnt="4" custScaleY="51866">
        <dgm:presLayoutVars>
          <dgm:chMax val="1"/>
          <dgm:bulletEnabled val="1"/>
        </dgm:presLayoutVars>
      </dgm:prSet>
      <dgm:spPr/>
    </dgm:pt>
    <dgm:pt modelId="{F9AEE38B-60C3-4EFE-8467-6C14B5CA01AF}" type="pres">
      <dgm:prSet presAssocID="{E39A005F-40E9-431C-A3C3-1661FBF2A0C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AFEE71B-DC1C-481A-95AD-07E8595E3F45}" type="pres">
      <dgm:prSet presAssocID="{1A05C465-537F-4DD4-A496-7910F0C26117}" presName="Name8" presStyleCnt="0"/>
      <dgm:spPr/>
    </dgm:pt>
    <dgm:pt modelId="{AE646C67-3A53-4160-9622-C3FAFA9792EF}" type="pres">
      <dgm:prSet presAssocID="{1A05C465-537F-4DD4-A496-7910F0C26117}" presName="level" presStyleLbl="node1" presStyleIdx="2" presStyleCnt="4" custScaleY="47673">
        <dgm:presLayoutVars>
          <dgm:chMax val="1"/>
          <dgm:bulletEnabled val="1"/>
        </dgm:presLayoutVars>
      </dgm:prSet>
      <dgm:spPr/>
    </dgm:pt>
    <dgm:pt modelId="{17592CE3-4AC1-493A-9657-10ED1A00400E}" type="pres">
      <dgm:prSet presAssocID="{1A05C465-537F-4DD4-A496-7910F0C2611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74CD864-D1E9-48F4-81B8-9C9BA2BEC52A}" type="pres">
      <dgm:prSet presAssocID="{F0C80251-E14A-4491-955D-A72E86A649D5}" presName="Name8" presStyleCnt="0"/>
      <dgm:spPr/>
    </dgm:pt>
    <dgm:pt modelId="{30B42F7B-8309-442E-BCA6-D5FDD9E8D64C}" type="pres">
      <dgm:prSet presAssocID="{F0C80251-E14A-4491-955D-A72E86A649D5}" presName="level" presStyleLbl="node1" presStyleIdx="3" presStyleCnt="4" custScaleY="50714">
        <dgm:presLayoutVars>
          <dgm:chMax val="1"/>
          <dgm:bulletEnabled val="1"/>
        </dgm:presLayoutVars>
      </dgm:prSet>
      <dgm:spPr/>
    </dgm:pt>
    <dgm:pt modelId="{05D9814B-1C0F-4D21-A63F-CA1058136387}" type="pres">
      <dgm:prSet presAssocID="{F0C80251-E14A-4491-955D-A72E86A649D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1B68225-AA89-440A-AC55-11E0492CD088}" type="presOf" srcId="{6EFEEA13-C46F-4DDB-AD13-0B1B37A1ED46}" destId="{08F413CD-05AC-47BC-9FC4-3CE713D82C1C}" srcOrd="0" destOrd="0" presId="urn:microsoft.com/office/officeart/2005/8/layout/pyramid1"/>
    <dgm:cxn modelId="{E4C49628-0052-42B9-B5EE-88A149CF690C}" type="presOf" srcId="{950600E0-3C20-40B6-835E-AC053546380F}" destId="{FE66A3B2-9740-4673-BC96-F28AE071848A}" srcOrd="1" destOrd="0" presId="urn:microsoft.com/office/officeart/2005/8/layout/pyramid1"/>
    <dgm:cxn modelId="{3E901465-FE48-4A06-A007-410F240BCEC9}" type="presOf" srcId="{E39A005F-40E9-431C-A3C3-1661FBF2A0C0}" destId="{28332EF6-03E5-4E4B-8721-F9B7D57A8A22}" srcOrd="0" destOrd="0" presId="urn:microsoft.com/office/officeart/2005/8/layout/pyramid1"/>
    <dgm:cxn modelId="{FB437371-4FFD-429F-BCE5-795ACA8C12D4}" type="presOf" srcId="{E39A005F-40E9-431C-A3C3-1661FBF2A0C0}" destId="{F9AEE38B-60C3-4EFE-8467-6C14B5CA01AF}" srcOrd="1" destOrd="0" presId="urn:microsoft.com/office/officeart/2005/8/layout/pyramid1"/>
    <dgm:cxn modelId="{68159B72-D152-4014-A4E5-5F9F90F23C5E}" type="presOf" srcId="{950600E0-3C20-40B6-835E-AC053546380F}" destId="{D9528E80-C3AF-462B-8E94-40E1465DE6A2}" srcOrd="0" destOrd="0" presId="urn:microsoft.com/office/officeart/2005/8/layout/pyramid1"/>
    <dgm:cxn modelId="{3AE3367B-76E1-44A3-98B3-6BFBB30AAC82}" type="presOf" srcId="{1A05C465-537F-4DD4-A496-7910F0C26117}" destId="{17592CE3-4AC1-493A-9657-10ED1A00400E}" srcOrd="1" destOrd="0" presId="urn:microsoft.com/office/officeart/2005/8/layout/pyramid1"/>
    <dgm:cxn modelId="{8D9B8D86-BDBC-4EBA-B7C7-09B81EA132D4}" type="presOf" srcId="{F0C80251-E14A-4491-955D-A72E86A649D5}" destId="{05D9814B-1C0F-4D21-A63F-CA1058136387}" srcOrd="1" destOrd="0" presId="urn:microsoft.com/office/officeart/2005/8/layout/pyramid1"/>
    <dgm:cxn modelId="{DE888991-519E-4F62-BEA4-E8562AB9C354}" srcId="{6EFEEA13-C46F-4DDB-AD13-0B1B37A1ED46}" destId="{950600E0-3C20-40B6-835E-AC053546380F}" srcOrd="0" destOrd="0" parTransId="{8AFF04E9-CA46-46AE-83AE-E490C4C3DAF0}" sibTransId="{99E4DD96-D98C-40E4-8968-8DF93FE9E2BB}"/>
    <dgm:cxn modelId="{B89BECB7-C8E5-4ACD-A04B-A7ED777060ED}" srcId="{6EFEEA13-C46F-4DDB-AD13-0B1B37A1ED46}" destId="{1A05C465-537F-4DD4-A496-7910F0C26117}" srcOrd="2" destOrd="0" parTransId="{8CDEEE2E-3BC8-4918-A4A7-3CEA6F0F4339}" sibTransId="{953784AE-3A39-4F61-B6EC-D1B44639CDFC}"/>
    <dgm:cxn modelId="{86DE42BA-E4D8-4D74-8738-B23797D06B91}" type="presOf" srcId="{F0C80251-E14A-4491-955D-A72E86A649D5}" destId="{30B42F7B-8309-442E-BCA6-D5FDD9E8D64C}" srcOrd="0" destOrd="0" presId="urn:microsoft.com/office/officeart/2005/8/layout/pyramid1"/>
    <dgm:cxn modelId="{E824B7C8-70FC-43E3-8E73-801AF0E2C3FE}" srcId="{6EFEEA13-C46F-4DDB-AD13-0B1B37A1ED46}" destId="{F0C80251-E14A-4491-955D-A72E86A649D5}" srcOrd="3" destOrd="0" parTransId="{79137046-9D6F-4544-9984-BF4AFA08DD68}" sibTransId="{69212EA6-5C7E-4A6B-A06A-AA6B42DC5694}"/>
    <dgm:cxn modelId="{DA479BCC-D9B1-4CE7-A7E5-95F2318AD9AB}" srcId="{6EFEEA13-C46F-4DDB-AD13-0B1B37A1ED46}" destId="{E39A005F-40E9-431C-A3C3-1661FBF2A0C0}" srcOrd="1" destOrd="0" parTransId="{01B293DB-13F1-4B86-8C74-CC940BA84BBC}" sibTransId="{21FDE398-6B9B-40A0-AD9B-0550095ED3E2}"/>
    <dgm:cxn modelId="{343F57D3-132C-4477-8DF6-5A12032330BF}" type="presOf" srcId="{1A05C465-537F-4DD4-A496-7910F0C26117}" destId="{AE646C67-3A53-4160-9622-C3FAFA9792EF}" srcOrd="0" destOrd="0" presId="urn:microsoft.com/office/officeart/2005/8/layout/pyramid1"/>
    <dgm:cxn modelId="{2DA6C0D5-C0F7-44C1-B343-B7732B7B42C9}" type="presParOf" srcId="{08F413CD-05AC-47BC-9FC4-3CE713D82C1C}" destId="{48752D94-BF6D-43CB-855C-BD552C3F0D85}" srcOrd="0" destOrd="0" presId="urn:microsoft.com/office/officeart/2005/8/layout/pyramid1"/>
    <dgm:cxn modelId="{AE7EE687-AEFA-4D56-AFCA-F150B81C4D51}" type="presParOf" srcId="{48752D94-BF6D-43CB-855C-BD552C3F0D85}" destId="{D9528E80-C3AF-462B-8E94-40E1465DE6A2}" srcOrd="0" destOrd="0" presId="urn:microsoft.com/office/officeart/2005/8/layout/pyramid1"/>
    <dgm:cxn modelId="{B5FF90CC-3149-422B-846B-A858CD0EEB51}" type="presParOf" srcId="{48752D94-BF6D-43CB-855C-BD552C3F0D85}" destId="{FE66A3B2-9740-4673-BC96-F28AE071848A}" srcOrd="1" destOrd="0" presId="urn:microsoft.com/office/officeart/2005/8/layout/pyramid1"/>
    <dgm:cxn modelId="{022BFC34-8026-4E04-B85E-7BC22B36C7F1}" type="presParOf" srcId="{08F413CD-05AC-47BC-9FC4-3CE713D82C1C}" destId="{1BD17A3E-6E8D-4C51-8CB1-C44C404A73BD}" srcOrd="1" destOrd="0" presId="urn:microsoft.com/office/officeart/2005/8/layout/pyramid1"/>
    <dgm:cxn modelId="{50E8A81C-C4B5-49FF-A587-CD724EF80E7D}" type="presParOf" srcId="{1BD17A3E-6E8D-4C51-8CB1-C44C404A73BD}" destId="{28332EF6-03E5-4E4B-8721-F9B7D57A8A22}" srcOrd="0" destOrd="0" presId="urn:microsoft.com/office/officeart/2005/8/layout/pyramid1"/>
    <dgm:cxn modelId="{B3F9DB1B-5C78-42FD-B263-AF12A4137A56}" type="presParOf" srcId="{1BD17A3E-6E8D-4C51-8CB1-C44C404A73BD}" destId="{F9AEE38B-60C3-4EFE-8467-6C14B5CA01AF}" srcOrd="1" destOrd="0" presId="urn:microsoft.com/office/officeart/2005/8/layout/pyramid1"/>
    <dgm:cxn modelId="{5E802436-7B2F-4257-A7F6-1DEC677F8ACA}" type="presParOf" srcId="{08F413CD-05AC-47BC-9FC4-3CE713D82C1C}" destId="{3AFEE71B-DC1C-481A-95AD-07E8595E3F45}" srcOrd="2" destOrd="0" presId="urn:microsoft.com/office/officeart/2005/8/layout/pyramid1"/>
    <dgm:cxn modelId="{787E88DA-0C0D-47E9-A4BD-2EBE9C7EA55F}" type="presParOf" srcId="{3AFEE71B-DC1C-481A-95AD-07E8595E3F45}" destId="{AE646C67-3A53-4160-9622-C3FAFA9792EF}" srcOrd="0" destOrd="0" presId="urn:microsoft.com/office/officeart/2005/8/layout/pyramid1"/>
    <dgm:cxn modelId="{C5557E84-24DD-4AED-BA39-C6F12F822795}" type="presParOf" srcId="{3AFEE71B-DC1C-481A-95AD-07E8595E3F45}" destId="{17592CE3-4AC1-493A-9657-10ED1A00400E}" srcOrd="1" destOrd="0" presId="urn:microsoft.com/office/officeart/2005/8/layout/pyramid1"/>
    <dgm:cxn modelId="{0D902A93-DC43-45C7-AB24-2B334C6874C7}" type="presParOf" srcId="{08F413CD-05AC-47BC-9FC4-3CE713D82C1C}" destId="{474CD864-D1E9-48F4-81B8-9C9BA2BEC52A}" srcOrd="3" destOrd="0" presId="urn:microsoft.com/office/officeart/2005/8/layout/pyramid1"/>
    <dgm:cxn modelId="{AABD1A11-7664-4840-9BD9-882DE124090F}" type="presParOf" srcId="{474CD864-D1E9-48F4-81B8-9C9BA2BEC52A}" destId="{30B42F7B-8309-442E-BCA6-D5FDD9E8D64C}" srcOrd="0" destOrd="0" presId="urn:microsoft.com/office/officeart/2005/8/layout/pyramid1"/>
    <dgm:cxn modelId="{2A3EAE82-CE57-4066-9429-81EB25EBA5A5}" type="presParOf" srcId="{474CD864-D1E9-48F4-81B8-9C9BA2BEC52A}" destId="{05D9814B-1C0F-4D21-A63F-CA105813638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endParaRPr lang="en-US" sz="1800" dirty="0"/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endParaRPr lang="en-US" sz="1800" dirty="0"/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endParaRPr lang="en-US" sz="2400" dirty="0">
            <a:highlight>
              <a:srgbClr val="F771E4"/>
            </a:highlight>
          </a:endParaRP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endParaRPr lang="en-US" sz="1800" dirty="0"/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/>
      <dgm:spPr/>
    </dgm:pt>
    <dgm:pt modelId="{6E7622DF-D8DD-4E15-B37A-FCF423D3B0F6}" type="pres">
      <dgm:prSet presAssocID="{46DFF29F-5535-4F00-955B-4A1680AA34C2}" presName="center2" presStyleLbl="fgShp" presStyleIdx="1" presStyleCnt="2"/>
      <dgm:spPr/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1B3979-487F-4A0C-AFB3-6FD622F541A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A03E28-DC69-4B06-A0FE-70E6EC79AC8E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b="0" dirty="0">
              <a:solidFill>
                <a:schemeClr val="tx1"/>
              </a:solidFill>
            </a:rPr>
            <a:t>Our College Community</a:t>
          </a:r>
        </a:p>
      </dgm:t>
    </dgm:pt>
    <dgm:pt modelId="{C09C26DC-B2DF-42A3-A30F-CAE738D151BF}" type="parTrans" cxnId="{5BB1F873-EBEA-4BFB-A628-7400680ED563}">
      <dgm:prSet/>
      <dgm:spPr/>
      <dgm:t>
        <a:bodyPr/>
        <a:lstStyle/>
        <a:p>
          <a:endParaRPr lang="en-US"/>
        </a:p>
      </dgm:t>
    </dgm:pt>
    <dgm:pt modelId="{8DCB7919-9605-4503-81B5-D79ACB10F139}" type="sibTrans" cxnId="{5BB1F873-EBEA-4BFB-A628-7400680ED563}">
      <dgm:prSet/>
      <dgm:spPr/>
      <dgm:t>
        <a:bodyPr/>
        <a:lstStyle/>
        <a:p>
          <a:endParaRPr lang="en-US"/>
        </a:p>
      </dgm:t>
    </dgm:pt>
    <dgm:pt modelId="{E2E2CC04-28F3-49D6-977E-7C8D4254C774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800" b="0" dirty="0">
              <a:solidFill>
                <a:schemeClr val="bg1"/>
              </a:solidFill>
            </a:rPr>
            <a:t>External Legislation</a:t>
          </a:r>
        </a:p>
      </dgm:t>
    </dgm:pt>
    <dgm:pt modelId="{0A41E4C9-FB03-4498-AEFB-13353DDB9FEF}" type="parTrans" cxnId="{40BC9676-51F5-4D66-94E6-3E56F37C1F78}">
      <dgm:prSet/>
      <dgm:spPr/>
      <dgm:t>
        <a:bodyPr/>
        <a:lstStyle/>
        <a:p>
          <a:endParaRPr lang="en-US"/>
        </a:p>
      </dgm:t>
    </dgm:pt>
    <dgm:pt modelId="{5C6CC462-5B41-4530-885C-DE353727D49F}" type="sibTrans" cxnId="{40BC9676-51F5-4D66-94E6-3E56F37C1F78}">
      <dgm:prSet/>
      <dgm:spPr/>
      <dgm:t>
        <a:bodyPr/>
        <a:lstStyle/>
        <a:p>
          <a:endParaRPr lang="en-US"/>
        </a:p>
      </dgm:t>
    </dgm:pt>
    <dgm:pt modelId="{3380B79F-695E-4A01-A103-BB9320D4277A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800" dirty="0">
              <a:solidFill>
                <a:schemeClr val="tx1"/>
              </a:solidFill>
            </a:rPr>
            <a:t>Finance Strategy Operations Hazard</a:t>
          </a:r>
        </a:p>
      </dgm:t>
    </dgm:pt>
    <dgm:pt modelId="{8AD0E1C0-A761-4B77-AD2B-AC09472B963D}" type="parTrans" cxnId="{C32B6C70-8DA8-446A-B5FA-3FDDB01F122D}">
      <dgm:prSet/>
      <dgm:spPr/>
      <dgm:t>
        <a:bodyPr/>
        <a:lstStyle/>
        <a:p>
          <a:endParaRPr lang="en-US"/>
        </a:p>
      </dgm:t>
    </dgm:pt>
    <dgm:pt modelId="{008F4303-AE08-4AE8-B5BA-F88E911EAA96}" type="sibTrans" cxnId="{C32B6C70-8DA8-446A-B5FA-3FDDB01F122D}">
      <dgm:prSet/>
      <dgm:spPr/>
      <dgm:t>
        <a:bodyPr/>
        <a:lstStyle/>
        <a:p>
          <a:endParaRPr lang="en-US"/>
        </a:p>
      </dgm:t>
    </dgm:pt>
    <dgm:pt modelId="{CC39BA9D-45E8-4C54-883B-E9E431B75D22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500" b="0" dirty="0"/>
            <a:t>Monitor, Communicate &amp; Respond</a:t>
          </a:r>
        </a:p>
      </dgm:t>
    </dgm:pt>
    <dgm:pt modelId="{C1F05F2C-BD8E-4FE8-91C3-3F5978FE9EAC}" type="parTrans" cxnId="{9874FFD3-DBC4-4574-8597-23A1230CAE02}">
      <dgm:prSet/>
      <dgm:spPr/>
      <dgm:t>
        <a:bodyPr/>
        <a:lstStyle/>
        <a:p>
          <a:endParaRPr lang="en-US"/>
        </a:p>
      </dgm:t>
    </dgm:pt>
    <dgm:pt modelId="{D33DABEC-AAF0-4A53-9C98-7430C3B3E984}" type="sibTrans" cxnId="{9874FFD3-DBC4-4574-8597-23A1230CAE02}">
      <dgm:prSet/>
      <dgm:spPr/>
      <dgm:t>
        <a:bodyPr/>
        <a:lstStyle/>
        <a:p>
          <a:endParaRPr lang="en-US"/>
        </a:p>
      </dgm:t>
    </dgm:pt>
    <dgm:pt modelId="{1C3471DB-E223-4B84-9507-DB4DC3357114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800" dirty="0"/>
            <a:t>Policies and Procedures</a:t>
          </a:r>
        </a:p>
      </dgm:t>
    </dgm:pt>
    <dgm:pt modelId="{10AEEBE1-EAF6-4AEC-8929-E0C4A0F75340}" type="parTrans" cxnId="{3AA66716-15D5-4E50-BAC0-E4BBBCE39157}">
      <dgm:prSet/>
      <dgm:spPr/>
      <dgm:t>
        <a:bodyPr/>
        <a:lstStyle/>
        <a:p>
          <a:endParaRPr lang="en-US"/>
        </a:p>
      </dgm:t>
    </dgm:pt>
    <dgm:pt modelId="{C5994127-5AB0-4B97-B64F-D525CAA564FF}" type="sibTrans" cxnId="{3AA66716-15D5-4E50-BAC0-E4BBBCE39157}">
      <dgm:prSet/>
      <dgm:spPr/>
      <dgm:t>
        <a:bodyPr/>
        <a:lstStyle/>
        <a:p>
          <a:endParaRPr lang="en-US"/>
        </a:p>
      </dgm:t>
    </dgm:pt>
    <dgm:pt modelId="{3835937B-0D9F-4234-AFF3-0137F5870601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dirty="0"/>
            <a:t>Corporate Risk Register</a:t>
          </a:r>
        </a:p>
      </dgm:t>
    </dgm:pt>
    <dgm:pt modelId="{F5237F34-8682-4FA8-B5B8-0A02239D82CA}" type="sibTrans" cxnId="{6479E3A8-31DC-4126-9AC9-3845DE4D7811}">
      <dgm:prSet/>
      <dgm:spPr/>
      <dgm:t>
        <a:bodyPr/>
        <a:lstStyle/>
        <a:p>
          <a:endParaRPr lang="en-US"/>
        </a:p>
      </dgm:t>
    </dgm:pt>
    <dgm:pt modelId="{55E1B6B8-A8A0-462E-9391-31E325150D40}" type="parTrans" cxnId="{6479E3A8-31DC-4126-9AC9-3845DE4D7811}">
      <dgm:prSet/>
      <dgm:spPr/>
      <dgm:t>
        <a:bodyPr/>
        <a:lstStyle/>
        <a:p>
          <a:endParaRPr lang="en-US"/>
        </a:p>
      </dgm:t>
    </dgm:pt>
    <dgm:pt modelId="{4F9CE72C-97EE-419F-BBE4-8774100C3C62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800" dirty="0"/>
            <a:t>Enterprise Risk Framework</a:t>
          </a:r>
        </a:p>
      </dgm:t>
    </dgm:pt>
    <dgm:pt modelId="{F9C3603C-1EA7-46EB-8CEC-CA90A8893578}" type="parTrans" cxnId="{57C1FEDE-33DA-4483-AC90-EE0CC43C1059}">
      <dgm:prSet/>
      <dgm:spPr/>
      <dgm:t>
        <a:bodyPr/>
        <a:lstStyle/>
        <a:p>
          <a:endParaRPr lang="en-US"/>
        </a:p>
      </dgm:t>
    </dgm:pt>
    <dgm:pt modelId="{3B2E0AE5-7515-4370-9F3C-E85F7B4E9231}" type="sibTrans" cxnId="{57C1FEDE-33DA-4483-AC90-EE0CC43C1059}">
      <dgm:prSet/>
      <dgm:spPr/>
      <dgm:t>
        <a:bodyPr/>
        <a:lstStyle/>
        <a:p>
          <a:endParaRPr lang="en-US"/>
        </a:p>
      </dgm:t>
    </dgm:pt>
    <dgm:pt modelId="{821062EF-1E4D-43D6-BA37-E92966449814}" type="pres">
      <dgm:prSet presAssocID="{F01B3979-487F-4A0C-AFB3-6FD622F541A6}" presName="cycle" presStyleCnt="0">
        <dgm:presLayoutVars>
          <dgm:dir/>
          <dgm:resizeHandles val="exact"/>
        </dgm:presLayoutVars>
      </dgm:prSet>
      <dgm:spPr/>
    </dgm:pt>
    <dgm:pt modelId="{BEDE2739-4309-48F3-A9AD-46CE45A81344}" type="pres">
      <dgm:prSet presAssocID="{27A03E28-DC69-4B06-A0FE-70E6EC79AC8E}" presName="node" presStyleLbl="node1" presStyleIdx="0" presStyleCnt="7">
        <dgm:presLayoutVars>
          <dgm:bulletEnabled val="1"/>
        </dgm:presLayoutVars>
      </dgm:prSet>
      <dgm:spPr/>
    </dgm:pt>
    <dgm:pt modelId="{B351EAE1-0D9D-445C-BC26-C86142C1BFDA}" type="pres">
      <dgm:prSet presAssocID="{8DCB7919-9605-4503-81B5-D79ACB10F139}" presName="sibTrans" presStyleLbl="sibTrans2D1" presStyleIdx="0" presStyleCnt="7"/>
      <dgm:spPr/>
    </dgm:pt>
    <dgm:pt modelId="{1A2C63AB-F98F-4BB8-B6DD-49DC51760126}" type="pres">
      <dgm:prSet presAssocID="{8DCB7919-9605-4503-81B5-D79ACB10F139}" presName="connectorText" presStyleLbl="sibTrans2D1" presStyleIdx="0" presStyleCnt="7"/>
      <dgm:spPr/>
    </dgm:pt>
    <dgm:pt modelId="{F5D16A1B-B47C-4DD1-8983-69ED32560A76}" type="pres">
      <dgm:prSet presAssocID="{E2E2CC04-28F3-49D6-977E-7C8D4254C774}" presName="node" presStyleLbl="node1" presStyleIdx="1" presStyleCnt="7">
        <dgm:presLayoutVars>
          <dgm:bulletEnabled val="1"/>
        </dgm:presLayoutVars>
      </dgm:prSet>
      <dgm:spPr/>
    </dgm:pt>
    <dgm:pt modelId="{76936CD1-E943-4D34-A2A9-E759DEFFB96C}" type="pres">
      <dgm:prSet presAssocID="{5C6CC462-5B41-4530-885C-DE353727D49F}" presName="sibTrans" presStyleLbl="sibTrans2D1" presStyleIdx="1" presStyleCnt="7"/>
      <dgm:spPr/>
    </dgm:pt>
    <dgm:pt modelId="{3DE52CC7-FF73-4BE2-ACB9-AD1E6136CC9F}" type="pres">
      <dgm:prSet presAssocID="{5C6CC462-5B41-4530-885C-DE353727D49F}" presName="connectorText" presStyleLbl="sibTrans2D1" presStyleIdx="1" presStyleCnt="7"/>
      <dgm:spPr/>
    </dgm:pt>
    <dgm:pt modelId="{D0FDD795-B158-4714-9003-33DBA278CBAB}" type="pres">
      <dgm:prSet presAssocID="{3835937B-0D9F-4234-AFF3-0137F5870601}" presName="node" presStyleLbl="node1" presStyleIdx="2" presStyleCnt="7">
        <dgm:presLayoutVars>
          <dgm:bulletEnabled val="1"/>
        </dgm:presLayoutVars>
      </dgm:prSet>
      <dgm:spPr/>
    </dgm:pt>
    <dgm:pt modelId="{5DA03DDF-C975-4779-A87C-797B5A6ED2DA}" type="pres">
      <dgm:prSet presAssocID="{F5237F34-8682-4FA8-B5B8-0A02239D82CA}" presName="sibTrans" presStyleLbl="sibTrans2D1" presStyleIdx="2" presStyleCnt="7"/>
      <dgm:spPr/>
    </dgm:pt>
    <dgm:pt modelId="{3C95C1E5-7CE2-48F7-9CEE-698C19DDCAB1}" type="pres">
      <dgm:prSet presAssocID="{F5237F34-8682-4FA8-B5B8-0A02239D82CA}" presName="connectorText" presStyleLbl="sibTrans2D1" presStyleIdx="2" presStyleCnt="7"/>
      <dgm:spPr/>
    </dgm:pt>
    <dgm:pt modelId="{1537A2F9-AFB4-403F-B28C-2F4A958E88F0}" type="pres">
      <dgm:prSet presAssocID="{1C3471DB-E223-4B84-9507-DB4DC3357114}" presName="node" presStyleLbl="node1" presStyleIdx="3" presStyleCnt="7">
        <dgm:presLayoutVars>
          <dgm:bulletEnabled val="1"/>
        </dgm:presLayoutVars>
      </dgm:prSet>
      <dgm:spPr/>
    </dgm:pt>
    <dgm:pt modelId="{704CAF4F-5F45-4D65-8D0D-F35268A786F2}" type="pres">
      <dgm:prSet presAssocID="{C5994127-5AB0-4B97-B64F-D525CAA564FF}" presName="sibTrans" presStyleLbl="sibTrans2D1" presStyleIdx="3" presStyleCnt="7"/>
      <dgm:spPr/>
    </dgm:pt>
    <dgm:pt modelId="{39A2BD8E-B602-4864-AADD-2F8D6BD61B7D}" type="pres">
      <dgm:prSet presAssocID="{C5994127-5AB0-4B97-B64F-D525CAA564FF}" presName="connectorText" presStyleLbl="sibTrans2D1" presStyleIdx="3" presStyleCnt="7"/>
      <dgm:spPr/>
    </dgm:pt>
    <dgm:pt modelId="{1C703511-F944-41FD-A4F5-D3B75DF555C9}" type="pres">
      <dgm:prSet presAssocID="{4F9CE72C-97EE-419F-BBE4-8774100C3C62}" presName="node" presStyleLbl="node1" presStyleIdx="4" presStyleCnt="7">
        <dgm:presLayoutVars>
          <dgm:bulletEnabled val="1"/>
        </dgm:presLayoutVars>
      </dgm:prSet>
      <dgm:spPr/>
    </dgm:pt>
    <dgm:pt modelId="{79E5205D-3BFD-46B4-93BA-9D446E48A037}" type="pres">
      <dgm:prSet presAssocID="{3B2E0AE5-7515-4370-9F3C-E85F7B4E9231}" presName="sibTrans" presStyleLbl="sibTrans2D1" presStyleIdx="4" presStyleCnt="7"/>
      <dgm:spPr/>
    </dgm:pt>
    <dgm:pt modelId="{592FE951-ED56-43BD-BA1C-DE623A769A20}" type="pres">
      <dgm:prSet presAssocID="{3B2E0AE5-7515-4370-9F3C-E85F7B4E9231}" presName="connectorText" presStyleLbl="sibTrans2D1" presStyleIdx="4" presStyleCnt="7"/>
      <dgm:spPr/>
    </dgm:pt>
    <dgm:pt modelId="{33DDF0E9-18ED-40C6-B465-E8016931311C}" type="pres">
      <dgm:prSet presAssocID="{3380B79F-695E-4A01-A103-BB9320D4277A}" presName="node" presStyleLbl="node1" presStyleIdx="5" presStyleCnt="7">
        <dgm:presLayoutVars>
          <dgm:bulletEnabled val="1"/>
        </dgm:presLayoutVars>
      </dgm:prSet>
      <dgm:spPr/>
    </dgm:pt>
    <dgm:pt modelId="{0DF0B42F-C97B-47F5-ABF2-19ED1E5F864F}" type="pres">
      <dgm:prSet presAssocID="{008F4303-AE08-4AE8-B5BA-F88E911EAA96}" presName="sibTrans" presStyleLbl="sibTrans2D1" presStyleIdx="5" presStyleCnt="7"/>
      <dgm:spPr/>
    </dgm:pt>
    <dgm:pt modelId="{FF663FC3-557F-4D17-93AF-C9EDA4DBCAFD}" type="pres">
      <dgm:prSet presAssocID="{008F4303-AE08-4AE8-B5BA-F88E911EAA96}" presName="connectorText" presStyleLbl="sibTrans2D1" presStyleIdx="5" presStyleCnt="7"/>
      <dgm:spPr/>
    </dgm:pt>
    <dgm:pt modelId="{C7F4D9AB-91F8-49D1-9842-80E345F04C1E}" type="pres">
      <dgm:prSet presAssocID="{CC39BA9D-45E8-4C54-883B-E9E431B75D22}" presName="node" presStyleLbl="node1" presStyleIdx="6" presStyleCnt="7">
        <dgm:presLayoutVars>
          <dgm:bulletEnabled val="1"/>
        </dgm:presLayoutVars>
      </dgm:prSet>
      <dgm:spPr/>
    </dgm:pt>
    <dgm:pt modelId="{72B689CA-9FC2-4B67-AE46-13E05A823672}" type="pres">
      <dgm:prSet presAssocID="{D33DABEC-AAF0-4A53-9C98-7430C3B3E984}" presName="sibTrans" presStyleLbl="sibTrans2D1" presStyleIdx="6" presStyleCnt="7"/>
      <dgm:spPr/>
    </dgm:pt>
    <dgm:pt modelId="{E7BD6EBD-7D8E-4065-ABDB-40D4B3F970A4}" type="pres">
      <dgm:prSet presAssocID="{D33DABEC-AAF0-4A53-9C98-7430C3B3E984}" presName="connectorText" presStyleLbl="sibTrans2D1" presStyleIdx="6" presStyleCnt="7"/>
      <dgm:spPr/>
    </dgm:pt>
  </dgm:ptLst>
  <dgm:cxnLst>
    <dgm:cxn modelId="{8BCD010D-C686-45CC-BD6E-84432CB6088A}" type="presOf" srcId="{3835937B-0D9F-4234-AFF3-0137F5870601}" destId="{D0FDD795-B158-4714-9003-33DBA278CBAB}" srcOrd="0" destOrd="0" presId="urn:microsoft.com/office/officeart/2005/8/layout/cycle2"/>
    <dgm:cxn modelId="{3AA66716-15D5-4E50-BAC0-E4BBBCE39157}" srcId="{F01B3979-487F-4A0C-AFB3-6FD622F541A6}" destId="{1C3471DB-E223-4B84-9507-DB4DC3357114}" srcOrd="3" destOrd="0" parTransId="{10AEEBE1-EAF6-4AEC-8929-E0C4A0F75340}" sibTransId="{C5994127-5AB0-4B97-B64F-D525CAA564FF}"/>
    <dgm:cxn modelId="{26C41D25-F2EE-46DD-A835-CC854F48A0A8}" type="presOf" srcId="{008F4303-AE08-4AE8-B5BA-F88E911EAA96}" destId="{0DF0B42F-C97B-47F5-ABF2-19ED1E5F864F}" srcOrd="0" destOrd="0" presId="urn:microsoft.com/office/officeart/2005/8/layout/cycle2"/>
    <dgm:cxn modelId="{7AB61D2D-9487-45D2-BBA3-CF48CAFA62BB}" type="presOf" srcId="{8DCB7919-9605-4503-81B5-D79ACB10F139}" destId="{1A2C63AB-F98F-4BB8-B6DD-49DC51760126}" srcOrd="1" destOrd="0" presId="urn:microsoft.com/office/officeart/2005/8/layout/cycle2"/>
    <dgm:cxn modelId="{AA692B31-54C1-42C4-999B-38C1D95E5614}" type="presOf" srcId="{D33DABEC-AAF0-4A53-9C98-7430C3B3E984}" destId="{E7BD6EBD-7D8E-4065-ABDB-40D4B3F970A4}" srcOrd="1" destOrd="0" presId="urn:microsoft.com/office/officeart/2005/8/layout/cycle2"/>
    <dgm:cxn modelId="{6D7B1F5D-8EC9-4912-9F32-8981D45E8E1C}" type="presOf" srcId="{8DCB7919-9605-4503-81B5-D79ACB10F139}" destId="{B351EAE1-0D9D-445C-BC26-C86142C1BFDA}" srcOrd="0" destOrd="0" presId="urn:microsoft.com/office/officeart/2005/8/layout/cycle2"/>
    <dgm:cxn modelId="{3D710A41-A9DE-4F30-B6A5-F09A3117A685}" type="presOf" srcId="{008F4303-AE08-4AE8-B5BA-F88E911EAA96}" destId="{FF663FC3-557F-4D17-93AF-C9EDA4DBCAFD}" srcOrd="1" destOrd="0" presId="urn:microsoft.com/office/officeart/2005/8/layout/cycle2"/>
    <dgm:cxn modelId="{1C558248-7A83-4955-9E60-108F8EFF200A}" type="presOf" srcId="{CC39BA9D-45E8-4C54-883B-E9E431B75D22}" destId="{C7F4D9AB-91F8-49D1-9842-80E345F04C1E}" srcOrd="0" destOrd="0" presId="urn:microsoft.com/office/officeart/2005/8/layout/cycle2"/>
    <dgm:cxn modelId="{F595504B-18DA-439B-AC84-9A6B8EE3B7DF}" type="presOf" srcId="{4F9CE72C-97EE-419F-BBE4-8774100C3C62}" destId="{1C703511-F944-41FD-A4F5-D3B75DF555C9}" srcOrd="0" destOrd="0" presId="urn:microsoft.com/office/officeart/2005/8/layout/cycle2"/>
    <dgm:cxn modelId="{5F6D856F-2D61-457B-AF2D-7D58A36BEC80}" type="presOf" srcId="{E2E2CC04-28F3-49D6-977E-7C8D4254C774}" destId="{F5D16A1B-B47C-4DD1-8983-69ED32560A76}" srcOrd="0" destOrd="0" presId="urn:microsoft.com/office/officeart/2005/8/layout/cycle2"/>
    <dgm:cxn modelId="{C32B6C70-8DA8-446A-B5FA-3FDDB01F122D}" srcId="{F01B3979-487F-4A0C-AFB3-6FD622F541A6}" destId="{3380B79F-695E-4A01-A103-BB9320D4277A}" srcOrd="5" destOrd="0" parTransId="{8AD0E1C0-A761-4B77-AD2B-AC09472B963D}" sibTransId="{008F4303-AE08-4AE8-B5BA-F88E911EAA96}"/>
    <dgm:cxn modelId="{5BB1F873-EBEA-4BFB-A628-7400680ED563}" srcId="{F01B3979-487F-4A0C-AFB3-6FD622F541A6}" destId="{27A03E28-DC69-4B06-A0FE-70E6EC79AC8E}" srcOrd="0" destOrd="0" parTransId="{C09C26DC-B2DF-42A3-A30F-CAE738D151BF}" sibTransId="{8DCB7919-9605-4503-81B5-D79ACB10F139}"/>
    <dgm:cxn modelId="{A273CE75-1057-4D81-AC66-896D7F82BEEF}" type="presOf" srcId="{C5994127-5AB0-4B97-B64F-D525CAA564FF}" destId="{704CAF4F-5F45-4D65-8D0D-F35268A786F2}" srcOrd="0" destOrd="0" presId="urn:microsoft.com/office/officeart/2005/8/layout/cycle2"/>
    <dgm:cxn modelId="{40BC9676-51F5-4D66-94E6-3E56F37C1F78}" srcId="{F01B3979-487F-4A0C-AFB3-6FD622F541A6}" destId="{E2E2CC04-28F3-49D6-977E-7C8D4254C774}" srcOrd="1" destOrd="0" parTransId="{0A41E4C9-FB03-4498-AEFB-13353DDB9FEF}" sibTransId="{5C6CC462-5B41-4530-885C-DE353727D49F}"/>
    <dgm:cxn modelId="{69E98759-4A9C-4B4F-A188-338A062A99CF}" type="presOf" srcId="{F5237F34-8682-4FA8-B5B8-0A02239D82CA}" destId="{3C95C1E5-7CE2-48F7-9CEE-698C19DDCAB1}" srcOrd="1" destOrd="0" presId="urn:microsoft.com/office/officeart/2005/8/layout/cycle2"/>
    <dgm:cxn modelId="{F177507A-08F3-4468-B3B7-84D4AC7A9E91}" type="presOf" srcId="{F5237F34-8682-4FA8-B5B8-0A02239D82CA}" destId="{5DA03DDF-C975-4779-A87C-797B5A6ED2DA}" srcOrd="0" destOrd="0" presId="urn:microsoft.com/office/officeart/2005/8/layout/cycle2"/>
    <dgm:cxn modelId="{C1632984-7E49-495D-9DF2-0957E99A3322}" type="presOf" srcId="{5C6CC462-5B41-4530-885C-DE353727D49F}" destId="{3DE52CC7-FF73-4BE2-ACB9-AD1E6136CC9F}" srcOrd="1" destOrd="0" presId="urn:microsoft.com/office/officeart/2005/8/layout/cycle2"/>
    <dgm:cxn modelId="{686C968C-A49A-49C3-8D1E-FD417F315F7B}" type="presOf" srcId="{F01B3979-487F-4A0C-AFB3-6FD622F541A6}" destId="{821062EF-1E4D-43D6-BA37-E92966449814}" srcOrd="0" destOrd="0" presId="urn:microsoft.com/office/officeart/2005/8/layout/cycle2"/>
    <dgm:cxn modelId="{D27BF897-36B0-47B4-A403-998EB8AEEE7B}" type="presOf" srcId="{3380B79F-695E-4A01-A103-BB9320D4277A}" destId="{33DDF0E9-18ED-40C6-B465-E8016931311C}" srcOrd="0" destOrd="0" presId="urn:microsoft.com/office/officeart/2005/8/layout/cycle2"/>
    <dgm:cxn modelId="{FE07F4A3-C2E8-4831-8939-7BC2E7C97B0C}" type="presOf" srcId="{D33DABEC-AAF0-4A53-9C98-7430C3B3E984}" destId="{72B689CA-9FC2-4B67-AE46-13E05A823672}" srcOrd="0" destOrd="0" presId="urn:microsoft.com/office/officeart/2005/8/layout/cycle2"/>
    <dgm:cxn modelId="{D6A9A2A6-3664-4BD4-A9E1-3070401FA287}" type="presOf" srcId="{C5994127-5AB0-4B97-B64F-D525CAA564FF}" destId="{39A2BD8E-B602-4864-AADD-2F8D6BD61B7D}" srcOrd="1" destOrd="0" presId="urn:microsoft.com/office/officeart/2005/8/layout/cycle2"/>
    <dgm:cxn modelId="{6479E3A8-31DC-4126-9AC9-3845DE4D7811}" srcId="{F01B3979-487F-4A0C-AFB3-6FD622F541A6}" destId="{3835937B-0D9F-4234-AFF3-0137F5870601}" srcOrd="2" destOrd="0" parTransId="{55E1B6B8-A8A0-462E-9391-31E325150D40}" sibTransId="{F5237F34-8682-4FA8-B5B8-0A02239D82CA}"/>
    <dgm:cxn modelId="{30BAB9C3-C73C-482F-ADCF-AEA6ABBF9BA2}" type="presOf" srcId="{3B2E0AE5-7515-4370-9F3C-E85F7B4E9231}" destId="{79E5205D-3BFD-46B4-93BA-9D446E48A037}" srcOrd="0" destOrd="0" presId="urn:microsoft.com/office/officeart/2005/8/layout/cycle2"/>
    <dgm:cxn modelId="{8C8D37CE-BB69-4C2C-B32A-4E9314F54EC2}" type="presOf" srcId="{27A03E28-DC69-4B06-A0FE-70E6EC79AC8E}" destId="{BEDE2739-4309-48F3-A9AD-46CE45A81344}" srcOrd="0" destOrd="0" presId="urn:microsoft.com/office/officeart/2005/8/layout/cycle2"/>
    <dgm:cxn modelId="{9874FFD3-DBC4-4574-8597-23A1230CAE02}" srcId="{F01B3979-487F-4A0C-AFB3-6FD622F541A6}" destId="{CC39BA9D-45E8-4C54-883B-E9E431B75D22}" srcOrd="6" destOrd="0" parTransId="{C1F05F2C-BD8E-4FE8-91C3-3F5978FE9EAC}" sibTransId="{D33DABEC-AAF0-4A53-9C98-7430C3B3E984}"/>
    <dgm:cxn modelId="{8168A5D4-7478-4EFD-B056-D31DC404C4D5}" type="presOf" srcId="{3B2E0AE5-7515-4370-9F3C-E85F7B4E9231}" destId="{592FE951-ED56-43BD-BA1C-DE623A769A20}" srcOrd="1" destOrd="0" presId="urn:microsoft.com/office/officeart/2005/8/layout/cycle2"/>
    <dgm:cxn modelId="{740512D7-7400-45A2-83CD-0E0175F8AF55}" type="presOf" srcId="{1C3471DB-E223-4B84-9507-DB4DC3357114}" destId="{1537A2F9-AFB4-403F-B28C-2F4A958E88F0}" srcOrd="0" destOrd="0" presId="urn:microsoft.com/office/officeart/2005/8/layout/cycle2"/>
    <dgm:cxn modelId="{57C1FEDE-33DA-4483-AC90-EE0CC43C1059}" srcId="{F01B3979-487F-4A0C-AFB3-6FD622F541A6}" destId="{4F9CE72C-97EE-419F-BBE4-8774100C3C62}" srcOrd="4" destOrd="0" parTransId="{F9C3603C-1EA7-46EB-8CEC-CA90A8893578}" sibTransId="{3B2E0AE5-7515-4370-9F3C-E85F7B4E9231}"/>
    <dgm:cxn modelId="{61510AF2-F752-45F0-A4CE-9E20BDDF6CAF}" type="presOf" srcId="{5C6CC462-5B41-4530-885C-DE353727D49F}" destId="{76936CD1-E943-4D34-A2A9-E759DEFFB96C}" srcOrd="0" destOrd="0" presId="urn:microsoft.com/office/officeart/2005/8/layout/cycle2"/>
    <dgm:cxn modelId="{F94A7327-B5B6-4D05-B308-52C674311AA3}" type="presParOf" srcId="{821062EF-1E4D-43D6-BA37-E92966449814}" destId="{BEDE2739-4309-48F3-A9AD-46CE45A81344}" srcOrd="0" destOrd="0" presId="urn:microsoft.com/office/officeart/2005/8/layout/cycle2"/>
    <dgm:cxn modelId="{1FE7E772-AF24-4E49-85A6-8A817769DAC6}" type="presParOf" srcId="{821062EF-1E4D-43D6-BA37-E92966449814}" destId="{B351EAE1-0D9D-445C-BC26-C86142C1BFDA}" srcOrd="1" destOrd="0" presId="urn:microsoft.com/office/officeart/2005/8/layout/cycle2"/>
    <dgm:cxn modelId="{C1EF1CA8-1D92-42BD-98F8-A338C07D0FDC}" type="presParOf" srcId="{B351EAE1-0D9D-445C-BC26-C86142C1BFDA}" destId="{1A2C63AB-F98F-4BB8-B6DD-49DC51760126}" srcOrd="0" destOrd="0" presId="urn:microsoft.com/office/officeart/2005/8/layout/cycle2"/>
    <dgm:cxn modelId="{D5B4693E-0065-45D7-8C1D-09706010420C}" type="presParOf" srcId="{821062EF-1E4D-43D6-BA37-E92966449814}" destId="{F5D16A1B-B47C-4DD1-8983-69ED32560A76}" srcOrd="2" destOrd="0" presId="urn:microsoft.com/office/officeart/2005/8/layout/cycle2"/>
    <dgm:cxn modelId="{B66461C0-DF70-445F-A8E4-0CE02F10934C}" type="presParOf" srcId="{821062EF-1E4D-43D6-BA37-E92966449814}" destId="{76936CD1-E943-4D34-A2A9-E759DEFFB96C}" srcOrd="3" destOrd="0" presId="urn:microsoft.com/office/officeart/2005/8/layout/cycle2"/>
    <dgm:cxn modelId="{8E3C1685-96D6-4EED-8784-294DFF9D2DBD}" type="presParOf" srcId="{76936CD1-E943-4D34-A2A9-E759DEFFB96C}" destId="{3DE52CC7-FF73-4BE2-ACB9-AD1E6136CC9F}" srcOrd="0" destOrd="0" presId="urn:microsoft.com/office/officeart/2005/8/layout/cycle2"/>
    <dgm:cxn modelId="{A602DC12-E131-4BBF-B6FE-F9D5E2F3E1DF}" type="presParOf" srcId="{821062EF-1E4D-43D6-BA37-E92966449814}" destId="{D0FDD795-B158-4714-9003-33DBA278CBAB}" srcOrd="4" destOrd="0" presId="urn:microsoft.com/office/officeart/2005/8/layout/cycle2"/>
    <dgm:cxn modelId="{22534A1E-FFC8-48F9-8B3F-3E016E3C8F80}" type="presParOf" srcId="{821062EF-1E4D-43D6-BA37-E92966449814}" destId="{5DA03DDF-C975-4779-A87C-797B5A6ED2DA}" srcOrd="5" destOrd="0" presId="urn:microsoft.com/office/officeart/2005/8/layout/cycle2"/>
    <dgm:cxn modelId="{4082539B-5F28-4CFA-AA9E-B926228DFED9}" type="presParOf" srcId="{5DA03DDF-C975-4779-A87C-797B5A6ED2DA}" destId="{3C95C1E5-7CE2-48F7-9CEE-698C19DDCAB1}" srcOrd="0" destOrd="0" presId="urn:microsoft.com/office/officeart/2005/8/layout/cycle2"/>
    <dgm:cxn modelId="{69995979-619F-47EA-8A1A-832267ACABA4}" type="presParOf" srcId="{821062EF-1E4D-43D6-BA37-E92966449814}" destId="{1537A2F9-AFB4-403F-B28C-2F4A958E88F0}" srcOrd="6" destOrd="0" presId="urn:microsoft.com/office/officeart/2005/8/layout/cycle2"/>
    <dgm:cxn modelId="{379D7D66-DBB4-4B79-B8E5-AC76B2272086}" type="presParOf" srcId="{821062EF-1E4D-43D6-BA37-E92966449814}" destId="{704CAF4F-5F45-4D65-8D0D-F35268A786F2}" srcOrd="7" destOrd="0" presId="urn:microsoft.com/office/officeart/2005/8/layout/cycle2"/>
    <dgm:cxn modelId="{3DC3B8DA-9C1A-40AC-831F-A4C69D19327C}" type="presParOf" srcId="{704CAF4F-5F45-4D65-8D0D-F35268A786F2}" destId="{39A2BD8E-B602-4864-AADD-2F8D6BD61B7D}" srcOrd="0" destOrd="0" presId="urn:microsoft.com/office/officeart/2005/8/layout/cycle2"/>
    <dgm:cxn modelId="{D84EAE99-8B78-4F18-8023-DD7B83AFCC75}" type="presParOf" srcId="{821062EF-1E4D-43D6-BA37-E92966449814}" destId="{1C703511-F944-41FD-A4F5-D3B75DF555C9}" srcOrd="8" destOrd="0" presId="urn:microsoft.com/office/officeart/2005/8/layout/cycle2"/>
    <dgm:cxn modelId="{436E8057-2D07-4E86-8485-DEE51AB4D068}" type="presParOf" srcId="{821062EF-1E4D-43D6-BA37-E92966449814}" destId="{79E5205D-3BFD-46B4-93BA-9D446E48A037}" srcOrd="9" destOrd="0" presId="urn:microsoft.com/office/officeart/2005/8/layout/cycle2"/>
    <dgm:cxn modelId="{4235CAAF-12A8-4699-8FBD-422D6761B9B4}" type="presParOf" srcId="{79E5205D-3BFD-46B4-93BA-9D446E48A037}" destId="{592FE951-ED56-43BD-BA1C-DE623A769A20}" srcOrd="0" destOrd="0" presId="urn:microsoft.com/office/officeart/2005/8/layout/cycle2"/>
    <dgm:cxn modelId="{5995AD8B-B801-4827-8F97-EF7C548096A1}" type="presParOf" srcId="{821062EF-1E4D-43D6-BA37-E92966449814}" destId="{33DDF0E9-18ED-40C6-B465-E8016931311C}" srcOrd="10" destOrd="0" presId="urn:microsoft.com/office/officeart/2005/8/layout/cycle2"/>
    <dgm:cxn modelId="{FE899E49-F86B-4748-A36B-6D0DE3653B5A}" type="presParOf" srcId="{821062EF-1E4D-43D6-BA37-E92966449814}" destId="{0DF0B42F-C97B-47F5-ABF2-19ED1E5F864F}" srcOrd="11" destOrd="0" presId="urn:microsoft.com/office/officeart/2005/8/layout/cycle2"/>
    <dgm:cxn modelId="{47832088-E68A-487B-B3B3-F79ECB4A1E8A}" type="presParOf" srcId="{0DF0B42F-C97B-47F5-ABF2-19ED1E5F864F}" destId="{FF663FC3-557F-4D17-93AF-C9EDA4DBCAFD}" srcOrd="0" destOrd="0" presId="urn:microsoft.com/office/officeart/2005/8/layout/cycle2"/>
    <dgm:cxn modelId="{31E57C1A-64E8-4FF2-B6D6-AE22D2CB72E9}" type="presParOf" srcId="{821062EF-1E4D-43D6-BA37-E92966449814}" destId="{C7F4D9AB-91F8-49D1-9842-80E345F04C1E}" srcOrd="12" destOrd="0" presId="urn:microsoft.com/office/officeart/2005/8/layout/cycle2"/>
    <dgm:cxn modelId="{31046EEB-28EB-40E1-BAA2-1576F11E9660}" type="presParOf" srcId="{821062EF-1E4D-43D6-BA37-E92966449814}" destId="{72B689CA-9FC2-4B67-AE46-13E05A823672}" srcOrd="13" destOrd="0" presId="urn:microsoft.com/office/officeart/2005/8/layout/cycle2"/>
    <dgm:cxn modelId="{454D978C-FD55-4584-9590-7C0334FEBDBD}" type="presParOf" srcId="{72B689CA-9FC2-4B67-AE46-13E05A823672}" destId="{E7BD6EBD-7D8E-4065-ABDB-40D4B3F970A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DFF29F-5535-4F00-955B-4A1680AA34C2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09A1D-FC6E-4480-A55A-10C00D6CEA2D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100" dirty="0"/>
            <a:t>F</a:t>
          </a:r>
        </a:p>
      </dgm:t>
    </dgm:pt>
    <dgm:pt modelId="{A0991AEF-1931-493A-BFBA-538BA4590942}" type="parTrans" cxnId="{39745533-8F98-4E45-945D-E9BF50C6EF0F}">
      <dgm:prSet/>
      <dgm:spPr/>
      <dgm:t>
        <a:bodyPr/>
        <a:lstStyle/>
        <a:p>
          <a:endParaRPr lang="en-US"/>
        </a:p>
      </dgm:t>
    </dgm:pt>
    <dgm:pt modelId="{BDD9E331-7E87-4D16-B930-D431EE650C66}" type="sibTrans" cxnId="{39745533-8F98-4E45-945D-E9BF50C6EF0F}">
      <dgm:prSet/>
      <dgm:spPr/>
      <dgm:t>
        <a:bodyPr/>
        <a:lstStyle/>
        <a:p>
          <a:endParaRPr lang="en-US"/>
        </a:p>
      </dgm:t>
    </dgm:pt>
    <dgm:pt modelId="{19617D63-2DE3-46BA-B1F4-079854F85B9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100" dirty="0"/>
            <a:t>S</a:t>
          </a:r>
        </a:p>
      </dgm:t>
    </dgm:pt>
    <dgm:pt modelId="{A7CD3FD5-23D5-4BAA-8403-8C3247467DFD}" type="parTrans" cxnId="{E2163A3D-6DA5-4F47-A4EA-0EAC87260274}">
      <dgm:prSet/>
      <dgm:spPr/>
      <dgm:t>
        <a:bodyPr/>
        <a:lstStyle/>
        <a:p>
          <a:endParaRPr lang="en-US"/>
        </a:p>
      </dgm:t>
    </dgm:pt>
    <dgm:pt modelId="{D584EF7F-9666-4A18-BE0A-C03D78EA01A3}" type="sibTrans" cxnId="{E2163A3D-6DA5-4F47-A4EA-0EAC87260274}">
      <dgm:prSet/>
      <dgm:spPr/>
      <dgm:t>
        <a:bodyPr/>
        <a:lstStyle/>
        <a:p>
          <a:endParaRPr lang="en-US"/>
        </a:p>
      </dgm:t>
    </dgm:pt>
    <dgm:pt modelId="{E846D5B9-A504-4F38-A7BA-556D3DC53403}">
      <dgm:prSet phldrT="[Text]" custT="1"/>
      <dgm:spPr>
        <a:solidFill>
          <a:srgbClr val="0070C0"/>
        </a:solidFill>
      </dgm:spPr>
      <dgm:t>
        <a:bodyPr/>
        <a:lstStyle/>
        <a:p>
          <a:pPr marL="0" indent="0"/>
          <a:r>
            <a:rPr lang="en-US" sz="1100" dirty="0"/>
            <a:t>O</a:t>
          </a:r>
        </a:p>
      </dgm:t>
    </dgm:pt>
    <dgm:pt modelId="{E48943E4-B214-4E45-BBF3-0F641C96258E}" type="parTrans" cxnId="{A06DFB8E-2B8E-4C46-A3A8-89AC51D2BEAB}">
      <dgm:prSet/>
      <dgm:spPr/>
      <dgm:t>
        <a:bodyPr/>
        <a:lstStyle/>
        <a:p>
          <a:endParaRPr lang="en-US"/>
        </a:p>
      </dgm:t>
    </dgm:pt>
    <dgm:pt modelId="{A70064C1-8B0B-4471-8BCF-43E1EFC99775}" type="sibTrans" cxnId="{A06DFB8E-2B8E-4C46-A3A8-89AC51D2BEAB}">
      <dgm:prSet/>
      <dgm:spPr/>
      <dgm:t>
        <a:bodyPr/>
        <a:lstStyle/>
        <a:p>
          <a:endParaRPr lang="en-US"/>
        </a:p>
      </dgm:t>
    </dgm:pt>
    <dgm:pt modelId="{9CAD83AC-9C3D-4B0B-9130-04D3FD3E48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H</a:t>
          </a:r>
        </a:p>
      </dgm:t>
    </dgm:pt>
    <dgm:pt modelId="{A3C2D852-C084-4DB5-944B-666F65F4D675}" type="parTrans" cxnId="{0A845347-3E65-4DCA-AC86-40B9BF878B66}">
      <dgm:prSet/>
      <dgm:spPr/>
      <dgm:t>
        <a:bodyPr/>
        <a:lstStyle/>
        <a:p>
          <a:endParaRPr lang="en-US"/>
        </a:p>
      </dgm:t>
    </dgm:pt>
    <dgm:pt modelId="{E4CF5A6C-6687-4605-A3E2-CD88E347B151}" type="sibTrans" cxnId="{0A845347-3E65-4DCA-AC86-40B9BF878B66}">
      <dgm:prSet/>
      <dgm:spPr/>
      <dgm:t>
        <a:bodyPr/>
        <a:lstStyle/>
        <a:p>
          <a:endParaRPr lang="en-US"/>
        </a:p>
      </dgm:t>
    </dgm:pt>
    <dgm:pt modelId="{F1D7F630-7392-40AD-8622-76392982D08A}" type="pres">
      <dgm:prSet presAssocID="{46DFF29F-5535-4F00-955B-4A1680AA34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B7864A1-E552-4A2D-9D68-1A0EF209C4BD}" type="pres">
      <dgm:prSet presAssocID="{46DFF29F-5535-4F00-955B-4A1680AA34C2}" presName="children" presStyleCnt="0"/>
      <dgm:spPr/>
    </dgm:pt>
    <dgm:pt modelId="{B023A733-14C5-4F18-84E5-65410BB892B5}" type="pres">
      <dgm:prSet presAssocID="{46DFF29F-5535-4F00-955B-4A1680AA34C2}" presName="childPlaceholder" presStyleCnt="0"/>
      <dgm:spPr/>
    </dgm:pt>
    <dgm:pt modelId="{DF15B0D5-2B3C-4F41-9F0A-08A4053CF514}" type="pres">
      <dgm:prSet presAssocID="{46DFF29F-5535-4F00-955B-4A1680AA34C2}" presName="circle" presStyleCnt="0"/>
      <dgm:spPr/>
    </dgm:pt>
    <dgm:pt modelId="{8B7625A3-89B2-4BE5-839F-030D72DFA5CF}" type="pres">
      <dgm:prSet presAssocID="{46DFF29F-5535-4F00-955B-4A1680AA34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0269292-FF05-4F0D-A20C-911EC0CBC868}" type="pres">
      <dgm:prSet presAssocID="{46DFF29F-5535-4F00-955B-4A1680AA34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60196F9-9388-455A-9AA8-935BCA74738B}" type="pres">
      <dgm:prSet presAssocID="{46DFF29F-5535-4F00-955B-4A1680AA34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F8D2DF5-B261-4418-B4D9-166F00EB017C}" type="pres">
      <dgm:prSet presAssocID="{46DFF29F-5535-4F00-955B-4A1680AA34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93118D-A0E7-469F-B3DA-DF0F5E3F0ADC}" type="pres">
      <dgm:prSet presAssocID="{46DFF29F-5535-4F00-955B-4A1680AA34C2}" presName="quadrantPlaceholder" presStyleCnt="0"/>
      <dgm:spPr/>
    </dgm:pt>
    <dgm:pt modelId="{8F66B1DF-0FA6-4F90-8CBB-751954784DDC}" type="pres">
      <dgm:prSet presAssocID="{46DFF29F-5535-4F00-955B-4A1680AA34C2}" presName="center1" presStyleLbl="fgShp" presStyleIdx="0" presStyleCnt="2" custFlipVert="0" custFlipHor="0" custScaleX="27488" custScaleY="9483" custLinFactX="741984" custLinFactY="471232" custLinFactNeighborX="800000" custLinFactNeighborY="500000"/>
      <dgm:spPr>
        <a:noFill/>
        <a:ln>
          <a:noFill/>
        </a:ln>
      </dgm:spPr>
    </dgm:pt>
    <dgm:pt modelId="{6E7622DF-D8DD-4E15-B37A-FCF423D3B0F6}" type="pres">
      <dgm:prSet presAssocID="{46DFF29F-5535-4F00-955B-4A1680AA34C2}" presName="center2" presStyleLbl="fgShp" presStyleIdx="1" presStyleCnt="2" custScaleX="29523" custScaleY="11122" custLinFactX="420639" custLinFactY="-200000" custLinFactNeighborX="500000" custLinFactNeighborY="-232532"/>
      <dgm:spPr>
        <a:noFill/>
        <a:ln>
          <a:noFill/>
        </a:ln>
      </dgm:spPr>
    </dgm:pt>
  </dgm:ptLst>
  <dgm:cxnLst>
    <dgm:cxn modelId="{B4133311-203E-43A9-895C-D5F265113569}" type="presOf" srcId="{4D909A1D-FC6E-4480-A55A-10C00D6CEA2D}" destId="{8B7625A3-89B2-4BE5-839F-030D72DFA5CF}" srcOrd="0" destOrd="0" presId="urn:microsoft.com/office/officeart/2005/8/layout/cycle4"/>
    <dgm:cxn modelId="{0F000B21-B005-4D71-A51F-47C4ED5F6FA1}" type="presOf" srcId="{9CAD83AC-9C3D-4B0B-9130-04D3FD3E48D7}" destId="{5F8D2DF5-B261-4418-B4D9-166F00EB017C}" srcOrd="0" destOrd="0" presId="urn:microsoft.com/office/officeart/2005/8/layout/cycle4"/>
    <dgm:cxn modelId="{39745533-8F98-4E45-945D-E9BF50C6EF0F}" srcId="{46DFF29F-5535-4F00-955B-4A1680AA34C2}" destId="{4D909A1D-FC6E-4480-A55A-10C00D6CEA2D}" srcOrd="0" destOrd="0" parTransId="{A0991AEF-1931-493A-BFBA-538BA4590942}" sibTransId="{BDD9E331-7E87-4D16-B930-D431EE650C66}"/>
    <dgm:cxn modelId="{E2163A3D-6DA5-4F47-A4EA-0EAC87260274}" srcId="{46DFF29F-5535-4F00-955B-4A1680AA34C2}" destId="{19617D63-2DE3-46BA-B1F4-079854F85B9C}" srcOrd="1" destOrd="0" parTransId="{A7CD3FD5-23D5-4BAA-8403-8C3247467DFD}" sibTransId="{D584EF7F-9666-4A18-BE0A-C03D78EA01A3}"/>
    <dgm:cxn modelId="{65ED1564-D1A5-48BC-A440-C8745FF74586}" type="presOf" srcId="{19617D63-2DE3-46BA-B1F4-079854F85B9C}" destId="{10269292-FF05-4F0D-A20C-911EC0CBC868}" srcOrd="0" destOrd="0" presId="urn:microsoft.com/office/officeart/2005/8/layout/cycle4"/>
    <dgm:cxn modelId="{0A845347-3E65-4DCA-AC86-40B9BF878B66}" srcId="{46DFF29F-5535-4F00-955B-4A1680AA34C2}" destId="{9CAD83AC-9C3D-4B0B-9130-04D3FD3E48D7}" srcOrd="3" destOrd="0" parTransId="{A3C2D852-C084-4DB5-944B-666F65F4D675}" sibTransId="{E4CF5A6C-6687-4605-A3E2-CD88E347B151}"/>
    <dgm:cxn modelId="{6AE41B7B-BBD0-42C5-B8F5-F1ECE7D969BA}" type="presOf" srcId="{E846D5B9-A504-4F38-A7BA-556D3DC53403}" destId="{060196F9-9388-455A-9AA8-935BCA74738B}" srcOrd="0" destOrd="0" presId="urn:microsoft.com/office/officeart/2005/8/layout/cycle4"/>
    <dgm:cxn modelId="{A06DFB8E-2B8E-4C46-A3A8-89AC51D2BEAB}" srcId="{46DFF29F-5535-4F00-955B-4A1680AA34C2}" destId="{E846D5B9-A504-4F38-A7BA-556D3DC53403}" srcOrd="2" destOrd="0" parTransId="{E48943E4-B214-4E45-BBF3-0F641C96258E}" sibTransId="{A70064C1-8B0B-4471-8BCF-43E1EFC99775}"/>
    <dgm:cxn modelId="{D677C2D6-6A77-400B-9FC5-FBA446E10983}" type="presOf" srcId="{46DFF29F-5535-4F00-955B-4A1680AA34C2}" destId="{F1D7F630-7392-40AD-8622-76392982D08A}" srcOrd="0" destOrd="0" presId="urn:microsoft.com/office/officeart/2005/8/layout/cycle4"/>
    <dgm:cxn modelId="{B86AAE4C-A08A-4189-A66A-CE0DB7600147}" type="presParOf" srcId="{F1D7F630-7392-40AD-8622-76392982D08A}" destId="{0B7864A1-E552-4A2D-9D68-1A0EF209C4BD}" srcOrd="0" destOrd="0" presId="urn:microsoft.com/office/officeart/2005/8/layout/cycle4"/>
    <dgm:cxn modelId="{CC852370-0A69-4A5D-BD07-9E2209ED154E}" type="presParOf" srcId="{0B7864A1-E552-4A2D-9D68-1A0EF209C4BD}" destId="{B023A733-14C5-4F18-84E5-65410BB892B5}" srcOrd="0" destOrd="0" presId="urn:microsoft.com/office/officeart/2005/8/layout/cycle4"/>
    <dgm:cxn modelId="{CF0DB80E-7DB9-4518-A6CC-F475691798E1}" type="presParOf" srcId="{F1D7F630-7392-40AD-8622-76392982D08A}" destId="{DF15B0D5-2B3C-4F41-9F0A-08A4053CF514}" srcOrd="1" destOrd="0" presId="urn:microsoft.com/office/officeart/2005/8/layout/cycle4"/>
    <dgm:cxn modelId="{C89AE47D-26DF-4E2E-8C18-AE0272FF114A}" type="presParOf" srcId="{DF15B0D5-2B3C-4F41-9F0A-08A4053CF514}" destId="{8B7625A3-89B2-4BE5-839F-030D72DFA5CF}" srcOrd="0" destOrd="0" presId="urn:microsoft.com/office/officeart/2005/8/layout/cycle4"/>
    <dgm:cxn modelId="{074D30BC-A9DD-46F0-BAC4-1B7B555B848C}" type="presParOf" srcId="{DF15B0D5-2B3C-4F41-9F0A-08A4053CF514}" destId="{10269292-FF05-4F0D-A20C-911EC0CBC868}" srcOrd="1" destOrd="0" presId="urn:microsoft.com/office/officeart/2005/8/layout/cycle4"/>
    <dgm:cxn modelId="{8C438948-1E22-4EAB-9B68-81252EF3428D}" type="presParOf" srcId="{DF15B0D5-2B3C-4F41-9F0A-08A4053CF514}" destId="{060196F9-9388-455A-9AA8-935BCA74738B}" srcOrd="2" destOrd="0" presId="urn:microsoft.com/office/officeart/2005/8/layout/cycle4"/>
    <dgm:cxn modelId="{DAF423A2-880B-4D83-97AD-36856C9DEAF9}" type="presParOf" srcId="{DF15B0D5-2B3C-4F41-9F0A-08A4053CF514}" destId="{5F8D2DF5-B261-4418-B4D9-166F00EB017C}" srcOrd="3" destOrd="0" presId="urn:microsoft.com/office/officeart/2005/8/layout/cycle4"/>
    <dgm:cxn modelId="{8B328767-84FD-4BE5-9F77-32C03A1F45E5}" type="presParOf" srcId="{DF15B0D5-2B3C-4F41-9F0A-08A4053CF514}" destId="{7593118D-A0E7-469F-B3DA-DF0F5E3F0ADC}" srcOrd="4" destOrd="0" presId="urn:microsoft.com/office/officeart/2005/8/layout/cycle4"/>
    <dgm:cxn modelId="{AFF3EF49-EE10-4971-8776-C816605E618E}" type="presParOf" srcId="{F1D7F630-7392-40AD-8622-76392982D08A}" destId="{8F66B1DF-0FA6-4F90-8CBB-751954784DDC}" srcOrd="2" destOrd="0" presId="urn:microsoft.com/office/officeart/2005/8/layout/cycle4"/>
    <dgm:cxn modelId="{BFDB0970-7E9F-4692-A9F1-EED4542A6CC3}" type="presParOf" srcId="{F1D7F630-7392-40AD-8622-76392982D08A}" destId="{6E7622DF-D8DD-4E15-B37A-FCF423D3B0F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28E80-C3AF-462B-8E94-40E1465DE6A2}">
      <dsp:nvSpPr>
        <dsp:cNvPr id="0" name=""/>
        <dsp:cNvSpPr/>
      </dsp:nvSpPr>
      <dsp:spPr>
        <a:xfrm>
          <a:off x="2452369" y="0"/>
          <a:ext cx="3223261" cy="2717773"/>
        </a:xfrm>
        <a:prstGeom prst="trapezoid">
          <a:avLst>
            <a:gd name="adj" fmla="val 59753"/>
          </a:avLst>
        </a:prstGeom>
        <a:solidFill>
          <a:schemeClr val="bg1">
            <a:lumMod val="95000"/>
          </a:schemeClr>
        </a:solidFill>
        <a:ln w="25400" cap="flat" cmpd="sng" algn="ctr">
          <a:solidFill>
            <a:srgbClr val="58927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 dirty="0"/>
        </a:p>
      </dsp:txBody>
      <dsp:txXfrm>
        <a:off x="2452369" y="0"/>
        <a:ext cx="3223261" cy="2717773"/>
      </dsp:txXfrm>
    </dsp:sp>
    <dsp:sp modelId="{28332EF6-03E5-4E4B-8721-F9B7D57A8A22}">
      <dsp:nvSpPr>
        <dsp:cNvPr id="0" name=""/>
        <dsp:cNvSpPr/>
      </dsp:nvSpPr>
      <dsp:spPr>
        <a:xfrm>
          <a:off x="1597762" y="2717773"/>
          <a:ext cx="4932475" cy="1409600"/>
        </a:xfrm>
        <a:prstGeom prst="trapezoid">
          <a:avLst>
            <a:gd name="adj" fmla="val 59753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rgbClr val="58927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chemeClr val="tx1">
                  <a:lumMod val="75000"/>
                </a:schemeClr>
              </a:solidFill>
            </a:rPr>
            <a:t>ARM</a:t>
          </a:r>
        </a:p>
      </dsp:txBody>
      <dsp:txXfrm>
        <a:off x="2460945" y="2717773"/>
        <a:ext cx="3206109" cy="1409600"/>
      </dsp:txXfrm>
    </dsp:sp>
    <dsp:sp modelId="{AE646C67-3A53-4160-9622-C3FAFA9792EF}">
      <dsp:nvSpPr>
        <dsp:cNvPr id="0" name=""/>
        <dsp:cNvSpPr/>
      </dsp:nvSpPr>
      <dsp:spPr>
        <a:xfrm>
          <a:off x="823573" y="4127373"/>
          <a:ext cx="6480853" cy="1295644"/>
        </a:xfrm>
        <a:prstGeom prst="trapezoid">
          <a:avLst>
            <a:gd name="adj" fmla="val 59753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rgbClr val="58927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chemeClr val="bg2">
                  <a:lumMod val="50000"/>
                </a:schemeClr>
              </a:solidFill>
            </a:rPr>
            <a:t>ACET</a:t>
          </a:r>
        </a:p>
      </dsp:txBody>
      <dsp:txXfrm>
        <a:off x="1957722" y="4127373"/>
        <a:ext cx="4212554" cy="1295644"/>
      </dsp:txXfrm>
    </dsp:sp>
    <dsp:sp modelId="{30B42F7B-8309-442E-BCA6-D5FDD9E8D64C}">
      <dsp:nvSpPr>
        <dsp:cNvPr id="0" name=""/>
        <dsp:cNvSpPr/>
      </dsp:nvSpPr>
      <dsp:spPr>
        <a:xfrm>
          <a:off x="0" y="5423017"/>
          <a:ext cx="8128000" cy="1378291"/>
        </a:xfrm>
        <a:prstGeom prst="trapezoid">
          <a:avLst>
            <a:gd name="adj" fmla="val 59753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rgbClr val="58927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chemeClr val="bg1"/>
              </a:solidFill>
            </a:rPr>
            <a:t>CRMC</a:t>
          </a:r>
        </a:p>
      </dsp:txBody>
      <dsp:txXfrm>
        <a:off x="1422399" y="5423017"/>
        <a:ext cx="5283200" cy="13782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609684" y="315792"/>
          <a:ext cx="2398913" cy="239891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2312309" y="1018417"/>
        <a:ext cx="1696288" cy="1696288"/>
      </dsp:txXfrm>
    </dsp:sp>
    <dsp:sp modelId="{10269292-FF05-4F0D-A20C-911EC0CBC868}">
      <dsp:nvSpPr>
        <dsp:cNvPr id="0" name=""/>
        <dsp:cNvSpPr/>
      </dsp:nvSpPr>
      <dsp:spPr>
        <a:xfrm rot="5400000">
          <a:off x="4119402" y="315792"/>
          <a:ext cx="2398913" cy="239891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-5400000">
        <a:off x="4119402" y="1018417"/>
        <a:ext cx="1696288" cy="1696288"/>
      </dsp:txXfrm>
    </dsp:sp>
    <dsp:sp modelId="{060196F9-9388-455A-9AA8-935BCA74738B}">
      <dsp:nvSpPr>
        <dsp:cNvPr id="0" name=""/>
        <dsp:cNvSpPr/>
      </dsp:nvSpPr>
      <dsp:spPr>
        <a:xfrm rot="10800000">
          <a:off x="4119402" y="2825510"/>
          <a:ext cx="2398913" cy="2398913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highlight>
              <a:srgbClr val="F771E4"/>
            </a:highlight>
          </a:endParaRPr>
        </a:p>
      </dsp:txBody>
      <dsp:txXfrm rot="10800000">
        <a:off x="4119402" y="2825510"/>
        <a:ext cx="1696288" cy="1696288"/>
      </dsp:txXfrm>
    </dsp:sp>
    <dsp:sp modelId="{5F8D2DF5-B261-4418-B4D9-166F00EB017C}">
      <dsp:nvSpPr>
        <dsp:cNvPr id="0" name=""/>
        <dsp:cNvSpPr/>
      </dsp:nvSpPr>
      <dsp:spPr>
        <a:xfrm rot="16200000">
          <a:off x="1609684" y="2825510"/>
          <a:ext cx="2398913" cy="239891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5400000">
        <a:off x="2312309" y="2825510"/>
        <a:ext cx="1696288" cy="1696288"/>
      </dsp:txXfrm>
    </dsp:sp>
    <dsp:sp modelId="{8F66B1DF-0FA6-4F90-8CBB-751954784DDC}">
      <dsp:nvSpPr>
        <dsp:cNvPr id="0" name=""/>
        <dsp:cNvSpPr/>
      </dsp:nvSpPr>
      <dsp:spPr>
        <a:xfrm>
          <a:off x="3649868" y="2271488"/>
          <a:ext cx="828262" cy="72022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3649868" y="2548499"/>
          <a:ext cx="828262" cy="72022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E2739-4309-48F3-A9AD-46CE45A81344}">
      <dsp:nvSpPr>
        <dsp:cNvPr id="0" name=""/>
        <dsp:cNvSpPr/>
      </dsp:nvSpPr>
      <dsp:spPr>
        <a:xfrm>
          <a:off x="5761630" y="485"/>
          <a:ext cx="1727518" cy="1727518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tx1"/>
              </a:solidFill>
            </a:rPr>
            <a:t>Our College Community</a:t>
          </a:r>
        </a:p>
      </dsp:txBody>
      <dsp:txXfrm>
        <a:off x="6014619" y="253474"/>
        <a:ext cx="1221540" cy="1221540"/>
      </dsp:txXfrm>
    </dsp:sp>
    <dsp:sp modelId="{B351EAE1-0D9D-445C-BC26-C86142C1BFDA}">
      <dsp:nvSpPr>
        <dsp:cNvPr id="0" name=""/>
        <dsp:cNvSpPr/>
      </dsp:nvSpPr>
      <dsp:spPr>
        <a:xfrm rot="1542857">
          <a:off x="7552972" y="1130266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7559810" y="1216914"/>
        <a:ext cx="322228" cy="349823"/>
      </dsp:txXfrm>
    </dsp:sp>
    <dsp:sp modelId="{F5D16A1B-B47C-4DD1-8983-69ED32560A76}">
      <dsp:nvSpPr>
        <dsp:cNvPr id="0" name=""/>
        <dsp:cNvSpPr/>
      </dsp:nvSpPr>
      <dsp:spPr>
        <a:xfrm>
          <a:off x="8100596" y="1126871"/>
          <a:ext cx="1727518" cy="172751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bg1"/>
              </a:solidFill>
            </a:rPr>
            <a:t>External Legislation</a:t>
          </a:r>
        </a:p>
      </dsp:txBody>
      <dsp:txXfrm>
        <a:off x="8353585" y="1379860"/>
        <a:ext cx="1221540" cy="1221540"/>
      </dsp:txXfrm>
    </dsp:sp>
    <dsp:sp modelId="{76936CD1-E943-4D34-A2A9-E759DEFFB96C}">
      <dsp:nvSpPr>
        <dsp:cNvPr id="0" name=""/>
        <dsp:cNvSpPr/>
      </dsp:nvSpPr>
      <dsp:spPr>
        <a:xfrm rot="4628571">
          <a:off x="9020132" y="2951894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9073816" y="3001184"/>
        <a:ext cx="322228" cy="349823"/>
      </dsp:txXfrm>
    </dsp:sp>
    <dsp:sp modelId="{D0FDD795-B158-4714-9003-33DBA278CBAB}">
      <dsp:nvSpPr>
        <dsp:cNvPr id="0" name=""/>
        <dsp:cNvSpPr/>
      </dsp:nvSpPr>
      <dsp:spPr>
        <a:xfrm>
          <a:off x="8678273" y="3657839"/>
          <a:ext cx="1727518" cy="1727518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Corporate Risk Register</a:t>
          </a:r>
        </a:p>
      </dsp:txBody>
      <dsp:txXfrm>
        <a:off x="8931262" y="3910828"/>
        <a:ext cx="1221540" cy="1221540"/>
      </dsp:txXfrm>
    </dsp:sp>
    <dsp:sp modelId="{5DA03DDF-C975-4779-A87C-797B5A6ED2DA}">
      <dsp:nvSpPr>
        <dsp:cNvPr id="0" name=""/>
        <dsp:cNvSpPr/>
      </dsp:nvSpPr>
      <dsp:spPr>
        <a:xfrm rot="7714286">
          <a:off x="8510685" y="5234733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8622785" y="5297356"/>
        <a:ext cx="322228" cy="349823"/>
      </dsp:txXfrm>
    </dsp:sp>
    <dsp:sp modelId="{1537A2F9-AFB4-403F-B28C-2F4A958E88F0}">
      <dsp:nvSpPr>
        <dsp:cNvPr id="0" name=""/>
        <dsp:cNvSpPr/>
      </dsp:nvSpPr>
      <dsp:spPr>
        <a:xfrm>
          <a:off x="7059658" y="5687518"/>
          <a:ext cx="1727518" cy="1727518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Policies and Procedures</a:t>
          </a:r>
        </a:p>
      </dsp:txBody>
      <dsp:txXfrm>
        <a:off x="7312647" y="5940507"/>
        <a:ext cx="1221540" cy="1221540"/>
      </dsp:txXfrm>
    </dsp:sp>
    <dsp:sp modelId="{704CAF4F-5F45-4D65-8D0D-F35268A786F2}">
      <dsp:nvSpPr>
        <dsp:cNvPr id="0" name=""/>
        <dsp:cNvSpPr/>
      </dsp:nvSpPr>
      <dsp:spPr>
        <a:xfrm rot="10800000">
          <a:off x="6408255" y="6259758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6546352" y="6376365"/>
        <a:ext cx="322228" cy="349823"/>
      </dsp:txXfrm>
    </dsp:sp>
    <dsp:sp modelId="{1C703511-F944-41FD-A4F5-D3B75DF555C9}">
      <dsp:nvSpPr>
        <dsp:cNvPr id="0" name=""/>
        <dsp:cNvSpPr/>
      </dsp:nvSpPr>
      <dsp:spPr>
        <a:xfrm>
          <a:off x="4463602" y="5687518"/>
          <a:ext cx="1727518" cy="1727518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Enterprise Risk Framework</a:t>
          </a:r>
        </a:p>
      </dsp:txBody>
      <dsp:txXfrm>
        <a:off x="4716591" y="5940507"/>
        <a:ext cx="1221540" cy="1221540"/>
      </dsp:txXfrm>
    </dsp:sp>
    <dsp:sp modelId="{79E5205D-3BFD-46B4-93BA-9D446E48A037}">
      <dsp:nvSpPr>
        <dsp:cNvPr id="0" name=""/>
        <dsp:cNvSpPr/>
      </dsp:nvSpPr>
      <dsp:spPr>
        <a:xfrm rot="13885714">
          <a:off x="4296014" y="5255105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4408114" y="5425696"/>
        <a:ext cx="322228" cy="349823"/>
      </dsp:txXfrm>
    </dsp:sp>
    <dsp:sp modelId="{33DDF0E9-18ED-40C6-B465-E8016931311C}">
      <dsp:nvSpPr>
        <dsp:cNvPr id="0" name=""/>
        <dsp:cNvSpPr/>
      </dsp:nvSpPr>
      <dsp:spPr>
        <a:xfrm>
          <a:off x="2844987" y="3657839"/>
          <a:ext cx="1727518" cy="17275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Finance Strategy Operations Hazard</a:t>
          </a:r>
        </a:p>
      </dsp:txBody>
      <dsp:txXfrm>
        <a:off x="3097976" y="3910828"/>
        <a:ext cx="1221540" cy="1221540"/>
      </dsp:txXfrm>
    </dsp:sp>
    <dsp:sp modelId="{0DF0B42F-C97B-47F5-ABF2-19ED1E5F864F}">
      <dsp:nvSpPr>
        <dsp:cNvPr id="0" name=""/>
        <dsp:cNvSpPr/>
      </dsp:nvSpPr>
      <dsp:spPr>
        <a:xfrm rot="16971429">
          <a:off x="3764523" y="2977297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3818207" y="3161221"/>
        <a:ext cx="322228" cy="349823"/>
      </dsp:txXfrm>
    </dsp:sp>
    <dsp:sp modelId="{C7F4D9AB-91F8-49D1-9842-80E345F04C1E}">
      <dsp:nvSpPr>
        <dsp:cNvPr id="0" name=""/>
        <dsp:cNvSpPr/>
      </dsp:nvSpPr>
      <dsp:spPr>
        <a:xfrm>
          <a:off x="3422664" y="1126871"/>
          <a:ext cx="1727518" cy="1727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 dirty="0"/>
            <a:t>Monitor, Communicate &amp; Respond</a:t>
          </a:r>
        </a:p>
      </dsp:txBody>
      <dsp:txXfrm>
        <a:off x="3675653" y="1379860"/>
        <a:ext cx="1221540" cy="1221540"/>
      </dsp:txXfrm>
    </dsp:sp>
    <dsp:sp modelId="{72B689CA-9FC2-4B67-AE46-13E05A823672}">
      <dsp:nvSpPr>
        <dsp:cNvPr id="0" name=""/>
        <dsp:cNvSpPr/>
      </dsp:nvSpPr>
      <dsp:spPr>
        <a:xfrm rot="20057143">
          <a:off x="5214006" y="1141571"/>
          <a:ext cx="460325" cy="5830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5220844" y="1288137"/>
        <a:ext cx="322228" cy="3498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625A3-89B2-4BE5-839F-030D72DFA5CF}">
      <dsp:nvSpPr>
        <dsp:cNvPr id="0" name=""/>
        <dsp:cNvSpPr/>
      </dsp:nvSpPr>
      <dsp:spPr>
        <a:xfrm>
          <a:off x="125689" y="513302"/>
          <a:ext cx="262916" cy="26291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</a:t>
          </a:r>
        </a:p>
      </dsp:txBody>
      <dsp:txXfrm>
        <a:off x="202695" y="590308"/>
        <a:ext cx="185910" cy="185910"/>
      </dsp:txXfrm>
    </dsp:sp>
    <dsp:sp modelId="{10269292-FF05-4F0D-A20C-911EC0CBC868}">
      <dsp:nvSpPr>
        <dsp:cNvPr id="0" name=""/>
        <dsp:cNvSpPr/>
      </dsp:nvSpPr>
      <dsp:spPr>
        <a:xfrm rot="5400000">
          <a:off x="400750" y="513302"/>
          <a:ext cx="262916" cy="26291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</a:t>
          </a:r>
        </a:p>
      </dsp:txBody>
      <dsp:txXfrm rot="-5400000">
        <a:off x="400750" y="590308"/>
        <a:ext cx="185910" cy="185910"/>
      </dsp:txXfrm>
    </dsp:sp>
    <dsp:sp modelId="{060196F9-9388-455A-9AA8-935BCA74738B}">
      <dsp:nvSpPr>
        <dsp:cNvPr id="0" name=""/>
        <dsp:cNvSpPr/>
      </dsp:nvSpPr>
      <dsp:spPr>
        <a:xfrm rot="10800000">
          <a:off x="400750" y="788363"/>
          <a:ext cx="262916" cy="262916"/>
        </a:xfrm>
        <a:prstGeom prst="pieWedg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</a:t>
          </a:r>
        </a:p>
      </dsp:txBody>
      <dsp:txXfrm rot="10800000">
        <a:off x="400750" y="788363"/>
        <a:ext cx="185910" cy="185910"/>
      </dsp:txXfrm>
    </dsp:sp>
    <dsp:sp modelId="{5F8D2DF5-B261-4418-B4D9-166F00EB017C}">
      <dsp:nvSpPr>
        <dsp:cNvPr id="0" name=""/>
        <dsp:cNvSpPr/>
      </dsp:nvSpPr>
      <dsp:spPr>
        <a:xfrm rot="16200000">
          <a:off x="125689" y="788363"/>
          <a:ext cx="262916" cy="26291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</a:t>
          </a:r>
        </a:p>
      </dsp:txBody>
      <dsp:txXfrm rot="5400000">
        <a:off x="202695" y="788363"/>
        <a:ext cx="185910" cy="185910"/>
      </dsp:txXfrm>
    </dsp:sp>
    <dsp:sp modelId="{8F66B1DF-0FA6-4F90-8CBB-751954784DDC}">
      <dsp:nvSpPr>
        <dsp:cNvPr id="0" name=""/>
        <dsp:cNvSpPr/>
      </dsp:nvSpPr>
      <dsp:spPr>
        <a:xfrm>
          <a:off x="776880" y="1530017"/>
          <a:ext cx="24952" cy="7485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622DF-D8DD-4E15-B37A-FCF423D3B0F6}">
      <dsp:nvSpPr>
        <dsp:cNvPr id="0" name=""/>
        <dsp:cNvSpPr/>
      </dsp:nvSpPr>
      <dsp:spPr>
        <a:xfrm rot="10800000">
          <a:off x="775957" y="451659"/>
          <a:ext cx="26799" cy="8779"/>
        </a:xfrm>
        <a:prstGeom prst="circularArrow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678AF4-5E64-AC4C-BB17-179E924E563F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9BC6A53-3777-FA4B-999B-678D40C4B3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1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BA0A7F-40AB-B84E-BA8C-8861397EF45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4B51CE3-F1EC-6B4D-8B6D-86D363C89B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8759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781583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56316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34475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126334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390791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689500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471084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252667" algn="l" defTabSz="78158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11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- Policy AD20: ERM</a:t>
            </a:r>
          </a:p>
          <a:p>
            <a:r>
              <a:rPr lang="en-US" dirty="0"/>
              <a:t> - College follows the ERM Framework per Industry standards of the ISO 31000 (NA +UK), but there are others …</a:t>
            </a:r>
          </a:p>
          <a:p>
            <a:r>
              <a:rPr lang="en-US" dirty="0"/>
              <a:t> - The point I’d like to make about ERM – is that we’re all connected here at the College and responsible for identifying the emerging risks</a:t>
            </a:r>
          </a:p>
          <a:p>
            <a:r>
              <a:rPr lang="en-US" dirty="0"/>
              <a:t> - while assessing the effectiveness of College controls and mitigation plans, as outlined in the 2023 CRP</a:t>
            </a:r>
          </a:p>
          <a:p>
            <a:r>
              <a:rPr lang="en-US" dirty="0"/>
              <a:t> - and making recommendations to ACET.</a:t>
            </a:r>
          </a:p>
          <a:p>
            <a:endParaRPr lang="en-US" dirty="0"/>
          </a:p>
          <a:p>
            <a:r>
              <a:rPr lang="en-US" dirty="0"/>
              <a:t> - ACET is responsible for reviewing and validating and challenging the CRMC’s assessment and recommendations</a:t>
            </a:r>
          </a:p>
          <a:p>
            <a:r>
              <a:rPr lang="en-US" dirty="0"/>
              <a:t> - and once satisfied – to Endorse its approval to the ARM Committee of BOG.</a:t>
            </a:r>
          </a:p>
          <a:p>
            <a:endParaRPr lang="en-US" dirty="0"/>
          </a:p>
          <a:p>
            <a:r>
              <a:rPr lang="en-US" dirty="0"/>
              <a:t> - ARM has been tasked on behalf of the BOG to have a direct oversight of the College’s ERM Framework and Processes applied – </a:t>
            </a:r>
          </a:p>
          <a:p>
            <a:r>
              <a:rPr lang="en-US" dirty="0"/>
              <a:t> - to ensure that all risks are being identified and assessed with controls in place – </a:t>
            </a:r>
          </a:p>
          <a:p>
            <a:r>
              <a:rPr lang="en-US" dirty="0"/>
              <a:t> - and to reduce and mitigate our risk exposures.</a:t>
            </a:r>
          </a:p>
          <a:p>
            <a:endParaRPr lang="en-US" dirty="0"/>
          </a:p>
          <a:p>
            <a:r>
              <a:rPr lang="en-US" dirty="0"/>
              <a:t> - BOG – is responsible for establishing the College’s Governance structures</a:t>
            </a:r>
          </a:p>
          <a:p>
            <a:r>
              <a:rPr lang="en-US" dirty="0"/>
              <a:t> - and to ensure transparency and accountability.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97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- So how does ERM differ from Traditional RM?</a:t>
            </a:r>
          </a:p>
          <a:p>
            <a:r>
              <a:rPr lang="en-US" dirty="0"/>
              <a:t> - ERM focuses on all 4 risk categories (Financial risks + Strategic risks + Operational + Hazard risks)</a:t>
            </a:r>
          </a:p>
          <a:p>
            <a:r>
              <a:rPr lang="en-US" dirty="0"/>
              <a:t> - While Traditional RM – focuses solely on the Hazard risks</a:t>
            </a:r>
          </a:p>
          <a:p>
            <a:r>
              <a:rPr lang="en-US" dirty="0"/>
              <a:t> - How do the Goals of ERM differ from Traditional RM?  </a:t>
            </a:r>
          </a:p>
          <a:p>
            <a:r>
              <a:rPr lang="en-US" dirty="0"/>
              <a:t> - ERM goals align with the College’s Strategic Plan &amp; Business Objectives/Plans</a:t>
            </a:r>
          </a:p>
          <a:p>
            <a:r>
              <a:rPr lang="en-US" dirty="0"/>
              <a:t> - with goals under a Traditional RM – is simply to restore the Org to its pre-loss condition (eg – Flooding in the A-building caused by freezing pipes).</a:t>
            </a:r>
          </a:p>
          <a:p>
            <a:r>
              <a:rPr lang="en-US" dirty="0"/>
              <a:t> - And probably the greatest difference bt these 2 Frameworks – is that ERM focuses on the College as a whole, the value of the College (including its Reputational value) – and will assess both threats and opportunities faced by the College – the positive risk, as well as the negative.</a:t>
            </a:r>
          </a:p>
          <a:p>
            <a:endParaRPr lang="en-US" dirty="0"/>
          </a:p>
          <a:p>
            <a:r>
              <a:rPr lang="en-US" dirty="0"/>
              <a:t> - Traditional RM on the other hand – focuses on a specific loss exposure (eg – extreme weather events) –</a:t>
            </a:r>
          </a:p>
          <a:p>
            <a:r>
              <a:rPr lang="en-US" dirty="0"/>
              <a:t> - and will only assess the threats that can results from a specific loss (or negative) exposure.</a:t>
            </a:r>
          </a:p>
          <a:p>
            <a:r>
              <a:rPr lang="en-US" dirty="0"/>
              <a:t> - So really, Traditional RM only focuses on the value of the accidental / operational losses.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439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ERM Framework (as noted within AD20: ERM) – is a process that must be integrated into the entire Organization, beginning with the CRMC.  </a:t>
            </a:r>
          </a:p>
          <a:p>
            <a:r>
              <a:rPr lang="en-US" dirty="0"/>
              <a:t> - The College’s Strategic Plan and Business Plans - are developed in alignment to the risks that has been first assessed by the CRMC and in accordance with the ERM Framework.</a:t>
            </a:r>
          </a:p>
          <a:p>
            <a:r>
              <a:rPr lang="en-US" dirty="0"/>
              <a:t> - Each risk assessment is analyzed with consideration of the College’s risk appetite – and risk tolerances to each of its Value Drivers -</a:t>
            </a:r>
          </a:p>
          <a:p>
            <a:r>
              <a:rPr lang="en-US" dirty="0"/>
              <a:t> - (Such as:  the Learner Experience, the Employee Experience, Academic Excellence, Innovation &amp; Technological Advancement, Financial Health, and Reputation of the College)</a:t>
            </a:r>
          </a:p>
          <a:p>
            <a:r>
              <a:rPr lang="en-US" dirty="0"/>
              <a:t> - And once the College’s risks (from an Enterprise/ Organizational level) have been assessed and treated with risk-mitigating controls and plans – the CRMC is responsible for monitoring these risks, which are reported up to the ACET and ARM Committee by the RM Department.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70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85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94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91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51CE3-F1EC-6B4D-8B6D-86D363C89BA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24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978"/>
            <a:ext cx="16257588" cy="17390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2882" y="1716573"/>
            <a:ext cx="9668510" cy="218069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This is your 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2881" y="4032727"/>
            <a:ext cx="12157629" cy="23368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4800" baseline="0">
                <a:solidFill>
                  <a:schemeClr val="accent3"/>
                </a:solidFill>
              </a:defRPr>
            </a:lvl1pPr>
            <a:lvl2pPr marL="78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44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26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07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89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71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52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Presentation subtitle or brief one-sentence description.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829733" y="7346545"/>
            <a:ext cx="7145607" cy="99377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Month 24th, 2017</a:t>
            </a:r>
            <a:endParaRPr lang="en-US" dirty="0"/>
          </a:p>
        </p:txBody>
      </p:sp>
      <p:pic>
        <p:nvPicPr>
          <p:cNvPr id="4" name="Picture 3" descr="ac-logo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7728" y="825406"/>
            <a:ext cx="33909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2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Key Point w/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key point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3115732"/>
            <a:ext cx="4644000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3115732"/>
            <a:ext cx="4673448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2405062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2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6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4673339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2404534"/>
            <a:ext cx="4644000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2404534"/>
            <a:ext cx="4673448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5130801"/>
            <a:ext cx="4673339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5130801"/>
            <a:ext cx="4644000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5130801"/>
            <a:ext cx="4673448" cy="2409137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2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8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Key Point w/ 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6-point key point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3"/>
            <a:ext cx="4673339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3115733"/>
            <a:ext cx="4644000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3115733"/>
            <a:ext cx="4673448" cy="16979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5858406"/>
            <a:ext cx="4673339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5858406"/>
            <a:ext cx="4644000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786183" y="5858406"/>
            <a:ext cx="4673448" cy="1681532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subject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5807945" y="2405062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2405062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812883" y="5147735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5" y="5147735"/>
            <a:ext cx="46440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6" hasCustomPrompt="1"/>
          </p:nvPr>
        </p:nvSpPr>
        <p:spPr>
          <a:xfrm>
            <a:off x="10786183" y="5147735"/>
            <a:ext cx="467333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23" name="Picture 2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4" name="Picture 2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5" name="Slide Number Placeholder 8"/>
          <p:cNvSpPr>
            <a:spLocks noGrp="1"/>
          </p:cNvSpPr>
          <p:nvPr>
            <p:ph type="sldNum" sz="quarter" idx="27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38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Bulk Content w/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1-column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11615780" cy="5130800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3" name="Picture 1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4" name="Picture 1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1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Bulk Content, No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660398"/>
            <a:ext cx="11615780" cy="6874936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This is a 1-column bulk content slide without a title. 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4" name="Picture 13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5" name="Picture 14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19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2-column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7162458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169" y="3115732"/>
            <a:ext cx="7147539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2" y="2405062"/>
            <a:ext cx="7162457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8297168" y="2405062"/>
            <a:ext cx="7147539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17" name="Picture 16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8" name="Picture 1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9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4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786183" y="3115732"/>
            <a:ext cx="4658525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2" y="2405062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807947" y="3115732"/>
            <a:ext cx="4643998" cy="4419601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our for ample reading – never when using this as supporting slides for a stand-up presentation.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6" y="2405062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19" name="Picture 18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0" name="Picture 19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1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27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oint Bulk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812882" y="5858405"/>
            <a:ext cx="4673339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10786183" y="5858405"/>
            <a:ext cx="4658525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812883" y="5147735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3" hasCustomPrompt="1"/>
          </p:nvPr>
        </p:nvSpPr>
        <p:spPr>
          <a:xfrm>
            <a:off x="10786182" y="5147735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5807947" y="5858405"/>
            <a:ext cx="4643998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5807946" y="5147735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6-point bulk content slide for long content.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4673339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786183" y="3115732"/>
            <a:ext cx="4658525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812883" y="2405062"/>
            <a:ext cx="4673338" cy="710671"/>
          </a:xfrm>
        </p:spPr>
        <p:txBody>
          <a:bodyPr/>
          <a:lstStyle>
            <a:lvl1pPr>
              <a:defRPr sz="2100" b="1" baseline="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2" y="2405062"/>
            <a:ext cx="4658525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807947" y="3115732"/>
            <a:ext cx="4643998" cy="1697939"/>
          </a:xfrm>
        </p:spPr>
        <p:txBody>
          <a:bodyPr/>
          <a:lstStyle>
            <a:lvl1pPr>
              <a:spcBef>
                <a:spcPts val="1704"/>
              </a:spcBef>
              <a:defRPr sz="2100" baseline="0"/>
            </a:lvl1pPr>
            <a:lvl2pPr>
              <a:defRPr sz="2100"/>
            </a:lvl2pPr>
            <a:lvl3pPr marL="2020367" indent="-457200">
              <a:buFont typeface="Arial"/>
              <a:buChar char="•"/>
              <a:defRPr sz="2100"/>
            </a:lvl3pPr>
            <a:lvl4pPr>
              <a:spcBef>
                <a:spcPts val="900"/>
              </a:spcBef>
              <a:defRPr sz="1600"/>
            </a:lvl4pPr>
          </a:lstStyle>
          <a:p>
            <a:pPr lvl="0"/>
            <a:r>
              <a:rPr lang="en-CA" dirty="0"/>
              <a:t>Click to edit content. Use this slide only for presentations that are being sent out for ample reading – never when using this as supporting slides for a stand-up presentation. 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5807946" y="2405062"/>
            <a:ext cx="4643998" cy="710671"/>
          </a:xfrm>
        </p:spPr>
        <p:txBody>
          <a:bodyPr/>
          <a:lstStyle>
            <a:lvl1pPr>
              <a:defRPr sz="2100"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Bulk content columns always have subtitles</a:t>
            </a:r>
          </a:p>
        </p:txBody>
      </p:sp>
      <p:pic>
        <p:nvPicPr>
          <p:cNvPr id="33" name="Picture 3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34" name="Picture 3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3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7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Numbers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3860800"/>
            <a:ext cx="4673339" cy="36791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3860800"/>
            <a:ext cx="4644000" cy="3679138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3860800"/>
            <a:ext cx="4673448" cy="3679138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the figure above.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812881" y="2475441"/>
            <a:ext cx="4673340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##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5807945" y="2475441"/>
            <a:ext cx="4643999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##%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3" y="2475441"/>
            <a:ext cx="4673448" cy="1226329"/>
          </a:xfrm>
        </p:spPr>
        <p:txBody>
          <a:bodyPr anchor="b"/>
          <a:lstStyle>
            <a:lvl1pPr>
              <a:lnSpc>
                <a:spcPct val="8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key numbers slide for short numbers.</a:t>
            </a:r>
            <a:endParaRPr lang="en-US" dirty="0"/>
          </a:p>
        </p:txBody>
      </p:sp>
      <p:pic>
        <p:nvPicPr>
          <p:cNvPr id="33" name="Picture 3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34" name="Picture 3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35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4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Numbers Medi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3701769"/>
            <a:ext cx="4673339" cy="3838169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3701769"/>
            <a:ext cx="4644000" cy="3838169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the figure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3701769"/>
            <a:ext cx="4673448" cy="3838169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very brief points about one the figure above.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812881" y="2441575"/>
            <a:ext cx="4673340" cy="1260195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$##,###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5807945" y="2475441"/>
            <a:ext cx="4643999" cy="1226329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#,####%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10786183" y="2475441"/>
            <a:ext cx="4673448" cy="1226329"/>
          </a:xfrm>
        </p:spPr>
        <p:txBody>
          <a:bodyPr anchor="t"/>
          <a:lstStyle>
            <a:lvl1pPr>
              <a:lnSpc>
                <a:spcPct val="80000"/>
              </a:lnSpc>
              <a:defRPr sz="72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#,###,####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key numbers slide for long numbers.</a:t>
            </a:r>
            <a:endParaRPr lang="en-US" dirty="0"/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6" name="Picture 15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7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60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978"/>
            <a:ext cx="16257588" cy="17390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0" y="2059516"/>
            <a:ext cx="9668513" cy="1816101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800" b="1" cap="none" baseline="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Chapter or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12881" y="4083762"/>
            <a:ext cx="9668512" cy="2000250"/>
          </a:xfrm>
        </p:spPr>
        <p:txBody>
          <a:bodyPr lIns="0" tIns="0" rIns="0" bIns="0" anchor="t"/>
          <a:lstStyle>
            <a:lvl1pPr marL="0" indent="0">
              <a:lnSpc>
                <a:spcPct val="100000"/>
              </a:lnSpc>
              <a:buNone/>
              <a:defRPr sz="3400" baseline="0">
                <a:solidFill>
                  <a:srgbClr val="A6C8BC"/>
                </a:solidFill>
              </a:defRPr>
            </a:lvl1pPr>
            <a:lvl2pPr marL="78158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3167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4475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2633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0791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895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7108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5266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Brief description or intro to this section</a:t>
            </a:r>
          </a:p>
        </p:txBody>
      </p:sp>
      <p:pic>
        <p:nvPicPr>
          <p:cNvPr id="10" name="Picture 9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8893" y="689942"/>
            <a:ext cx="965199" cy="711200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rgbClr val="96B7A6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8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s with Ic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2" y="4538133"/>
            <a:ext cx="4673339" cy="3001805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807945" y="4538133"/>
            <a:ext cx="4644000" cy="3001805"/>
          </a:xfrm>
        </p:spPr>
        <p:txBody>
          <a:bodyPr/>
          <a:lstStyle>
            <a:lvl1pPr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786183" y="4538133"/>
            <a:ext cx="4673448" cy="3001805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/>
            </a:lvl4pPr>
          </a:lstStyle>
          <a:p>
            <a:pPr lvl="0"/>
            <a:r>
              <a:rPr lang="en-CA" dirty="0"/>
              <a:t>Click to edit content. Use this slide for a brief point, illustrated by the icon above.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chemeClr val="accent1"/>
                </a:solidFill>
              </a:defRPr>
            </a:lvl1pPr>
          </a:lstStyle>
          <a:p>
            <a:r>
              <a:rPr lang="en-CA" dirty="0"/>
              <a:t>This is a key point slide with icons to illustrate points.</a:t>
            </a:r>
            <a:endParaRPr 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728135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3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1173631" y="2900693"/>
            <a:ext cx="864783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4" name="Oval 13"/>
          <p:cNvSpPr/>
          <p:nvPr userDrawn="1"/>
        </p:nvSpPr>
        <p:spPr>
          <a:xfrm>
            <a:off x="5723280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icture Placeholder 3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6168776" y="2900693"/>
            <a:ext cx="864782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6" name="Oval 15"/>
          <p:cNvSpPr/>
          <p:nvPr userDrawn="1"/>
        </p:nvSpPr>
        <p:spPr>
          <a:xfrm>
            <a:off x="10701518" y="2454806"/>
            <a:ext cx="1755775" cy="17557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icture Placeholder 3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11147405" y="2900693"/>
            <a:ext cx="864000" cy="86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pic>
        <p:nvPicPr>
          <p:cNvPr id="18" name="Picture 17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9" name="Picture 18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0" name="Slide Number Placeholder 8"/>
          <p:cNvSpPr>
            <a:spLocks noGrp="1"/>
          </p:cNvSpPr>
          <p:nvPr>
            <p:ph type="sldNum" sz="quarter" idx="2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1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5" name="Media Placeholder 4"/>
          <p:cNvSpPr>
            <a:spLocks noGrp="1"/>
          </p:cNvSpPr>
          <p:nvPr>
            <p:ph type="media" sz="quarter" idx="10" hasCustomPrompt="1"/>
          </p:nvPr>
        </p:nvSpPr>
        <p:spPr>
          <a:xfrm>
            <a:off x="3287077" y="829734"/>
            <a:ext cx="9683434" cy="75014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this icon to insert a video</a:t>
            </a:r>
          </a:p>
        </p:txBody>
      </p:sp>
    </p:spTree>
    <p:extLst>
      <p:ext uri="{BB962C8B-B14F-4D97-AF65-F5344CB8AC3E}">
        <p14:creationId xmlns:p14="http://schemas.microsoft.com/office/powerpoint/2010/main" val="1880309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1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805366" y="838200"/>
            <a:ext cx="14646856" cy="7467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2787076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Enter an impressive statistic or fact. e.g. 98% of Algonquin students have been hired immediately after graduation.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2125170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87077" y="6561978"/>
            <a:ext cx="9683434" cy="388804"/>
          </a:xfrm>
        </p:spPr>
        <p:txBody>
          <a:bodyPr anchor="ctr"/>
          <a:lstStyle>
            <a:lvl1pPr algn="ctr">
              <a:defRPr sz="1600"/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70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woosh-8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2787076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A6C8BC"/>
                </a:solidFill>
              </a:defRPr>
            </a:lvl1pPr>
          </a:lstStyle>
          <a:p>
            <a:r>
              <a:rPr lang="en-CA" dirty="0"/>
              <a:t>Enter an impressive statistic or fact. e.g. 98% of Algonquin students have been hired immediately after graduation.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2125170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87077" y="6561978"/>
            <a:ext cx="9683434" cy="38880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23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3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mpus-scap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5700"/>
            <a:ext cx="16256000" cy="41783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1313874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A6C8BC"/>
                </a:solidFill>
              </a:defRPr>
            </a:lvl1pPr>
          </a:lstStyle>
          <a:p>
            <a:r>
              <a:rPr lang="en-CA" dirty="0"/>
              <a:t>Enter an impressive statistic or fact. e.g. We raised $1,000,000 this year. Highlight a number by making it bold and white.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651968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924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mpus-scap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5700"/>
            <a:ext cx="16256000" cy="41783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287077" y="1313874"/>
            <a:ext cx="9683434" cy="3492669"/>
          </a:xfrm>
        </p:spPr>
        <p:txBody>
          <a:bodyPr/>
          <a:lstStyle>
            <a:lvl1pPr algn="ctr">
              <a:lnSpc>
                <a:spcPct val="110000"/>
              </a:lnSpc>
              <a:defRPr sz="4800" baseline="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Enter an impressive statistic or fact. e.g. We raised $1,000,000 this year. Highlight a number by making it bold and 100% green.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287077" y="651968"/>
            <a:ext cx="9683434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99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or Stats v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127735" cy="4571404"/>
          </a:xfr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baseline="0"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this icon to insert a background photo, the resize this box so it covers the whole screen. Make sure it’s good quality.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980794" y="2552251"/>
            <a:ext cx="10296000" cy="4039500"/>
          </a:xfrm>
          <a:solidFill>
            <a:srgbClr val="FFFFFF"/>
          </a:solidFill>
          <a:ln>
            <a:noFill/>
          </a:ln>
          <a:effectLst>
            <a:outerShdw blurRad="381000" dir="2700000" sx="98000" sy="98000" algn="tl" rotWithShape="0">
              <a:srgbClr val="000000">
                <a:alpha val="85000"/>
              </a:srgbClr>
            </a:outerShdw>
          </a:effectLst>
        </p:spPr>
        <p:txBody>
          <a:bodyPr lIns="324000" tIns="1080000" rIns="324000" bIns="1080000"/>
          <a:lstStyle>
            <a:lvl1pPr algn="ctr">
              <a:lnSpc>
                <a:spcPct val="90000"/>
              </a:lnSpc>
              <a:defRPr sz="11200">
                <a:solidFill>
                  <a:srgbClr val="599A83"/>
                </a:solidFill>
              </a:defRPr>
            </a:lvl1pPr>
          </a:lstStyle>
          <a:p>
            <a:r>
              <a:rPr lang="en-CA" dirty="0"/>
              <a:t>$#,###,###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01893" y="3012628"/>
            <a:ext cx="9653802" cy="510712"/>
          </a:xfrm>
        </p:spPr>
        <p:txBody>
          <a:bodyPr anchor="ctr"/>
          <a:lstStyle>
            <a:lvl1pPr algn="ctr">
              <a:lnSpc>
                <a:spcPct val="100000"/>
              </a:lnSpc>
              <a:defRPr sz="2100" b="1" baseline="0">
                <a:solidFill>
                  <a:srgbClr val="00673E"/>
                </a:solidFill>
              </a:defRPr>
            </a:lvl1pPr>
          </a:lstStyle>
          <a:p>
            <a:pPr lvl="0"/>
            <a:r>
              <a:rPr lang="en-CA" dirty="0"/>
              <a:t>THIS IS THE TITLE OF YOUR STATISTIC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301893" y="5643918"/>
            <a:ext cx="9653802" cy="38880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THIS IS A SPACE FOR A CITATION OR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04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-Aligned Image with Text +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7484181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7484182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 slide with a right-aligned image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318825" y="6267279"/>
            <a:ext cx="4978238" cy="1268053"/>
          </a:xfrm>
        </p:spPr>
        <p:txBody>
          <a:bodyPr anchor="b"/>
          <a:lstStyle>
            <a:lvl1pPr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9346896" y="853030"/>
            <a:ext cx="6910691" cy="668230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9346896" y="5489054"/>
            <a:ext cx="502903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5" name="Picture 1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6" name="Picture 15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7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47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-Aligned Image with Text +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992382" y="2404534"/>
            <a:ext cx="7484181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92381" y="768365"/>
            <a:ext cx="7484182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 slide with a left-aligned image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992381" y="6267279"/>
            <a:ext cx="4978238" cy="1268053"/>
          </a:xfrm>
        </p:spPr>
        <p:txBody>
          <a:bodyPr anchor="b"/>
          <a:lstStyle>
            <a:lvl1pPr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853030"/>
            <a:ext cx="6910691" cy="668230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0" y="5489054"/>
            <a:ext cx="502903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6" name="Picture 15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459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Frame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186" y="0"/>
            <a:ext cx="16256402" cy="9144000"/>
          </a:xfrm>
        </p:spPr>
        <p:txBody>
          <a:bodyPr/>
          <a:lstStyle>
            <a:lvl1pPr marL="0" indent="0">
              <a:buNone/>
              <a:defRPr sz="4000" baseline="0"/>
            </a:lvl1pPr>
            <a:lvl2pPr marL="781583" indent="0">
              <a:buNone/>
              <a:defRPr sz="4800"/>
            </a:lvl2pPr>
            <a:lvl3pPr marL="1563167" indent="0">
              <a:buNone/>
              <a:defRPr sz="4100"/>
            </a:lvl3pPr>
            <a:lvl4pPr marL="2344750" indent="0">
              <a:buNone/>
              <a:defRPr sz="3400"/>
            </a:lvl4pPr>
            <a:lvl5pPr marL="3126334" indent="0">
              <a:buNone/>
              <a:defRPr sz="3400"/>
            </a:lvl5pPr>
            <a:lvl6pPr marL="3907917" indent="0">
              <a:buNone/>
              <a:defRPr sz="3400"/>
            </a:lvl6pPr>
            <a:lvl7pPr marL="4689500" indent="0">
              <a:buNone/>
              <a:defRPr sz="3400"/>
            </a:lvl7pPr>
            <a:lvl8pPr marL="5471084" indent="0">
              <a:buNone/>
              <a:defRPr sz="3400"/>
            </a:lvl8pPr>
            <a:lvl9pPr marL="6252667" indent="0">
              <a:buNone/>
              <a:defRPr sz="3400"/>
            </a:lvl9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" y="6313857"/>
            <a:ext cx="7958408" cy="759384"/>
          </a:xfrm>
          <a:solidFill>
            <a:srgbClr val="43B02A"/>
          </a:solidFill>
          <a:ln>
            <a:noFill/>
          </a:ln>
        </p:spPr>
        <p:txBody>
          <a:bodyPr wrap="square" lIns="252000" tIns="180000" rIns="252000" bIns="252000" anchor="ctr">
            <a:spAutoFit/>
          </a:bodyPr>
          <a:lstStyle>
            <a:lvl1pPr>
              <a:lnSpc>
                <a:spcPct val="100000"/>
              </a:lnSpc>
              <a:defRPr sz="2100" b="1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58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Auth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3335758" y="2404534"/>
            <a:ext cx="4633424" cy="4303580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297063" y="3115733"/>
            <a:ext cx="4673448" cy="2881182"/>
          </a:xfrm>
        </p:spPr>
        <p:txBody>
          <a:bodyPr anchor="ctr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About the Author (1 author)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296275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Name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8296275" y="5997575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</p:spTree>
    <p:extLst>
      <p:ext uri="{BB962C8B-B14F-4D97-AF65-F5344CB8AC3E}">
        <p14:creationId xmlns:p14="http://schemas.microsoft.com/office/powerpoint/2010/main" val="1698127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3845"/>
            <a:ext cx="16257588" cy="1739093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8332918" y="829734"/>
            <a:ext cx="7111897" cy="6696000"/>
          </a:xfrm>
        </p:spPr>
        <p:txBody>
          <a:bodyPr/>
          <a:lstStyle/>
          <a:p>
            <a:r>
              <a:rPr lang="en-US" dirty="0"/>
              <a:t>Click on this icon to insert a photo.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7" y="829734"/>
            <a:ext cx="7145633" cy="6696000"/>
          </a:xfrm>
        </p:spPr>
        <p:txBody>
          <a:bodyPr/>
          <a:lstStyle/>
          <a:p>
            <a:r>
              <a:rPr lang="en-US" dirty="0"/>
              <a:t>Click on this icon to insert a photo.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29707" y="5498998"/>
            <a:ext cx="467344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8332919" y="5498998"/>
            <a:ext cx="4654526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pic>
        <p:nvPicPr>
          <p:cNvPr id="16" name="Picture 15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7" name="Picture 16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8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62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Descri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4193"/>
            <a:ext cx="16257588" cy="1739093"/>
          </a:xfrm>
          <a:prstGeom prst="rect">
            <a:avLst/>
          </a:prstGeom>
        </p:spPr>
      </p:pic>
      <p:sp>
        <p:nvSpPr>
          <p:cNvPr id="1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7" y="829734"/>
            <a:ext cx="11598955" cy="669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this icon to insert a photo.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29707" y="5498998"/>
            <a:ext cx="4673447" cy="778226"/>
          </a:xfrm>
          <a:solidFill>
            <a:srgbClr val="43B02A"/>
          </a:solidFill>
          <a:ln>
            <a:noFill/>
          </a:ln>
        </p:spPr>
        <p:txBody>
          <a:bodyPr wrap="square" lIns="252000" tIns="252000" rIns="252000" bIns="252000" anchor="ctr">
            <a:spAutoFit/>
          </a:bodyPr>
          <a:lstStyle>
            <a:lvl1pPr>
              <a:lnSpc>
                <a:spcPct val="80000"/>
              </a:lnSpc>
              <a:defRPr sz="2100" b="1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CA" dirty="0"/>
              <a:t>Optional short caption here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9" name="Picture 18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0" name="Picture 19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1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220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+ Title and Descri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woosh-85.eps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4193"/>
            <a:ext cx="16257588" cy="1739093"/>
          </a:xfrm>
          <a:prstGeom prst="rect">
            <a:avLst/>
          </a:prstGeom>
        </p:spPr>
      </p:pic>
      <p:sp>
        <p:nvSpPr>
          <p:cNvPr id="13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829708" y="2404534"/>
            <a:ext cx="9459088" cy="5121200"/>
          </a:xfrm>
        </p:spPr>
        <p:txBody>
          <a:bodyPr/>
          <a:lstStyle/>
          <a:p>
            <a:r>
              <a:rPr lang="en-US" dirty="0"/>
              <a:t>Click on this icon to insert a graphic.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graphic slide with a title and optional annotation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24" name="Picture 23" descr="green-bar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25" name="Picture 24" descr="ac-icon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2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3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r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8" name="Picture 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3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chart or table slide with optional annotation</a:t>
            </a:r>
            <a:endParaRPr lang="en-US" dirty="0"/>
          </a:p>
        </p:txBody>
      </p:sp>
      <p:sp>
        <p:nvSpPr>
          <p:cNvPr id="17" name="Table Placeholder 3"/>
          <p:cNvSpPr>
            <a:spLocks noGrp="1"/>
          </p:cNvSpPr>
          <p:nvPr>
            <p:ph type="tbl" sz="quarter" idx="20" hasCustomPrompt="1"/>
          </p:nvPr>
        </p:nvSpPr>
        <p:spPr>
          <a:xfrm>
            <a:off x="812800" y="2405063"/>
            <a:ext cx="9475788" cy="51212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on the icon to insert a table or chart.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023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ro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48421" y="3117806"/>
            <a:ext cx="10360746" cy="2612172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800" baseline="0">
                <a:solidFill>
                  <a:schemeClr val="accent5"/>
                </a:solidFill>
              </a:defRPr>
            </a:lvl1pPr>
            <a:lvl2pPr marL="78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44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26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07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89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71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52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Questions? Put your contact prompt message and your email here.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0943" y="2082794"/>
            <a:ext cx="9615704" cy="1018079"/>
          </a:xfrm>
        </p:spPr>
        <p:txBody>
          <a:bodyPr anchor="b"/>
          <a:lstStyle>
            <a:lvl1pPr algn="ctr">
              <a:defRPr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Thank you message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320941" y="6017839"/>
            <a:ext cx="9615706" cy="462413"/>
          </a:xfrm>
        </p:spPr>
        <p:txBody>
          <a:bodyPr anchor="t"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CA" dirty="0" err="1"/>
              <a:t>www.algonquincollege.com</a:t>
            </a:r>
            <a:r>
              <a:rPr lang="en-CA" dirty="0"/>
              <a:t>/</a:t>
            </a:r>
            <a:r>
              <a:rPr lang="en-CA" dirty="0" err="1"/>
              <a:t>relevantURL</a:t>
            </a:r>
            <a:endParaRPr lang="en-US" dirty="0"/>
          </a:p>
        </p:txBody>
      </p:sp>
      <p:pic>
        <p:nvPicPr>
          <p:cNvPr id="13" name="Picture 12" descr="ac-icon-green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83" y="828547"/>
            <a:ext cx="635142" cy="467999"/>
          </a:xfrm>
          <a:prstGeom prst="rect">
            <a:avLst/>
          </a:prstGeom>
        </p:spPr>
      </p:pic>
      <p:pic>
        <p:nvPicPr>
          <p:cNvPr id="14" name="Picture 13" descr="curtain-100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65826"/>
            <a:ext cx="16257588" cy="177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5083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6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uthor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829814" y="2405062"/>
            <a:ext cx="2167288" cy="2013003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3318933" y="3115733"/>
            <a:ext cx="4673448" cy="2387600"/>
          </a:xfrm>
        </p:spPr>
        <p:txBody>
          <a:bodyPr anchor="t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About the Author (2 authors)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3318145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1 Name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3318145" y="5503333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8297171" y="2405062"/>
            <a:ext cx="2167288" cy="2013003"/>
          </a:xfrm>
        </p:spPr>
        <p:txBody>
          <a:bodyPr/>
          <a:lstStyle/>
          <a:p>
            <a:r>
              <a:rPr lang="en-US" dirty="0"/>
              <a:t>Author Photo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10786290" y="3115733"/>
            <a:ext cx="4673448" cy="2387600"/>
          </a:xfrm>
        </p:spPr>
        <p:txBody>
          <a:bodyPr anchor="t"/>
          <a:lstStyle/>
          <a:p>
            <a:pPr lvl="0"/>
            <a:r>
              <a:rPr lang="en-CA" dirty="0"/>
              <a:t>Author description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10785502" y="2405062"/>
            <a:ext cx="4673600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Author 2 Name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10785502" y="5503333"/>
            <a:ext cx="4673600" cy="710539"/>
          </a:xfrm>
        </p:spPr>
        <p:txBody>
          <a:bodyPr anchor="b"/>
          <a:lstStyle>
            <a:lvl1pPr>
              <a:defRPr sz="2100"/>
            </a:lvl1pPr>
          </a:lstStyle>
          <a:p>
            <a:pPr lvl="0"/>
            <a:r>
              <a:rPr lang="en-CA" dirty="0"/>
              <a:t>Author email</a:t>
            </a:r>
          </a:p>
        </p:txBody>
      </p:sp>
      <p:pic>
        <p:nvPicPr>
          <p:cNvPr id="15" name="Picture 14" descr="curtain-100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65826"/>
            <a:ext cx="16257588" cy="177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797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Key Point w/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1-column key point text slide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11615780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89278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4" name="Picture 13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5" name="Picture 14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6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83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Col Key Point, No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660398"/>
            <a:ext cx="11615780" cy="6874935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A basic 1-column key point slide with no title. 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3104841" y="735011"/>
            <a:ext cx="2339868" cy="6800322"/>
          </a:xfrm>
        </p:spPr>
        <p:txBody>
          <a:bodyPr/>
          <a:lstStyle>
            <a:lvl1pPr>
              <a:spcBef>
                <a:spcPts val="1700"/>
              </a:spcBef>
              <a:defRPr sz="2100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An optional annotation or extra information text box</a:t>
            </a:r>
            <a:endParaRPr lang="en-US" dirty="0"/>
          </a:p>
        </p:txBody>
      </p:sp>
      <p:pic>
        <p:nvPicPr>
          <p:cNvPr id="13" name="Picture 12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4" name="Picture 13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36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2-column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7162458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297170" y="2404534"/>
            <a:ext cx="7147539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pic>
        <p:nvPicPr>
          <p:cNvPr id="17" name="Picture 16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8" name="Picture 17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9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Key Point w/Subtit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basic 2-column key point text slide with subtitles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3115732"/>
            <a:ext cx="7162458" cy="4419601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297170" y="3115732"/>
            <a:ext cx="7147539" cy="4419602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12883" y="2405062"/>
            <a:ext cx="7162458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8297170" y="2405062"/>
            <a:ext cx="7147539" cy="710671"/>
          </a:xfrm>
        </p:spPr>
        <p:txBody>
          <a:bodyPr/>
          <a:lstStyle>
            <a:lvl1pPr>
              <a:defRPr b="1">
                <a:solidFill>
                  <a:srgbClr val="599A83"/>
                </a:solidFill>
              </a:defRPr>
            </a:lvl1pPr>
          </a:lstStyle>
          <a:p>
            <a:pPr lvl="0"/>
            <a:r>
              <a:rPr lang="en-CA" dirty="0"/>
              <a:t>Subtitle</a:t>
            </a:r>
          </a:p>
        </p:txBody>
      </p:sp>
      <p:pic>
        <p:nvPicPr>
          <p:cNvPr id="12" name="Picture 11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3" name="Picture 12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5" name="Slide Number Placeholder 8"/>
          <p:cNvSpPr>
            <a:spLocks noGrp="1"/>
          </p:cNvSpPr>
          <p:nvPr>
            <p:ph type="sldNum" sz="quarter" idx="20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2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2881" y="768365"/>
            <a:ext cx="9475914" cy="1335973"/>
          </a:xfrm>
        </p:spPr>
        <p:txBody>
          <a:bodyPr anchor="t">
            <a:noAutofit/>
          </a:bodyPr>
          <a:lstStyle>
            <a:lvl1pPr>
              <a:defRPr sz="4800" b="1" baseline="0">
                <a:solidFill>
                  <a:srgbClr val="00673E"/>
                </a:solidFill>
              </a:defRPr>
            </a:lvl1pPr>
          </a:lstStyle>
          <a:p>
            <a:r>
              <a:rPr lang="en-CA" dirty="0"/>
              <a:t>This is a 3-column key point slide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812882" y="2404534"/>
            <a:ext cx="4673339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807945" y="2404534"/>
            <a:ext cx="4644000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786183" y="2404534"/>
            <a:ext cx="4673448" cy="5130800"/>
          </a:xfrm>
        </p:spPr>
        <p:txBody>
          <a:bodyPr/>
          <a:lstStyle>
            <a:lvl1pPr>
              <a:spcBef>
                <a:spcPts val="1600"/>
              </a:spcBef>
              <a:defRPr baseline="0"/>
            </a:lvl1pPr>
            <a:lvl3pPr marL="2020367" indent="-457200">
              <a:buFont typeface="Arial"/>
              <a:buChar char="•"/>
              <a:defRPr/>
            </a:lvl3pPr>
            <a:lvl4pPr>
              <a:spcBef>
                <a:spcPts val="1104"/>
              </a:spcBef>
              <a:defRPr>
                <a:solidFill>
                  <a:srgbClr val="599A83"/>
                </a:solidFill>
              </a:defRPr>
            </a:lvl4pPr>
          </a:lstStyle>
          <a:p>
            <a:pPr lvl="0"/>
            <a:r>
              <a:rPr lang="en-CA" dirty="0"/>
              <a:t>Click to edit content. Keep in minimal on key point slides. Bullets are available for hierarchy.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</p:txBody>
      </p:sp>
      <p:pic>
        <p:nvPicPr>
          <p:cNvPr id="11" name="Picture 10" descr="green-ba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31201"/>
            <a:ext cx="16256000" cy="819342"/>
          </a:xfrm>
          <a:prstGeom prst="rect">
            <a:avLst/>
          </a:prstGeom>
        </p:spPr>
      </p:pic>
      <p:pic>
        <p:nvPicPr>
          <p:cNvPr id="12" name="Picture 11" descr="ac-ico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717" y="8595468"/>
            <a:ext cx="394669" cy="290809"/>
          </a:xfrm>
          <a:prstGeom prst="rect">
            <a:avLst/>
          </a:prstGeom>
        </p:spPr>
      </p:pic>
      <p:sp>
        <p:nvSpPr>
          <p:cNvPr id="13" name="Slide Number Placeholder 8"/>
          <p:cNvSpPr>
            <a:spLocks noGrp="1"/>
          </p:cNvSpPr>
          <p:nvPr>
            <p:ph type="sldNum" sz="quarter" idx="19"/>
          </p:nvPr>
        </p:nvSpPr>
        <p:spPr>
          <a:xfrm>
            <a:off x="199082" y="8497455"/>
            <a:ext cx="529132" cy="48683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EF3F5F5-7776-394F-A41F-3BAFC9CC9F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52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80" y="666518"/>
            <a:ext cx="14631829" cy="14670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80" y="2133600"/>
            <a:ext cx="14631829" cy="52045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First level</a:t>
            </a:r>
          </a:p>
          <a:p>
            <a:pPr lvl="2"/>
            <a:r>
              <a:rPr lang="en-CA" dirty="0"/>
              <a:t>Second level</a:t>
            </a:r>
          </a:p>
          <a:p>
            <a:pPr lvl="0"/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80" y="8475135"/>
            <a:ext cx="1180185" cy="48683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24084-422A-4246-8522-ECCBA4948A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79" r:id="rId3"/>
    <p:sldLayoutId id="2147483686" r:id="rId4"/>
    <p:sldLayoutId id="2147483650" r:id="rId5"/>
    <p:sldLayoutId id="2147483693" r:id="rId6"/>
    <p:sldLayoutId id="2147483685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4" r:id="rId14"/>
    <p:sldLayoutId id="2147483695" r:id="rId15"/>
    <p:sldLayoutId id="2147483696" r:id="rId16"/>
    <p:sldLayoutId id="2147483697" r:id="rId17"/>
    <p:sldLayoutId id="2147483677" r:id="rId18"/>
    <p:sldLayoutId id="2147483698" r:id="rId19"/>
    <p:sldLayoutId id="2147483699" r:id="rId20"/>
    <p:sldLayoutId id="2147483682" r:id="rId21"/>
    <p:sldLayoutId id="2147483654" r:id="rId22"/>
    <p:sldLayoutId id="2147483662" r:id="rId23"/>
    <p:sldLayoutId id="2147483683" r:id="rId24"/>
    <p:sldLayoutId id="2147483684" r:id="rId25"/>
    <p:sldLayoutId id="2147483664" r:id="rId26"/>
    <p:sldLayoutId id="2147483700" r:id="rId27"/>
    <p:sldLayoutId id="2147483701" r:id="rId28"/>
    <p:sldLayoutId id="2147483657" r:id="rId29"/>
    <p:sldLayoutId id="2147483674" r:id="rId30"/>
    <p:sldLayoutId id="2147483675" r:id="rId31"/>
    <p:sldLayoutId id="2147483681" r:id="rId32"/>
    <p:sldLayoutId id="2147483667" r:id="rId33"/>
    <p:sldLayoutId id="2147483680" r:id="rId34"/>
    <p:sldLayoutId id="2147483702" r:id="rId35"/>
  </p:sldLayoutIdLst>
  <p:hf hdr="0" ftr="0" dt="0"/>
  <p:txStyles>
    <p:titleStyle>
      <a:lvl1pPr algn="l" defTabSz="781583" rtl="0" eaLnBrk="1" latinLnBrk="0" hangingPunct="1">
        <a:lnSpc>
          <a:spcPct val="80000"/>
        </a:lnSpc>
        <a:spcBef>
          <a:spcPct val="0"/>
        </a:spcBef>
        <a:buNone/>
        <a:defRPr sz="72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FontTx/>
        <a:buNone/>
        <a:defRPr sz="32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1270073" indent="-48849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SzPct val="75000"/>
        <a:buFont typeface="Arial"/>
        <a:buChar char="•"/>
        <a:defRPr sz="32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2020367" indent="-457200" algn="l" defTabSz="781583" rtl="0" eaLnBrk="1" latinLnBrk="0" hangingPunct="1">
        <a:lnSpc>
          <a:spcPct val="110000"/>
        </a:lnSpc>
        <a:spcBef>
          <a:spcPct val="20000"/>
        </a:spcBef>
        <a:buClr>
          <a:schemeClr val="accent2"/>
        </a:buClr>
        <a:buSzPct val="60000"/>
        <a:buFont typeface="Wingdings" charset="2"/>
        <a:buChar char="§"/>
        <a:defRPr sz="3200" kern="1200" baseline="0">
          <a:solidFill>
            <a:schemeClr val="accent5"/>
          </a:solidFill>
          <a:latin typeface="+mn-lt"/>
          <a:ea typeface="+mn-ea"/>
          <a:cs typeface="+mn-cs"/>
        </a:defRPr>
      </a:lvl3pPr>
      <a:lvl4pPr marL="2735542" indent="-390792" algn="l" defTabSz="781583" rtl="0" eaLnBrk="1" latinLnBrk="0" hangingPunct="1">
        <a:lnSpc>
          <a:spcPct val="120000"/>
        </a:lnSpc>
        <a:spcBef>
          <a:spcPct val="20000"/>
        </a:spcBef>
        <a:buClr>
          <a:schemeClr val="accent2"/>
        </a:buClr>
        <a:buSzPct val="90000"/>
        <a:buFont typeface="Arial"/>
        <a:buChar char="–"/>
        <a:defRPr sz="21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3517125" indent="-390792" algn="l" defTabSz="781583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4298709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80292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61876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43459" indent="-390792" algn="l" defTabSz="781583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1583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316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4475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26334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0791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89500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71084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52667" algn="l" defTabSz="781583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18" Type="http://schemas.openxmlformats.org/officeDocument/2006/relationships/diagramData" Target="../diagrams/data7.xml"/><Relationship Id="rId26" Type="http://schemas.openxmlformats.org/officeDocument/2006/relationships/diagramColors" Target="../diagrams/colors8.xml"/><Relationship Id="rId3" Type="http://schemas.openxmlformats.org/officeDocument/2006/relationships/diagramData" Target="../diagrams/data4.xml"/><Relationship Id="rId21" Type="http://schemas.openxmlformats.org/officeDocument/2006/relationships/diagramColors" Target="../diagrams/colors7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5" Type="http://schemas.openxmlformats.org/officeDocument/2006/relationships/diagramQuickStyle" Target="../diagrams/quickStyle8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6.xml"/><Relationship Id="rId20" Type="http://schemas.openxmlformats.org/officeDocument/2006/relationships/diagramQuickStyle" Target="../diagrams/quickStyl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24" Type="http://schemas.openxmlformats.org/officeDocument/2006/relationships/diagramLayout" Target="../diagrams/layout8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23" Type="http://schemas.openxmlformats.org/officeDocument/2006/relationships/diagramData" Target="../diagrams/data8.xml"/><Relationship Id="rId10" Type="http://schemas.openxmlformats.org/officeDocument/2006/relationships/diagramQuickStyle" Target="../diagrams/quickStyle5.xml"/><Relationship Id="rId19" Type="http://schemas.openxmlformats.org/officeDocument/2006/relationships/diagramLayout" Target="../diagrams/layout7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Relationship Id="rId22" Type="http://schemas.microsoft.com/office/2007/relationships/diagramDrawing" Target="../diagrams/drawing7.xml"/><Relationship Id="rId27" Type="http://schemas.microsoft.com/office/2007/relationships/diagramDrawing" Target="../diagrams/drawing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18" Type="http://schemas.openxmlformats.org/officeDocument/2006/relationships/diagramData" Target="../diagrams/data12.xml"/><Relationship Id="rId26" Type="http://schemas.openxmlformats.org/officeDocument/2006/relationships/diagramColors" Target="../diagrams/colors13.xml"/><Relationship Id="rId3" Type="http://schemas.openxmlformats.org/officeDocument/2006/relationships/diagramData" Target="../diagrams/data9.xml"/><Relationship Id="rId21" Type="http://schemas.openxmlformats.org/officeDocument/2006/relationships/diagramColors" Target="../diagrams/colors12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5" Type="http://schemas.openxmlformats.org/officeDocument/2006/relationships/diagramQuickStyle" Target="../diagrams/quickStyle13.xml"/><Relationship Id="rId2" Type="http://schemas.openxmlformats.org/officeDocument/2006/relationships/notesSlide" Target="../notesSlides/notesSlide7.xml"/><Relationship Id="rId16" Type="http://schemas.openxmlformats.org/officeDocument/2006/relationships/diagramColors" Target="../diagrams/colors11.xml"/><Relationship Id="rId20" Type="http://schemas.openxmlformats.org/officeDocument/2006/relationships/diagramQuickStyle" Target="../diagrams/quickStyle1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24" Type="http://schemas.openxmlformats.org/officeDocument/2006/relationships/diagramLayout" Target="../diagrams/layout13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23" Type="http://schemas.openxmlformats.org/officeDocument/2006/relationships/diagramData" Target="../diagrams/data13.xml"/><Relationship Id="rId10" Type="http://schemas.openxmlformats.org/officeDocument/2006/relationships/diagramQuickStyle" Target="../diagrams/quickStyle10.xml"/><Relationship Id="rId19" Type="http://schemas.openxmlformats.org/officeDocument/2006/relationships/diagramLayout" Target="../diagrams/layout12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Relationship Id="rId22" Type="http://schemas.microsoft.com/office/2007/relationships/diagramDrawing" Target="../diagrams/drawing12.xml"/><Relationship Id="rId27" Type="http://schemas.microsoft.com/office/2007/relationships/diagramDrawing" Target="../diagrams/drawing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12882" y="3450724"/>
            <a:ext cx="12157628" cy="1707430"/>
          </a:xfrm>
          <a:prstGeom prst="rect">
            <a:avLst/>
          </a:prstGeom>
        </p:spPr>
        <p:txBody>
          <a:bodyPr vert="horz" lIns="0" tIns="0" rIns="0" bIns="0" rtlCol="0" anchor="b">
            <a:normAutofit fontScale="92500" lnSpcReduction="10000"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700" dirty="0">
                <a:solidFill>
                  <a:schemeClr val="bg1">
                    <a:lumMod val="75000"/>
                  </a:schemeClr>
                </a:solidFill>
              </a:rPr>
              <a:t>Enterprise Risk Management 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Management Academy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3183641-2527-4098-B492-61004B5B4E7D}"/>
              </a:ext>
            </a:extLst>
          </p:cNvPr>
          <p:cNvSpPr txBox="1">
            <a:spLocks/>
          </p:cNvSpPr>
          <p:nvPr/>
        </p:nvSpPr>
        <p:spPr>
          <a:xfrm>
            <a:off x="8917353" y="8179495"/>
            <a:ext cx="6639973" cy="700891"/>
          </a:xfrm>
          <a:prstGeom prst="rect">
            <a:avLst/>
          </a:prstGeom>
        </p:spPr>
        <p:txBody>
          <a:bodyPr vert="horz" lIns="0" tIns="0" rIns="0" bIns="0" rtlCol="0" anchor="b">
            <a:normAutofit fontScale="92500" lnSpcReduction="20000"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June 27, 2024</a:t>
            </a:r>
          </a:p>
          <a:p>
            <a:pPr algn="r"/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pPr algn="r"/>
            <a:r>
              <a:rPr lang="en-US" sz="2400" dirty="0"/>
              <a:t> </a:t>
            </a:r>
          </a:p>
        </p:txBody>
      </p:sp>
      <p:pic>
        <p:nvPicPr>
          <p:cNvPr id="2" name="Picture 4" descr="Guide For Managers To Increase Employee Engagement">
            <a:extLst>
              <a:ext uri="{FF2B5EF4-FFF2-40B4-BE49-F238E27FC236}">
                <a16:creationId xmlns:a16="http://schemas.microsoft.com/office/drawing/2014/main" id="{3CE214B1-E18E-92EE-4606-32C7BD5A6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026" y="2381250"/>
            <a:ext cx="6852679" cy="384418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81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25EBB8FC-13E8-42FF-8CB0-BC833D5D6F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6229262"/>
              </p:ext>
            </p:extLst>
          </p:nvPr>
        </p:nvGraphicFramePr>
        <p:xfrm>
          <a:off x="642030" y="1203702"/>
          <a:ext cx="8128000" cy="680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A928A-7F25-4B26-B0B4-B466A3C5B98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D92A871-7EF9-4C19-BB3B-65012BE26E76}"/>
              </a:ext>
            </a:extLst>
          </p:cNvPr>
          <p:cNvSpPr txBox="1"/>
          <p:nvPr/>
        </p:nvSpPr>
        <p:spPr>
          <a:xfrm>
            <a:off x="3760965" y="2530624"/>
            <a:ext cx="209054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solidFill>
                  <a:schemeClr val="tx1">
                    <a:lumMod val="75000"/>
                  </a:schemeClr>
                </a:solidFill>
              </a:rPr>
              <a:t>BOG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ACA3D8-16A5-4A0D-9EAC-6844A755B1A4}"/>
              </a:ext>
            </a:extLst>
          </p:cNvPr>
          <p:cNvSpPr txBox="1"/>
          <p:nvPr/>
        </p:nvSpPr>
        <p:spPr>
          <a:xfrm>
            <a:off x="8935452" y="6613376"/>
            <a:ext cx="7113588" cy="1384995"/>
          </a:xfrm>
          <a:prstGeom prst="rect">
            <a:avLst/>
          </a:prstGeom>
          <a:noFill/>
          <a:ln>
            <a:solidFill>
              <a:srgbClr val="D3DBE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75000"/>
                  </a:schemeClr>
                </a:solidFill>
              </a:rPr>
              <a:t>Assess </a:t>
            </a:r>
            <a:r>
              <a:rPr lang="en-US" sz="2800" dirty="0"/>
              <a:t>risks and opportunities against Corporate risk appetites, conduct risk evaluation, monitor and report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CFB3B2-A833-4B83-97B4-FB0B15E861B1}"/>
              </a:ext>
            </a:extLst>
          </p:cNvPr>
          <p:cNvSpPr txBox="1"/>
          <p:nvPr/>
        </p:nvSpPr>
        <p:spPr>
          <a:xfrm>
            <a:off x="8912586" y="5140623"/>
            <a:ext cx="7113588" cy="1384995"/>
          </a:xfrm>
          <a:prstGeom prst="rect">
            <a:avLst/>
          </a:prstGeom>
          <a:noFill/>
          <a:ln>
            <a:solidFill>
              <a:srgbClr val="D3DBE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Strategic planning, governance of operations, determine major capital projects, advise on Corporate Risks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D35806-9519-4D13-8195-269BD8136CCD}"/>
              </a:ext>
            </a:extLst>
          </p:cNvPr>
          <p:cNvSpPr txBox="1"/>
          <p:nvPr/>
        </p:nvSpPr>
        <p:spPr>
          <a:xfrm>
            <a:off x="8923320" y="3667871"/>
            <a:ext cx="7102854" cy="138499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Oversight of CRMC - monitor the Corporate Risk Profile and the adequacy of mitigations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34353E-5417-4718-92C3-AECCCEBF09E0}"/>
              </a:ext>
            </a:extLst>
          </p:cNvPr>
          <p:cNvSpPr txBox="1"/>
          <p:nvPr/>
        </p:nvSpPr>
        <p:spPr>
          <a:xfrm>
            <a:off x="8912586" y="1757515"/>
            <a:ext cx="7090722" cy="181588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Aline with MCU Governance and Accountability Framework, establish risk appetite, approve major capital projects, advise management 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1319FAEF-19FB-BD29-A764-D46CBF3143E2}"/>
              </a:ext>
            </a:extLst>
          </p:cNvPr>
          <p:cNvSpPr txBox="1">
            <a:spLocks/>
          </p:cNvSpPr>
          <p:nvPr/>
        </p:nvSpPr>
        <p:spPr>
          <a:xfrm>
            <a:off x="642030" y="488623"/>
            <a:ext cx="11209075" cy="71507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kern="1200" baseline="0">
                <a:solidFill>
                  <a:srgbClr val="00673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/>
              <a:t>Risk Management - Hierarchy</a:t>
            </a:r>
            <a:r>
              <a:rPr lang="en-US" sz="3600" dirty="0"/>
              <a:t>							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9769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FEE519D-0728-8417-2E58-A171B54B8B36}"/>
              </a:ext>
            </a:extLst>
          </p:cNvPr>
          <p:cNvSpPr/>
          <p:nvPr/>
        </p:nvSpPr>
        <p:spPr>
          <a:xfrm>
            <a:off x="5402758" y="4564253"/>
            <a:ext cx="5319522" cy="2960923"/>
          </a:xfrm>
          <a:prstGeom prst="roundRect">
            <a:avLst/>
          </a:prstGeom>
          <a:solidFill>
            <a:srgbClr val="D3DB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A928A-7F25-4B26-B0B4-B466A3C5B98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6738" y="8541692"/>
            <a:ext cx="529132" cy="486834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E2740AA-8469-44AA-98AC-6A27577D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66" y="492572"/>
            <a:ext cx="15021033" cy="732087"/>
          </a:xfrm>
        </p:spPr>
        <p:txBody>
          <a:bodyPr/>
          <a:lstStyle/>
          <a:p>
            <a:r>
              <a:rPr lang="en-US" sz="3600" b="0" dirty="0"/>
              <a:t>Enterprise Risk Management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E2EFAEF-32D1-4753-90BC-A1F35463B730}"/>
              </a:ext>
            </a:extLst>
          </p:cNvPr>
          <p:cNvGraphicFramePr/>
          <p:nvPr/>
        </p:nvGraphicFramePr>
        <p:xfrm>
          <a:off x="4018087" y="1862666"/>
          <a:ext cx="8128000" cy="5540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3E19C3E-0912-4B6E-1C9E-D52E21CA8FC0}"/>
              </a:ext>
            </a:extLst>
          </p:cNvPr>
          <p:cNvSpPr txBox="1"/>
          <p:nvPr/>
        </p:nvSpPr>
        <p:spPr>
          <a:xfrm>
            <a:off x="6227315" y="3345835"/>
            <a:ext cx="1731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Financial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212F47-1F79-6D80-04CC-A1EA438248F4}"/>
              </a:ext>
            </a:extLst>
          </p:cNvPr>
          <p:cNvSpPr txBox="1"/>
          <p:nvPr/>
        </p:nvSpPr>
        <p:spPr>
          <a:xfrm>
            <a:off x="6334331" y="5336885"/>
            <a:ext cx="1704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Hazards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8429F-FCA6-E759-BEC9-1DE7B8B60BEA}"/>
              </a:ext>
            </a:extLst>
          </p:cNvPr>
          <p:cNvSpPr txBox="1"/>
          <p:nvPr/>
        </p:nvSpPr>
        <p:spPr>
          <a:xfrm>
            <a:off x="8174851" y="3345835"/>
            <a:ext cx="1865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Strategic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AF7818-AA22-96C3-4C3F-873EE8E3DC05}"/>
              </a:ext>
            </a:extLst>
          </p:cNvPr>
          <p:cNvSpPr txBox="1"/>
          <p:nvPr/>
        </p:nvSpPr>
        <p:spPr>
          <a:xfrm>
            <a:off x="8174851" y="5368849"/>
            <a:ext cx="2050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Operational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CFE6F8C-DAB1-C659-FBBA-4982D1DE3B47}"/>
              </a:ext>
            </a:extLst>
          </p:cNvPr>
          <p:cNvSpPr/>
          <p:nvPr/>
        </p:nvSpPr>
        <p:spPr>
          <a:xfrm>
            <a:off x="714051" y="1499353"/>
            <a:ext cx="4278932" cy="2567836"/>
          </a:xfrm>
          <a:prstGeom prst="roundRect">
            <a:avLst/>
          </a:prstGeom>
          <a:gradFill>
            <a:gsLst>
              <a:gs pos="0">
                <a:srgbClr val="C00000"/>
              </a:gs>
              <a:gs pos="0">
                <a:srgbClr val="FFC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1828800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Financial Sustainability Risk</a:t>
            </a:r>
          </a:p>
          <a:p>
            <a:pPr lvl="0" algn="r" defTabSz="1828800">
              <a:spcAft>
                <a:spcPts val="600"/>
              </a:spcAft>
              <a:tabLst/>
            </a:pPr>
            <a:r>
              <a:rPr lang="en-US" sz="2000" dirty="0">
                <a:solidFill>
                  <a:schemeClr val="tx1"/>
                </a:solidFill>
              </a:rPr>
              <a:t>Liquidity and Credit Risk</a:t>
            </a:r>
          </a:p>
          <a:p>
            <a:pPr algn="r" defTabSz="1828800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Economic Influences</a:t>
            </a:r>
          </a:p>
          <a:p>
            <a:pPr algn="r" defTabSz="1828800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Conflict of Interest &amp; Fraud</a:t>
            </a:r>
          </a:p>
          <a:p>
            <a:pPr lvl="0" algn="r" defTabSz="1828800">
              <a:spcAft>
                <a:spcPts val="600"/>
              </a:spcAft>
              <a:tabLst/>
            </a:pPr>
            <a:r>
              <a:rPr lang="en-US" sz="2000" dirty="0">
                <a:solidFill>
                  <a:schemeClr val="tx1"/>
                </a:solidFill>
              </a:rPr>
              <a:t>Project Financing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FB77EC0-4D66-7505-7F58-4A3041A854C8}"/>
              </a:ext>
            </a:extLst>
          </p:cNvPr>
          <p:cNvSpPr/>
          <p:nvPr/>
        </p:nvSpPr>
        <p:spPr>
          <a:xfrm>
            <a:off x="765067" y="5369677"/>
            <a:ext cx="4278932" cy="2567836"/>
          </a:xfrm>
          <a:prstGeom prst="roundRect">
            <a:avLst/>
          </a:prstGeom>
          <a:gradFill>
            <a:gsLst>
              <a:gs pos="0">
                <a:srgbClr val="0070C0"/>
              </a:gs>
              <a:gs pos="0">
                <a:srgbClr val="C00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r" defTabSz="592652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dirty="0"/>
              <a:t>Building Collapse</a:t>
            </a:r>
          </a:p>
          <a:p>
            <a:pPr marL="0" lvl="1" algn="r" defTabSz="592652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dirty="0"/>
              <a:t>Severe Weather Event</a:t>
            </a:r>
          </a:p>
          <a:p>
            <a:pPr marL="0" lvl="1" algn="r" defTabSz="592652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dirty="0"/>
              <a:t>Fire/Explosion/Emergency</a:t>
            </a:r>
          </a:p>
          <a:p>
            <a:pPr marL="0" lvl="1" algn="r" defTabSz="592652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000" dirty="0"/>
              <a:t>Worker Injuries and Safety</a:t>
            </a:r>
          </a:p>
          <a:p>
            <a:pPr marL="0" lvl="1" algn="r" defTabSz="592652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000" dirty="0"/>
              <a:t>Insurance Management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AB23E3-7820-9EF7-C686-39042785D865}"/>
              </a:ext>
            </a:extLst>
          </p:cNvPr>
          <p:cNvSpPr/>
          <p:nvPr/>
        </p:nvSpPr>
        <p:spPr>
          <a:xfrm>
            <a:off x="11171630" y="1499353"/>
            <a:ext cx="4278932" cy="2567836"/>
          </a:xfrm>
          <a:prstGeom prst="roundRect">
            <a:avLst/>
          </a:prstGeom>
          <a:gradFill>
            <a:gsLst>
              <a:gs pos="0">
                <a:srgbClr val="C00000"/>
              </a:gs>
              <a:gs pos="0">
                <a:srgbClr val="00B05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New Competition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Reputation in Media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Political Pressures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Partnerships and Mergers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Supplier Negotiations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BFE3FFE-97A9-3F3A-7DE1-80F09819C134}"/>
              </a:ext>
            </a:extLst>
          </p:cNvPr>
          <p:cNvSpPr/>
          <p:nvPr/>
        </p:nvSpPr>
        <p:spPr>
          <a:xfrm>
            <a:off x="11171630" y="5368849"/>
            <a:ext cx="4278932" cy="2567836"/>
          </a:xfrm>
          <a:prstGeom prst="roundRect">
            <a:avLst/>
          </a:prstGeom>
          <a:gradFill>
            <a:gsLst>
              <a:gs pos="0">
                <a:srgbClr val="C00000"/>
              </a:gs>
              <a:gs pos="0">
                <a:srgbClr val="0070C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IT Systems Breach/Failure</a:t>
            </a:r>
          </a:p>
          <a:p>
            <a:pPr defTabSz="1828800">
              <a:spcAft>
                <a:spcPts val="600"/>
              </a:spcAft>
            </a:pPr>
            <a:r>
              <a:rPr lang="en-US" sz="2000" dirty="0"/>
              <a:t>Utilities Failure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Health &amp; Safety violations</a:t>
            </a:r>
          </a:p>
          <a:p>
            <a:pPr defTabSz="1828800">
              <a:spcAft>
                <a:spcPts val="600"/>
              </a:spcAft>
            </a:pPr>
            <a:r>
              <a:rPr lang="en-US" sz="2000" dirty="0"/>
              <a:t>Contract Management</a:t>
            </a:r>
          </a:p>
          <a:p>
            <a:pPr lvl="0" defTabSz="1828800">
              <a:spcAft>
                <a:spcPts val="600"/>
              </a:spcAft>
              <a:tabLst/>
            </a:pPr>
            <a:r>
              <a:rPr lang="en-US" sz="2000" dirty="0"/>
              <a:t>Key Personnel Departures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B98DBD1-25F5-80A4-5C2E-5F85157234E2}"/>
              </a:ext>
            </a:extLst>
          </p:cNvPr>
          <p:cNvSpPr txBox="1"/>
          <p:nvPr/>
        </p:nvSpPr>
        <p:spPr>
          <a:xfrm>
            <a:off x="6600763" y="7143622"/>
            <a:ext cx="291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Traditional Focus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3858CD7-4909-6104-5036-B2B340F5CE64}"/>
              </a:ext>
            </a:extLst>
          </p:cNvPr>
          <p:cNvSpPr/>
          <p:nvPr/>
        </p:nvSpPr>
        <p:spPr>
          <a:xfrm>
            <a:off x="5185775" y="1631046"/>
            <a:ext cx="5688905" cy="604653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04498-85EC-2E48-1697-9D9D580D213F}"/>
              </a:ext>
            </a:extLst>
          </p:cNvPr>
          <p:cNvSpPr txBox="1"/>
          <p:nvPr/>
        </p:nvSpPr>
        <p:spPr>
          <a:xfrm>
            <a:off x="6570802" y="1243186"/>
            <a:ext cx="291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Enterprise Focus</a:t>
            </a:r>
          </a:p>
        </p:txBody>
      </p:sp>
    </p:spTree>
    <p:extLst>
      <p:ext uri="{BB962C8B-B14F-4D97-AF65-F5344CB8AC3E}">
        <p14:creationId xmlns:p14="http://schemas.microsoft.com/office/powerpoint/2010/main" val="102006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2ADB4-AA4F-4137-92AA-4F17E03752D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04C90F9-95C3-BBDF-40E2-B8ECE9C250D4}"/>
              </a:ext>
            </a:extLst>
          </p:cNvPr>
          <p:cNvGraphicFramePr/>
          <p:nvPr/>
        </p:nvGraphicFramePr>
        <p:xfrm>
          <a:off x="4633457" y="491784"/>
          <a:ext cx="13250779" cy="7415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BE9344D2-9EB2-7088-7FE0-DFC225BE0FD8}"/>
              </a:ext>
            </a:extLst>
          </p:cNvPr>
          <p:cNvSpPr/>
          <p:nvPr/>
        </p:nvSpPr>
        <p:spPr>
          <a:xfrm>
            <a:off x="9622552" y="3989521"/>
            <a:ext cx="3304674" cy="907379"/>
          </a:xfrm>
          <a:prstGeom prst="rect">
            <a:avLst/>
          </a:prstGeom>
          <a:solidFill>
            <a:srgbClr val="5892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Risk Considerations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DB99FE90-0451-E347-34B9-97C86CA4770A}"/>
              </a:ext>
            </a:extLst>
          </p:cNvPr>
          <p:cNvSpPr txBox="1">
            <a:spLocks/>
          </p:cNvSpPr>
          <p:nvPr/>
        </p:nvSpPr>
        <p:spPr>
          <a:xfrm>
            <a:off x="820615" y="1759958"/>
            <a:ext cx="6110414" cy="580142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kern="1200" baseline="0">
                <a:solidFill>
                  <a:srgbClr val="00673E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000" b="0" dirty="0"/>
              <a:t>Getting Ahead of Risk </a:t>
            </a:r>
          </a:p>
          <a:p>
            <a:pPr>
              <a:lnSpc>
                <a:spcPct val="150000"/>
              </a:lnSpc>
            </a:pPr>
            <a:endParaRPr lang="en-US" sz="800" b="0" dirty="0"/>
          </a:p>
          <a:p>
            <a:pPr>
              <a:lnSpc>
                <a:spcPct val="150000"/>
              </a:lnSpc>
            </a:pPr>
            <a:endParaRPr lang="en-US" sz="3600" b="0" dirty="0"/>
          </a:p>
          <a:p>
            <a:pPr marL="400050" indent="-4000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dirty="0"/>
              <a:t>Enterprise Risk Management</a:t>
            </a:r>
          </a:p>
          <a:p>
            <a:pPr marL="400050" indent="-4000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dirty="0"/>
              <a:t>Corporate Risk Appetite </a:t>
            </a:r>
          </a:p>
          <a:p>
            <a:pPr marL="400050" indent="-4000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dirty="0"/>
              <a:t>College Risk Management Committee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0C761D3-27DE-1B11-DD91-4C679AD8C959}"/>
              </a:ext>
            </a:extLst>
          </p:cNvPr>
          <p:cNvSpPr/>
          <p:nvPr/>
        </p:nvSpPr>
        <p:spPr>
          <a:xfrm rot="19237205">
            <a:off x="8248067" y="3793212"/>
            <a:ext cx="1805036" cy="446961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81BAB4-3852-7916-5FB6-32352913E1AD}"/>
              </a:ext>
            </a:extLst>
          </p:cNvPr>
          <p:cNvSpPr/>
          <p:nvPr/>
        </p:nvSpPr>
        <p:spPr>
          <a:xfrm rot="3078773">
            <a:off x="9155724" y="5429993"/>
            <a:ext cx="933656" cy="4951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FOCUS</a:t>
            </a:r>
          </a:p>
        </p:txBody>
      </p:sp>
    </p:spTree>
    <p:extLst>
      <p:ext uri="{BB962C8B-B14F-4D97-AF65-F5344CB8AC3E}">
        <p14:creationId xmlns:p14="http://schemas.microsoft.com/office/powerpoint/2010/main" val="301453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A928A-7F25-4B26-B0B4-B466A3C5B98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EF3F5F5-7776-394F-A41F-3BAFC9CC9F8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51BAFA-5B99-4083-B663-A864F417CB68}"/>
              </a:ext>
            </a:extLst>
          </p:cNvPr>
          <p:cNvSpPr txBox="1"/>
          <p:nvPr/>
        </p:nvSpPr>
        <p:spPr>
          <a:xfrm>
            <a:off x="812882" y="1876614"/>
            <a:ext cx="15245624" cy="616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Governance, planning, and monitoring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Alignment with Corporate strategy and College values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Cross-enterprise risk evaluation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Improve the quality of corporate decisions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Effectively respond to changes in the business environment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Monitor Return on Investment and Total Cost of Ownership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Quicker response to new opportunities and to loss of viability</a:t>
            </a:r>
          </a:p>
          <a:p>
            <a:pPr marL="457189" indent="-457189">
              <a:spcAft>
                <a:spcPts val="1067"/>
              </a:spcAft>
              <a:buClr>
                <a:srgbClr val="589278"/>
              </a:buClr>
              <a:buFont typeface="Arial" panose="020B0604020202020204" pitchFamily="34" charset="0"/>
              <a:buChar char="•"/>
            </a:pPr>
            <a:r>
              <a:rPr lang="en-US" sz="4133" dirty="0"/>
              <a:t>Risk Ownership (who is accountable to deliver the objectives) 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1C293ECF-2F18-984E-A7F5-08AA4FFC9C22}"/>
              </a:ext>
            </a:extLst>
          </p:cNvPr>
          <p:cNvSpPr txBox="1">
            <a:spLocks/>
          </p:cNvSpPr>
          <p:nvPr/>
        </p:nvSpPr>
        <p:spPr>
          <a:xfrm>
            <a:off x="765066" y="492572"/>
            <a:ext cx="14879941" cy="732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kern="1200" baseline="0">
                <a:solidFill>
                  <a:srgbClr val="00673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/>
              <a:t>Enterprise Risk Management Focuses</a:t>
            </a:r>
          </a:p>
        </p:txBody>
      </p:sp>
    </p:spTree>
    <p:extLst>
      <p:ext uri="{BB962C8B-B14F-4D97-AF65-F5344CB8AC3E}">
        <p14:creationId xmlns:p14="http://schemas.microsoft.com/office/powerpoint/2010/main" val="3208657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856664-458C-213B-DE90-1D26CD270F4C}"/>
              </a:ext>
            </a:extLst>
          </p:cNvPr>
          <p:cNvSpPr/>
          <p:nvPr/>
        </p:nvSpPr>
        <p:spPr>
          <a:xfrm>
            <a:off x="693174" y="3089286"/>
            <a:ext cx="14788071" cy="29437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800" spc="1067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>
          <a:xfrm>
            <a:off x="347004" y="8568813"/>
            <a:ext cx="606863" cy="429720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47891" y="2377413"/>
            <a:ext cx="14889059" cy="632389"/>
          </a:xfrm>
          <a:prstGeom prst="rect">
            <a:avLst/>
          </a:prstGeom>
          <a:solidFill>
            <a:srgbClr val="006341">
              <a:alpha val="6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pc="267" dirty="0">
                <a:solidFill>
                  <a:schemeClr val="bg1"/>
                </a:solidFill>
              </a:rPr>
              <a:t>Risk Management Portfolios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59166" y="6102232"/>
            <a:ext cx="14866507" cy="664356"/>
          </a:xfrm>
          <a:prstGeom prst="rect">
            <a:avLst/>
          </a:prstGeom>
          <a:solidFill>
            <a:srgbClr val="006341">
              <a:alpha val="6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pc="267" dirty="0">
                <a:solidFill>
                  <a:schemeClr val="bg1"/>
                </a:solidFill>
              </a:rPr>
              <a:t>Governance, Policies, Training, Document Support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7891" y="2377412"/>
            <a:ext cx="14877782" cy="4389176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33" dirty="0"/>
          </a:p>
        </p:txBody>
      </p:sp>
      <p:sp>
        <p:nvSpPr>
          <p:cNvPr id="22" name="Oval 21"/>
          <p:cNvSpPr/>
          <p:nvPr/>
        </p:nvSpPr>
        <p:spPr>
          <a:xfrm>
            <a:off x="998295" y="3267706"/>
            <a:ext cx="2622208" cy="2532017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Strategy, Risk Review and Evaluation </a:t>
            </a:r>
          </a:p>
        </p:txBody>
      </p:sp>
      <p:sp>
        <p:nvSpPr>
          <p:cNvPr id="23" name="Oval 22"/>
          <p:cNvSpPr/>
          <p:nvPr/>
        </p:nvSpPr>
        <p:spPr>
          <a:xfrm>
            <a:off x="3944208" y="3273651"/>
            <a:ext cx="2622208" cy="2532017"/>
          </a:xfrm>
          <a:prstGeom prst="ellipse">
            <a:avLst/>
          </a:prstGeom>
          <a:solidFill>
            <a:srgbClr val="FFC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Communications and Information Management</a:t>
            </a:r>
          </a:p>
        </p:txBody>
      </p:sp>
      <p:sp>
        <p:nvSpPr>
          <p:cNvPr id="24" name="Oval 23"/>
          <p:cNvSpPr/>
          <p:nvPr/>
        </p:nvSpPr>
        <p:spPr>
          <a:xfrm>
            <a:off x="6784089" y="3273343"/>
            <a:ext cx="2622208" cy="2532017"/>
          </a:xfrm>
          <a:prstGeom prst="ellipse">
            <a:avLst/>
          </a:prstGeom>
          <a:solidFill>
            <a:srgbClr val="00B0F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OHS &amp; Emergency Preparedness</a:t>
            </a:r>
          </a:p>
        </p:txBody>
      </p:sp>
      <p:sp>
        <p:nvSpPr>
          <p:cNvPr id="25" name="Oval 24"/>
          <p:cNvSpPr/>
          <p:nvPr/>
        </p:nvSpPr>
        <p:spPr>
          <a:xfrm>
            <a:off x="9668485" y="3266814"/>
            <a:ext cx="2622208" cy="2532017"/>
          </a:xfrm>
          <a:prstGeom prst="ellipse">
            <a:avLst/>
          </a:prstGeom>
          <a:solidFill>
            <a:srgbClr val="92D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of Safety &amp; Security, Investigations</a:t>
            </a:r>
          </a:p>
        </p:txBody>
      </p:sp>
      <p:sp>
        <p:nvSpPr>
          <p:cNvPr id="26" name="Oval 25"/>
          <p:cNvSpPr/>
          <p:nvPr/>
        </p:nvSpPr>
        <p:spPr>
          <a:xfrm>
            <a:off x="12553324" y="3273651"/>
            <a:ext cx="2622208" cy="2532017"/>
          </a:xfrm>
          <a:prstGeom prst="ellipse">
            <a:avLst/>
          </a:prstGeom>
          <a:solidFill>
            <a:srgbClr val="FF7C8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of HRTO, Insurance, FOI, and Legal 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C28B33EC-9C3B-620A-EEA3-A1A91452A89A}"/>
              </a:ext>
            </a:extLst>
          </p:cNvPr>
          <p:cNvSpPr txBox="1">
            <a:spLocks/>
          </p:cNvSpPr>
          <p:nvPr/>
        </p:nvSpPr>
        <p:spPr>
          <a:xfrm>
            <a:off x="601304" y="465154"/>
            <a:ext cx="14879941" cy="732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kern="1200" baseline="0">
                <a:solidFill>
                  <a:srgbClr val="00673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/>
              <a:t>Enterprise Risk Management Framework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756A9AC-A556-6774-444C-480FE49181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3203124"/>
              </p:ext>
            </p:extLst>
          </p:nvPr>
        </p:nvGraphicFramePr>
        <p:xfrm>
          <a:off x="1955680" y="6652216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1548506-8E32-4A52-EB30-53C02A9880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547498"/>
              </p:ext>
            </p:extLst>
          </p:nvPr>
        </p:nvGraphicFramePr>
        <p:xfrm>
          <a:off x="4905308" y="6652216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4E040B6-C6F0-3FA9-8467-6326E04C7C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9791141"/>
              </p:ext>
            </p:extLst>
          </p:nvPr>
        </p:nvGraphicFramePr>
        <p:xfrm>
          <a:off x="7771011" y="6652216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4014E529-6462-F787-C4A9-37880C0E94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712221"/>
              </p:ext>
            </p:extLst>
          </p:nvPr>
        </p:nvGraphicFramePr>
        <p:xfrm>
          <a:off x="10636714" y="6651323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B314683A-61A5-B65B-77A4-776832B66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9855467"/>
              </p:ext>
            </p:extLst>
          </p:nvPr>
        </p:nvGraphicFramePr>
        <p:xfrm>
          <a:off x="13586342" y="6652216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17559C-6432-2CAD-2513-973AABA8EF3E}"/>
              </a:ext>
            </a:extLst>
          </p:cNvPr>
          <p:cNvSpPr/>
          <p:nvPr/>
        </p:nvSpPr>
        <p:spPr>
          <a:xfrm>
            <a:off x="2048294" y="7130182"/>
            <a:ext cx="606863" cy="60686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72A7186-26F9-5E80-BA32-16B821AA20FB}"/>
              </a:ext>
            </a:extLst>
          </p:cNvPr>
          <p:cNvSpPr/>
          <p:nvPr/>
        </p:nvSpPr>
        <p:spPr>
          <a:xfrm rot="5400000">
            <a:off x="5149821" y="7244814"/>
            <a:ext cx="606863" cy="377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2AC680A-24C8-98F9-4952-CE0722E7AB3A}"/>
              </a:ext>
            </a:extLst>
          </p:cNvPr>
          <p:cNvSpPr/>
          <p:nvPr/>
        </p:nvSpPr>
        <p:spPr>
          <a:xfrm>
            <a:off x="7862257" y="7433615"/>
            <a:ext cx="606863" cy="31027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8790EA-6443-953F-D7EF-9CE1C2678E86}"/>
              </a:ext>
            </a:extLst>
          </p:cNvPr>
          <p:cNvSpPr/>
          <p:nvPr/>
        </p:nvSpPr>
        <p:spPr>
          <a:xfrm>
            <a:off x="10743189" y="7433613"/>
            <a:ext cx="606863" cy="31027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47644E9-8FCA-F82D-042E-7E001335DE71}"/>
              </a:ext>
            </a:extLst>
          </p:cNvPr>
          <p:cNvSpPr/>
          <p:nvPr/>
        </p:nvSpPr>
        <p:spPr>
          <a:xfrm rot="5400000">
            <a:off x="13488789" y="7252546"/>
            <a:ext cx="606863" cy="377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43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856664-458C-213B-DE90-1D26CD270F4C}"/>
              </a:ext>
            </a:extLst>
          </p:cNvPr>
          <p:cNvSpPr/>
          <p:nvPr/>
        </p:nvSpPr>
        <p:spPr>
          <a:xfrm>
            <a:off x="671119" y="1808525"/>
            <a:ext cx="14788071" cy="29437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800" spc="1067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>
          <a:xfrm>
            <a:off x="347004" y="8568813"/>
            <a:ext cx="606863" cy="429720"/>
          </a:xfrm>
        </p:spPr>
        <p:txBody>
          <a:bodyPr/>
          <a:lstStyle/>
          <a:p>
            <a:fld id="{DEF3F5F5-7776-394F-A41F-3BAFC9CC9F8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3463" y="1096652"/>
            <a:ext cx="14889059" cy="632389"/>
          </a:xfrm>
          <a:prstGeom prst="rect">
            <a:avLst/>
          </a:prstGeom>
          <a:solidFill>
            <a:srgbClr val="006341">
              <a:alpha val="6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pc="267" dirty="0">
                <a:solidFill>
                  <a:schemeClr val="bg1"/>
                </a:solidFill>
              </a:rPr>
              <a:t>Risk Management Portfolios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4738" y="4821471"/>
            <a:ext cx="14866507" cy="664356"/>
          </a:xfrm>
          <a:prstGeom prst="rect">
            <a:avLst/>
          </a:prstGeom>
          <a:solidFill>
            <a:srgbClr val="006341">
              <a:alpha val="6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pc="267" dirty="0">
                <a:solidFill>
                  <a:schemeClr val="bg1"/>
                </a:solidFill>
              </a:rPr>
              <a:t>Governance, Policies, Training, Document Support</a:t>
            </a:r>
          </a:p>
        </p:txBody>
      </p:sp>
      <p:sp>
        <p:nvSpPr>
          <p:cNvPr id="5" name="Rectangle 4"/>
          <p:cNvSpPr/>
          <p:nvPr/>
        </p:nvSpPr>
        <p:spPr>
          <a:xfrm>
            <a:off x="603464" y="1096651"/>
            <a:ext cx="14889059" cy="4389176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133" dirty="0"/>
          </a:p>
        </p:txBody>
      </p:sp>
      <p:sp>
        <p:nvSpPr>
          <p:cNvPr id="22" name="Oval 21"/>
          <p:cNvSpPr/>
          <p:nvPr/>
        </p:nvSpPr>
        <p:spPr>
          <a:xfrm>
            <a:off x="953867" y="1986945"/>
            <a:ext cx="2622208" cy="2532017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Strategy, Risk Review and Evaluation </a:t>
            </a:r>
          </a:p>
        </p:txBody>
      </p:sp>
      <p:sp>
        <p:nvSpPr>
          <p:cNvPr id="23" name="Oval 22"/>
          <p:cNvSpPr/>
          <p:nvPr/>
        </p:nvSpPr>
        <p:spPr>
          <a:xfrm>
            <a:off x="3899780" y="1992890"/>
            <a:ext cx="2622208" cy="2532017"/>
          </a:xfrm>
          <a:prstGeom prst="ellipse">
            <a:avLst/>
          </a:prstGeom>
          <a:solidFill>
            <a:srgbClr val="FFC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Communications and Information Management</a:t>
            </a:r>
          </a:p>
        </p:txBody>
      </p:sp>
      <p:sp>
        <p:nvSpPr>
          <p:cNvPr id="24" name="Oval 23"/>
          <p:cNvSpPr/>
          <p:nvPr/>
        </p:nvSpPr>
        <p:spPr>
          <a:xfrm>
            <a:off x="6739661" y="1992582"/>
            <a:ext cx="2622208" cy="2532017"/>
          </a:xfrm>
          <a:prstGeom prst="ellipse">
            <a:avLst/>
          </a:prstGeom>
          <a:solidFill>
            <a:srgbClr val="00B0F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OHS &amp; Emergency Preparedness</a:t>
            </a:r>
          </a:p>
        </p:txBody>
      </p:sp>
      <p:sp>
        <p:nvSpPr>
          <p:cNvPr id="25" name="Oval 24"/>
          <p:cNvSpPr/>
          <p:nvPr/>
        </p:nvSpPr>
        <p:spPr>
          <a:xfrm>
            <a:off x="9624057" y="1986053"/>
            <a:ext cx="2622208" cy="2532017"/>
          </a:xfrm>
          <a:prstGeom prst="ellipse">
            <a:avLst/>
          </a:prstGeom>
          <a:solidFill>
            <a:srgbClr val="92D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of Safety &amp; Security, Investigations</a:t>
            </a:r>
          </a:p>
        </p:txBody>
      </p:sp>
      <p:sp>
        <p:nvSpPr>
          <p:cNvPr id="26" name="Oval 25"/>
          <p:cNvSpPr/>
          <p:nvPr/>
        </p:nvSpPr>
        <p:spPr>
          <a:xfrm>
            <a:off x="12508896" y="1992890"/>
            <a:ext cx="2622208" cy="2532017"/>
          </a:xfrm>
          <a:prstGeom prst="ellipse">
            <a:avLst/>
          </a:prstGeom>
          <a:solidFill>
            <a:srgbClr val="FF7C8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of HRTO, Insurance, FOI, and Legal 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C28B33EC-9C3B-620A-EEA3-A1A91452A89A}"/>
              </a:ext>
            </a:extLst>
          </p:cNvPr>
          <p:cNvSpPr txBox="1">
            <a:spLocks/>
          </p:cNvSpPr>
          <p:nvPr/>
        </p:nvSpPr>
        <p:spPr>
          <a:xfrm>
            <a:off x="601304" y="257694"/>
            <a:ext cx="14879941" cy="732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1" kern="1200" baseline="0">
                <a:solidFill>
                  <a:srgbClr val="00673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/>
              <a:t>Enterprise Risk Management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756A9AC-A556-6774-444C-480FE49181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4829677"/>
              </p:ext>
            </p:extLst>
          </p:nvPr>
        </p:nvGraphicFramePr>
        <p:xfrm>
          <a:off x="1834757" y="1681771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1548506-8E32-4A52-EB30-53C02A9880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7025135"/>
              </p:ext>
            </p:extLst>
          </p:nvPr>
        </p:nvGraphicFramePr>
        <p:xfrm>
          <a:off x="4780670" y="1681771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4E040B6-C6F0-3FA9-8467-6326E04C7C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4043373"/>
              </p:ext>
            </p:extLst>
          </p:nvPr>
        </p:nvGraphicFramePr>
        <p:xfrm>
          <a:off x="7726583" y="1681770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4014E529-6462-F787-C4A9-37880C0E94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7516675"/>
              </p:ext>
            </p:extLst>
          </p:nvPr>
        </p:nvGraphicFramePr>
        <p:xfrm>
          <a:off x="10504947" y="1680879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B314683A-61A5-B65B-77A4-776832B66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2139348"/>
              </p:ext>
            </p:extLst>
          </p:nvPr>
        </p:nvGraphicFramePr>
        <p:xfrm>
          <a:off x="13389786" y="1680878"/>
          <a:ext cx="789357" cy="156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17559C-6432-2CAD-2513-973AABA8EF3E}"/>
              </a:ext>
            </a:extLst>
          </p:cNvPr>
          <p:cNvSpPr/>
          <p:nvPr/>
        </p:nvSpPr>
        <p:spPr>
          <a:xfrm>
            <a:off x="1927371" y="2129101"/>
            <a:ext cx="606863" cy="637499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72A7186-26F9-5E80-BA32-16B821AA20FB}"/>
              </a:ext>
            </a:extLst>
          </p:cNvPr>
          <p:cNvSpPr/>
          <p:nvPr/>
        </p:nvSpPr>
        <p:spPr>
          <a:xfrm rot="5400000">
            <a:off x="5025183" y="2274369"/>
            <a:ext cx="606863" cy="377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2AC680A-24C8-98F9-4952-CE0722E7AB3A}"/>
              </a:ext>
            </a:extLst>
          </p:cNvPr>
          <p:cNvSpPr/>
          <p:nvPr/>
        </p:nvSpPr>
        <p:spPr>
          <a:xfrm>
            <a:off x="7817829" y="2463169"/>
            <a:ext cx="606863" cy="31027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8790EA-6443-953F-D7EF-9CE1C2678E86}"/>
              </a:ext>
            </a:extLst>
          </p:cNvPr>
          <p:cNvSpPr/>
          <p:nvPr/>
        </p:nvSpPr>
        <p:spPr>
          <a:xfrm>
            <a:off x="10611422" y="2463169"/>
            <a:ext cx="606863" cy="31027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47644E9-8FCA-F82D-042E-7E001335DE71}"/>
              </a:ext>
            </a:extLst>
          </p:cNvPr>
          <p:cNvSpPr/>
          <p:nvPr/>
        </p:nvSpPr>
        <p:spPr>
          <a:xfrm rot="5400000">
            <a:off x="13292233" y="2281208"/>
            <a:ext cx="606863" cy="377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E814E4-B3CC-2EC7-7600-631C38BA5EE9}"/>
              </a:ext>
            </a:extLst>
          </p:cNvPr>
          <p:cNvSpPr txBox="1"/>
          <p:nvPr/>
        </p:nvSpPr>
        <p:spPr>
          <a:xfrm>
            <a:off x="614739" y="6409063"/>
            <a:ext cx="3095563" cy="1815882"/>
          </a:xfrm>
          <a:prstGeom prst="rect">
            <a:avLst/>
          </a:prstGeom>
          <a:gradFill flip="none" rotWithShape="1">
            <a:gsLst>
              <a:gs pos="0">
                <a:srgbClr val="88D3B7">
                  <a:tint val="66000"/>
                  <a:satMod val="160000"/>
                </a:srgbClr>
              </a:gs>
              <a:gs pos="50000">
                <a:srgbClr val="88D3B7">
                  <a:tint val="44500"/>
                  <a:satMod val="160000"/>
                </a:srgbClr>
              </a:gs>
              <a:gs pos="100000">
                <a:srgbClr val="88D3B7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Corporate Risk Profile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Appetite Testing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MCP Risk Evaluation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 Development &amp; Review 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Initiative Viability Testing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Assessment of Risk Mitigation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Management Committee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D7E01C-356B-BBBA-CBF1-321DBB3B395A}"/>
              </a:ext>
            </a:extLst>
          </p:cNvPr>
          <p:cNvSpPr txBox="1"/>
          <p:nvPr/>
        </p:nvSpPr>
        <p:spPr>
          <a:xfrm>
            <a:off x="3712152" y="6418426"/>
            <a:ext cx="2909741" cy="1815882"/>
          </a:xfrm>
          <a:prstGeom prst="rect">
            <a:avLst/>
          </a:prstGeom>
          <a:gradFill flip="none" rotWithShape="1">
            <a:gsLst>
              <a:gs pos="0">
                <a:srgbClr val="FFCC05">
                  <a:tint val="66000"/>
                  <a:satMod val="160000"/>
                </a:srgbClr>
              </a:gs>
              <a:gs pos="50000">
                <a:srgbClr val="FFCC05">
                  <a:tint val="44500"/>
                  <a:satMod val="160000"/>
                </a:srgbClr>
              </a:gs>
              <a:gs pos="100000">
                <a:srgbClr val="FFCC05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Management Strategic Communications 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Response Communications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 IT Systems 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 Investigation 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Management Websites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BF6EBE-EAC0-EAF4-D498-C590905E583A}"/>
              </a:ext>
            </a:extLst>
          </p:cNvPr>
          <p:cNvSpPr txBox="1"/>
          <p:nvPr/>
        </p:nvSpPr>
        <p:spPr>
          <a:xfrm>
            <a:off x="6628626" y="6407011"/>
            <a:ext cx="2970342" cy="1815882"/>
          </a:xfrm>
          <a:prstGeom prst="rect">
            <a:avLst/>
          </a:prstGeom>
          <a:gradFill flip="none" rotWithShape="1">
            <a:gsLst>
              <a:gs pos="0">
                <a:srgbClr val="05BCFE">
                  <a:tint val="66000"/>
                  <a:satMod val="160000"/>
                </a:srgbClr>
              </a:gs>
              <a:gs pos="50000">
                <a:srgbClr val="05BCFE">
                  <a:tint val="44500"/>
                  <a:satMod val="160000"/>
                </a:srgbClr>
              </a:gs>
              <a:gs pos="100000">
                <a:srgbClr val="05BCFE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Corporate OHS Investigations and Administrative Support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Employee Orientation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Evaluation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Preparations and Response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 Development &amp; Review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54A9CD-D103-7D5E-D36D-B7C91D465F10}"/>
              </a:ext>
            </a:extLst>
          </p:cNvPr>
          <p:cNvSpPr txBox="1"/>
          <p:nvPr/>
        </p:nvSpPr>
        <p:spPr>
          <a:xfrm>
            <a:off x="9598967" y="6415149"/>
            <a:ext cx="2903604" cy="1815882"/>
          </a:xfrm>
          <a:prstGeom prst="rect">
            <a:avLst/>
          </a:prstGeom>
          <a:gradFill flip="none" rotWithShape="1">
            <a:gsLst>
              <a:gs pos="0">
                <a:srgbClr val="9CDC57">
                  <a:tint val="66000"/>
                  <a:satMod val="160000"/>
                </a:srgbClr>
              </a:gs>
              <a:gs pos="50000">
                <a:srgbClr val="9CDC57">
                  <a:tint val="44500"/>
                  <a:satMod val="160000"/>
                </a:srgbClr>
              </a:gs>
              <a:gs pos="100000">
                <a:srgbClr val="9CDC57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Investigations and Security Briefings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Interviews and Information Gathering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Monitoring and Surveillance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Notifications &amp; Communications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258927-4868-04A7-AD10-772CF4AFFF8D}"/>
              </a:ext>
            </a:extLst>
          </p:cNvPr>
          <p:cNvSpPr txBox="1"/>
          <p:nvPr/>
        </p:nvSpPr>
        <p:spPr>
          <a:xfrm>
            <a:off x="12515021" y="6409063"/>
            <a:ext cx="3004920" cy="1815882"/>
          </a:xfrm>
          <a:prstGeom prst="rect">
            <a:avLst/>
          </a:prstGeom>
          <a:gradFill flip="none" rotWithShape="1">
            <a:gsLst>
              <a:gs pos="0">
                <a:srgbClr val="FF848A">
                  <a:tint val="66000"/>
                  <a:satMod val="160000"/>
                </a:srgbClr>
              </a:gs>
              <a:gs pos="50000">
                <a:srgbClr val="FF848A">
                  <a:tint val="44500"/>
                  <a:satMod val="160000"/>
                </a:srgbClr>
              </a:gs>
              <a:gs pos="100000">
                <a:srgbClr val="FF848A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 Response and Defense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Terms and Conditions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Insurance Claims and Coverage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FOI Response and HRTO Investigations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Contract Review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042D66D-F65B-CB0A-CA89-FE534005C3BB}"/>
              </a:ext>
            </a:extLst>
          </p:cNvPr>
          <p:cNvSpPr/>
          <p:nvPr/>
        </p:nvSpPr>
        <p:spPr>
          <a:xfrm>
            <a:off x="614739" y="6386134"/>
            <a:ext cx="14898468" cy="18367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667BE6-4EDA-7E5A-FAC4-3E16F105714F}"/>
              </a:ext>
            </a:extLst>
          </p:cNvPr>
          <p:cNvSpPr/>
          <p:nvPr/>
        </p:nvSpPr>
        <p:spPr>
          <a:xfrm>
            <a:off x="3699704" y="6386133"/>
            <a:ext cx="2928922" cy="18367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22A408-51DA-0FE3-1111-1C4AC655F096}"/>
              </a:ext>
            </a:extLst>
          </p:cNvPr>
          <p:cNvSpPr/>
          <p:nvPr/>
        </p:nvSpPr>
        <p:spPr>
          <a:xfrm>
            <a:off x="9586518" y="6386134"/>
            <a:ext cx="2922785" cy="18367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886869-941D-E13D-9E1C-6074A279891D}"/>
              </a:ext>
            </a:extLst>
          </p:cNvPr>
          <p:cNvSpPr/>
          <p:nvPr/>
        </p:nvSpPr>
        <p:spPr>
          <a:xfrm>
            <a:off x="620624" y="6035443"/>
            <a:ext cx="14889059" cy="335488"/>
          </a:xfrm>
          <a:prstGeom prst="rect">
            <a:avLst/>
          </a:prstGeom>
          <a:solidFill>
            <a:srgbClr val="00B0F0">
              <a:alpha val="60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pc="650" dirty="0">
                <a:solidFill>
                  <a:schemeClr val="bg1"/>
                </a:solidFill>
              </a:rPr>
              <a:t>Summary Portfolio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257471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12882" y="3450724"/>
            <a:ext cx="12157628" cy="133913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en-US" sz="4000" dirty="0"/>
          </a:p>
        </p:txBody>
      </p:sp>
      <p:pic>
        <p:nvPicPr>
          <p:cNvPr id="2" name="Picture 4" descr="Guide For Managers To Increase Employee Engagement">
            <a:extLst>
              <a:ext uri="{FF2B5EF4-FFF2-40B4-BE49-F238E27FC236}">
                <a16:creationId xmlns:a16="http://schemas.microsoft.com/office/drawing/2014/main" id="{3CE214B1-E18E-92EE-4606-32C7BD5A6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026" y="2381250"/>
            <a:ext cx="6852679" cy="384418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23C791D-D8A5-279A-CC9A-03C7B03E1587}"/>
              </a:ext>
            </a:extLst>
          </p:cNvPr>
          <p:cNvSpPr txBox="1">
            <a:spLocks/>
          </p:cNvSpPr>
          <p:nvPr/>
        </p:nvSpPr>
        <p:spPr>
          <a:xfrm>
            <a:off x="812882" y="4039513"/>
            <a:ext cx="7886397" cy="680006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dirty="0"/>
              <a:t>Questions &amp; Discussion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1625B54-D57B-D0A5-AEC7-83965E2166DC}"/>
              </a:ext>
            </a:extLst>
          </p:cNvPr>
          <p:cNvSpPr txBox="1">
            <a:spLocks/>
          </p:cNvSpPr>
          <p:nvPr/>
        </p:nvSpPr>
        <p:spPr>
          <a:xfrm>
            <a:off x="812882" y="2554472"/>
            <a:ext cx="12157628" cy="133913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7815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>
                    <a:lumMod val="75000"/>
                  </a:schemeClr>
                </a:solidFill>
              </a:rPr>
              <a:t>Enterprise 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524012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onquin College Colours">
      <a:dk1>
        <a:srgbClr val="423F3F"/>
      </a:dk1>
      <a:lt1>
        <a:sysClr val="window" lastClr="FFFFFF"/>
      </a:lt1>
      <a:dk2>
        <a:srgbClr val="00673E"/>
      </a:dk2>
      <a:lt2>
        <a:srgbClr val="FFFFFF"/>
      </a:lt2>
      <a:accent1>
        <a:srgbClr val="00673E"/>
      </a:accent1>
      <a:accent2>
        <a:srgbClr val="599A83"/>
      </a:accent2>
      <a:accent3>
        <a:srgbClr val="A6C8BC"/>
      </a:accent3>
      <a:accent4>
        <a:srgbClr val="408A70"/>
      </a:accent4>
      <a:accent5>
        <a:srgbClr val="423F3F"/>
      </a:accent5>
      <a:accent6>
        <a:srgbClr val="B4B2B5"/>
      </a:accent6>
      <a:hlink>
        <a:srgbClr val="43B02A"/>
      </a:hlink>
      <a:folHlink>
        <a:srgbClr val="7AC1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42A05E2802247A0F7C54841222B68" ma:contentTypeVersion="3" ma:contentTypeDescription="Create a new document." ma:contentTypeScope="" ma:versionID="49b7ac1fde3ba44830a041bc4060178f">
  <xsd:schema xmlns:xsd="http://www.w3.org/2001/XMLSchema" xmlns:xs="http://www.w3.org/2001/XMLSchema" xmlns:p="http://schemas.microsoft.com/office/2006/metadata/properties" xmlns:ns2="8c20e720-f10d-4108-97ea-531f9445d248" targetNamespace="http://schemas.microsoft.com/office/2006/metadata/properties" ma:root="true" ma:fieldsID="cc657ef69c887a9b55c6acf92859d26e" ns2:_="">
    <xsd:import namespace="8c20e720-f10d-4108-97ea-531f9445d2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20e720-f10d-4108-97ea-531f9445d2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93556A-F5B2-428B-85EF-7359293A7D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20e720-f10d-4108-97ea-531f9445d2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1E3C79-B45C-4980-8601-CD50B8AC2AEF}">
  <ds:schemaRefs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8c20e720-f10d-4108-97ea-531f9445d248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8BCE045-742C-4493-9CBA-28F22B781A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10760</TotalTime>
  <Words>1092</Words>
  <Application>Microsoft Office PowerPoint</Application>
  <PresentationFormat>Custom</PresentationFormat>
  <Paragraphs>195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Enterprise Risk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Gardner</dc:creator>
  <cp:lastModifiedBy>Paul Gardner</cp:lastModifiedBy>
  <cp:revision>598</cp:revision>
  <cp:lastPrinted>2025-09-17T15:57:40Z</cp:lastPrinted>
  <dcterms:created xsi:type="dcterms:W3CDTF">2016-12-21T16:02:28Z</dcterms:created>
  <dcterms:modified xsi:type="dcterms:W3CDTF">2026-03-05T18:53:02Z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0x0101006D542A05E2802247A0F7C54841222B68</vt:lpwstr>
  </property>
</Properties>
</file>